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71" r:id="rId3"/>
    <p:sldId id="264" r:id="rId4"/>
    <p:sldId id="265" r:id="rId5"/>
    <p:sldId id="266" r:id="rId6"/>
    <p:sldId id="26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8B60F-8FDE-48D0-8356-8297FB53304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3F14B-BABC-4D91-B211-14DECD16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4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7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6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6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5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3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5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3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9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0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574DE-98BD-42BC-9F1C-F0DE8608E4A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0828" cy="5143499"/>
          </a:xfrm>
          <a:prstGeom prst="rect">
            <a:avLst/>
          </a:prstGeom>
        </p:spPr>
      </p:pic>
      <p:pic>
        <p:nvPicPr>
          <p:cNvPr id="5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9499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8" y="212204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loud Blanco Sticker">
            <a:extLst>
              <a:ext uri="{FF2B5EF4-FFF2-40B4-BE49-F238E27FC236}">
                <a16:creationId xmlns:a16="http://schemas.microsoft.com/office/drawing/2014/main" id="{FDD3D418-C5FF-C277-27E5-C5E3E739F4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19" y="39981"/>
            <a:ext cx="1207449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0" y="381420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77" y="1134091"/>
            <a:ext cx="3701462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65826" y="61462"/>
            <a:ext cx="3810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THẠCH CẦU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17221"/>
          <a:stretch/>
        </p:blipFill>
        <p:spPr>
          <a:xfrm>
            <a:off x="2286000" y="3790950"/>
            <a:ext cx="4267200" cy="13525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1" y="1599673"/>
            <a:ext cx="88668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STEAM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pin” </a:t>
            </a:r>
          </a:p>
          <a:p>
            <a:pPr marL="1485900" indent="-1485900" algn="ctr">
              <a:spcAft>
                <a:spcPts val="12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MGL 5-6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485900" indent="-1485900" algn="ctr"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Kim Chi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40656A-C465-4822-BE0B-997E71E9FA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26" y="776435"/>
            <a:ext cx="1304097" cy="91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6" y="381420"/>
            <a:ext cx="8473631" cy="4762080"/>
          </a:xfrm>
          <a:prstGeom prst="rect">
            <a:avLst/>
          </a:prstGeom>
        </p:spPr>
      </p:pic>
      <p:pic>
        <p:nvPicPr>
          <p:cNvPr id="5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9499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8" y="212204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loud Blanco Sticker">
            <a:extLst>
              <a:ext uri="{FF2B5EF4-FFF2-40B4-BE49-F238E27FC236}">
                <a16:creationId xmlns:a16="http://schemas.microsoft.com/office/drawing/2014/main" id="{FDD3D418-C5FF-C277-27E5-C5E3E739F4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19" y="39981"/>
            <a:ext cx="1207449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0" y="381420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77" y="1134091"/>
            <a:ext cx="3701462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17221"/>
          <a:stretch/>
        </p:blipFill>
        <p:spPr>
          <a:xfrm>
            <a:off x="2286000" y="3105150"/>
            <a:ext cx="4267200" cy="20383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2" y="1422363"/>
            <a:ext cx="88668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Ý TƯỞNG BẢN THIẾT KẾ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772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7A738-865B-7B73-0D04-4759AE26C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14" y="1102332"/>
            <a:ext cx="2702380" cy="4084508"/>
          </a:xfrm>
          <a:prstGeom prst="rect">
            <a:avLst/>
          </a:prstGeom>
        </p:spPr>
      </p:pic>
      <p:pic>
        <p:nvPicPr>
          <p:cNvPr id="6" name="图片 10" descr="资源 61133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51" y="4541997"/>
            <a:ext cx="9200674" cy="644843"/>
          </a:xfrm>
          <a:prstGeom prst="rect">
            <a:avLst/>
          </a:prstGeom>
        </p:spPr>
      </p:pic>
      <p:pic>
        <p:nvPicPr>
          <p:cNvPr id="7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825" y="234770"/>
            <a:ext cx="2971801" cy="13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6176" y="330860"/>
            <a:ext cx="1826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NHÓM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1223"/>
          <a:stretch/>
        </p:blipFill>
        <p:spPr>
          <a:xfrm>
            <a:off x="3962400" y="285750"/>
            <a:ext cx="4648200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568027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7A738-865B-7B73-0D04-4759AE26C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99" y="697999"/>
            <a:ext cx="2702380" cy="4632171"/>
          </a:xfrm>
          <a:prstGeom prst="rect">
            <a:avLst/>
          </a:prstGeom>
        </p:spPr>
      </p:pic>
      <p:pic>
        <p:nvPicPr>
          <p:cNvPr id="6" name="图片 10" descr="资源 61133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51" y="4541997"/>
            <a:ext cx="9200674" cy="644843"/>
          </a:xfrm>
          <a:prstGeom prst="rect">
            <a:avLst/>
          </a:prstGeom>
        </p:spPr>
      </p:pic>
      <p:pic>
        <p:nvPicPr>
          <p:cNvPr id="7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0"/>
            <a:ext cx="2649267" cy="13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3445" y="419662"/>
            <a:ext cx="1826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NHÓM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32" y="331447"/>
            <a:ext cx="5190467" cy="3834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0998388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7A738-865B-7B73-0D04-4759AE26C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14" y="697998"/>
            <a:ext cx="2702380" cy="4672490"/>
          </a:xfrm>
          <a:prstGeom prst="rect">
            <a:avLst/>
          </a:prstGeom>
        </p:spPr>
      </p:pic>
      <p:pic>
        <p:nvPicPr>
          <p:cNvPr id="6" name="图片 10" descr="资源 61133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51" y="4541997"/>
            <a:ext cx="9200674" cy="644843"/>
          </a:xfrm>
          <a:prstGeom prst="rect">
            <a:avLst/>
          </a:prstGeom>
        </p:spPr>
      </p:pic>
      <p:pic>
        <p:nvPicPr>
          <p:cNvPr id="7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438401" cy="13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6137" y="412389"/>
            <a:ext cx="1826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NHÓM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1117"/>
            <a:ext cx="4533900" cy="3947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98388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8" y="0"/>
            <a:ext cx="9152328" cy="5143500"/>
          </a:xfrm>
          <a:prstGeom prst="rect">
            <a:avLst/>
          </a:prstGeom>
        </p:spPr>
      </p:pic>
      <p:pic>
        <p:nvPicPr>
          <p:cNvPr id="5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9499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8" y="212204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loud Blanco Sticker">
            <a:extLst>
              <a:ext uri="{FF2B5EF4-FFF2-40B4-BE49-F238E27FC236}">
                <a16:creationId xmlns:a16="http://schemas.microsoft.com/office/drawing/2014/main" id="{FDD3D418-C5FF-C277-27E5-C5E3E739F4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19" y="39981"/>
            <a:ext cx="1207449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0" y="381420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loud Blanco Sticker">
            <a:extLst>
              <a:ext uri="{FF2B5EF4-FFF2-40B4-BE49-F238E27FC236}">
                <a16:creationId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77" y="1101593"/>
            <a:ext cx="3701462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17221"/>
          <a:stretch/>
        </p:blipFill>
        <p:spPr>
          <a:xfrm>
            <a:off x="1295400" y="2937486"/>
            <a:ext cx="6516418" cy="2206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2" y="1389865"/>
            <a:ext cx="88668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 TẠO SẢN PHẨM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400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56</Words>
  <Application>Microsoft Office PowerPoint</Application>
  <PresentationFormat>On-screen Show (16:9)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MSTTPC1</dc:creator>
  <cp:lastModifiedBy>Administrator</cp:lastModifiedBy>
  <cp:revision>24</cp:revision>
  <dcterms:created xsi:type="dcterms:W3CDTF">2022-11-03T05:25:38Z</dcterms:created>
  <dcterms:modified xsi:type="dcterms:W3CDTF">2024-01-14T13:15:35Z</dcterms:modified>
</cp:coreProperties>
</file>