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3C18-9AB8-4DC3-8B1F-9D931CD649F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489397"/>
            <a:ext cx="633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6845" y="2794715"/>
            <a:ext cx="404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941" y="4275786"/>
            <a:ext cx="5074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C4FBC-BBDE-471B-9B7A-33B973737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33" y="1381885"/>
            <a:ext cx="1304097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054" y="708338"/>
            <a:ext cx="541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đọc bài: Vè trái cây</a:t>
            </a:r>
          </a:p>
        </p:txBody>
      </p:sp>
    </p:spTree>
    <p:extLst>
      <p:ext uri="{BB962C8B-B14F-4D97-AF65-F5344CB8AC3E}">
        <p14:creationId xmlns:p14="http://schemas.microsoft.com/office/powerpoint/2010/main" val="255611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18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1" y="1532586"/>
            <a:ext cx="653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với trẻ về một sô loại nước ép </a:t>
            </a:r>
          </a:p>
        </p:txBody>
      </p:sp>
    </p:spTree>
    <p:extLst>
      <p:ext uri="{BB962C8B-B14F-4D97-AF65-F5344CB8AC3E}">
        <p14:creationId xmlns:p14="http://schemas.microsoft.com/office/powerpoint/2010/main" val="33099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0056" y="2575775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Nước ép dứa</a:t>
            </a:r>
          </a:p>
        </p:txBody>
      </p:sp>
    </p:spTree>
    <p:extLst>
      <p:ext uri="{BB962C8B-B14F-4D97-AF65-F5344CB8AC3E}">
        <p14:creationId xmlns:p14="http://schemas.microsoft.com/office/powerpoint/2010/main" val="337250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434" y="5563673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Nước ép cam</a:t>
            </a:r>
          </a:p>
        </p:txBody>
      </p:sp>
    </p:spTree>
    <p:extLst>
      <p:ext uri="{BB962C8B-B14F-4D97-AF65-F5344CB8AC3E}">
        <p14:creationId xmlns:p14="http://schemas.microsoft.com/office/powerpoint/2010/main" val="20356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0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45" y="4262907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Nước ép bưởi</a:t>
            </a:r>
          </a:p>
        </p:txBody>
      </p:sp>
    </p:spTree>
    <p:extLst>
      <p:ext uri="{BB962C8B-B14F-4D97-AF65-F5344CB8AC3E}">
        <p14:creationId xmlns:p14="http://schemas.microsoft.com/office/powerpoint/2010/main" val="11146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4790941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Nước ép cà rốt</a:t>
            </a:r>
          </a:p>
        </p:txBody>
      </p:sp>
    </p:spTree>
    <p:extLst>
      <p:ext uri="{BB962C8B-B14F-4D97-AF65-F5344CB8AC3E}">
        <p14:creationId xmlns:p14="http://schemas.microsoft.com/office/powerpoint/2010/main" val="56049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073" y="2967335"/>
            <a:ext cx="774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 trải nghiệm ép nước cùng cô</a:t>
            </a:r>
          </a:p>
        </p:txBody>
      </p:sp>
    </p:spTree>
    <p:extLst>
      <p:ext uri="{BB962C8B-B14F-4D97-AF65-F5344CB8AC3E}">
        <p14:creationId xmlns:p14="http://schemas.microsoft.com/office/powerpoint/2010/main" val="75778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2023-04-10T14:14:40Z</dcterms:created>
  <dcterms:modified xsi:type="dcterms:W3CDTF">2024-01-14T12:48:16Z</dcterms:modified>
</cp:coreProperties>
</file>