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62" r:id="rId5"/>
    <p:sldId id="268" r:id="rId6"/>
    <p:sldId id="263" r:id="rId7"/>
    <p:sldId id="269" r:id="rId8"/>
    <p:sldId id="264" r:id="rId9"/>
    <p:sldId id="265" r:id="rId10"/>
    <p:sldId id="270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6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37741"/>
            <a:ext cx="12193057" cy="6943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515" y="2599872"/>
            <a:ext cx="9534970" cy="1658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9573" y="4073462"/>
            <a:ext cx="7161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Kim Chi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1DE236-E8CA-4D30-B6D1-53F0E38D3D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28" y="1360032"/>
            <a:ext cx="1407424" cy="12398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A3FBB1-28E9-4FD0-8AF0-9D4E0FB54122}"/>
              </a:ext>
            </a:extLst>
          </p:cNvPr>
          <p:cNvSpPr/>
          <p:nvPr/>
        </p:nvSpPr>
        <p:spPr>
          <a:xfrm>
            <a:off x="3538330" y="0"/>
            <a:ext cx="5605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ỦY BAN NHÂN DÂN QUẬN LONG BIÊN</a:t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TRƯỜNG MẦM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MẦM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NON THẠCH CẦU</a:t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4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596" y="365125"/>
            <a:ext cx="10315326" cy="841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2290" y="247176"/>
            <a:ext cx="9582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Câu 2:Trong các bức tranh sau đây bức tranh thể hiện bé thiếu tôn trọng người khác trong người khác đang  nói?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78" y="1571570"/>
            <a:ext cx="4444369" cy="2115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404" y="1442343"/>
            <a:ext cx="4572396" cy="2213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481" y="3934241"/>
            <a:ext cx="4444369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450" y="2342356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21161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52436" y="2706255"/>
            <a:ext cx="8525164" cy="2189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3274" y="2942074"/>
            <a:ext cx="7786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cùng xem tranh với cô nhé!</a:t>
            </a:r>
          </a:p>
        </p:txBody>
      </p:sp>
    </p:spTree>
    <p:extLst>
      <p:ext uri="{BB962C8B-B14F-4D97-AF65-F5344CB8AC3E}">
        <p14:creationId xmlns:p14="http://schemas.microsoft.com/office/powerpoint/2010/main" val="6764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18" y="0"/>
            <a:ext cx="132066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7" y="0"/>
            <a:ext cx="156312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6" y="0"/>
            <a:ext cx="1566808" cy="116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2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2" y="0"/>
            <a:ext cx="1566808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0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6" y="0"/>
            <a:ext cx="1566808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7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6718" y="2641601"/>
            <a:ext cx="860997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1891" y="2967335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Thử tài bé yêu</a:t>
            </a:r>
          </a:p>
        </p:txBody>
      </p:sp>
    </p:spTree>
    <p:extLst>
      <p:ext uri="{BB962C8B-B14F-4D97-AF65-F5344CB8AC3E}">
        <p14:creationId xmlns:p14="http://schemas.microsoft.com/office/powerpoint/2010/main" val="12633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68323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11564" y="129309"/>
            <a:ext cx="10307781" cy="831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6290" y="64792"/>
            <a:ext cx="985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Trong các bức tranh  dưới đây ,bức tranh nào thể hiện bé tôn trọng ,biết lắng nghe người khác?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1394691"/>
            <a:ext cx="4448175" cy="2115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73" y="1330036"/>
            <a:ext cx="4572000" cy="2214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6" y="3885610"/>
            <a:ext cx="4448175" cy="23650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73" y="3987071"/>
            <a:ext cx="45720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98</Words>
  <Application>Microsoft Office PowerPoint</Application>
  <PresentationFormat>Widescreen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Administrator</cp:lastModifiedBy>
  <cp:revision>17</cp:revision>
  <dcterms:created xsi:type="dcterms:W3CDTF">2022-11-20T02:15:51Z</dcterms:created>
  <dcterms:modified xsi:type="dcterms:W3CDTF">2024-01-13T13:20:14Z</dcterms:modified>
</cp:coreProperties>
</file>