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1DE236-E8CA-4D30-B6D1-53F0E38D3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88" y="1143000"/>
            <a:ext cx="1407424" cy="12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1061</TotalTime>
  <Words>47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41</cp:revision>
  <dcterms:created xsi:type="dcterms:W3CDTF">2017-11-07T05:57:17Z</dcterms:created>
  <dcterms:modified xsi:type="dcterms:W3CDTF">2024-01-13T13:23:22Z</dcterms:modified>
</cp:coreProperties>
</file>