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wma" ContentType="audio/x-ms-wma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</p:sldMasterIdLst>
  <p:notesMasterIdLst>
    <p:notesMasterId r:id="rId26"/>
  </p:notesMasterIdLst>
  <p:sldIdLst>
    <p:sldId id="259" r:id="rId5"/>
    <p:sldId id="260" r:id="rId6"/>
    <p:sldId id="269" r:id="rId7"/>
    <p:sldId id="271" r:id="rId8"/>
    <p:sldId id="262" r:id="rId9"/>
    <p:sldId id="263" r:id="rId10"/>
    <p:sldId id="264" r:id="rId11"/>
    <p:sldId id="265" r:id="rId12"/>
    <p:sldId id="273" r:id="rId13"/>
    <p:sldId id="287" r:id="rId14"/>
    <p:sldId id="277" r:id="rId15"/>
    <p:sldId id="279" r:id="rId16"/>
    <p:sldId id="282" r:id="rId17"/>
    <p:sldId id="283" r:id="rId18"/>
    <p:sldId id="281" r:id="rId19"/>
    <p:sldId id="288" r:id="rId20"/>
    <p:sldId id="286" r:id="rId21"/>
    <p:sldId id="291" r:id="rId22"/>
    <p:sldId id="268" r:id="rId23"/>
    <p:sldId id="289" r:id="rId24"/>
    <p:sldId id="290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DBC62D"/>
    <a:srgbClr val="BC4CA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6192BE-D9C8-4629-BFB5-65CFC175B4DF}" type="datetimeFigureOut">
              <a:rPr lang="en-US" smtClean="0"/>
              <a:t>1/13/2024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A993FD-1D81-458B-9821-9061D09B60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64784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9AD698A-D66C-4FA1-BBD8-F72AE9E6E751}" type="slidenum">
              <a:rPr lang="zh-CN" altLang="en-US" smtClean="0">
                <a:solidFill>
                  <a:prstClr val="black"/>
                </a:solidFill>
                <a:ea typeface="微软雅黑" panose="020B0503020204020204" pitchFamily="34" charset="-122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 lang="zh-CN" altLang="en-US">
              <a:solidFill>
                <a:prstClr val="black"/>
              </a:solidFill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811742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B1C9E3-74A4-401E-ABB9-C8454ED128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1612C34-93AB-47C4-AEA3-8C565ABB16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8839B2-F9AA-4DCF-A048-FA61A235C2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A9852-394B-43E0-A28D-019658513A2D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13/01/2024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86324D-C02E-40B2-9CB5-BAA871D25D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448C1E-DE65-4CE1-B625-F2A25AEBE7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E77E2-894A-44E8-BD63-FD67ABD54CC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49505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5D08EB-BE52-4FC1-9959-2E5683D3BC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DD489DA-DBB6-4EFC-9DE9-A8A6E92A6B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2E56FC-8BFA-4759-99DA-3AC54E2457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A9852-394B-43E0-A28D-019658513A2D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13/01/2024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C62EBF-AEAE-40E3-A2CC-97320A4C56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7B655F-2D1C-4ED2-81E7-1082C2B7BA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E77E2-894A-44E8-BD63-FD67ABD54CC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72029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AE9B227-D368-4C93-AD53-475416FF65E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54DE5A7-D414-4864-A1DB-DCC52A5BE2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18C284-1BDB-4665-825D-FE7EDD8DFB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A9852-394B-43E0-A28D-019658513A2D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13/01/2024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26A2AD-02A0-408A-AB7E-A905898681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18727A-DAFD-4F47-9F21-A5F6D80D9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E77E2-894A-44E8-BD63-FD67ABD54CC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20650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B1C9E3-74A4-401E-ABB9-C8454ED128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1612C34-93AB-47C4-AEA3-8C565ABB16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8839B2-F9AA-4DCF-A048-FA61A235C2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A9852-394B-43E0-A28D-019658513A2D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13/01/2024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86324D-C02E-40B2-9CB5-BAA871D25D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448C1E-DE65-4CE1-B625-F2A25AEBE7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E77E2-894A-44E8-BD63-FD67ABD54CC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31820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6AD1EF-1969-4DA4-A422-18C5AB757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3A120C-5FDF-4A05-869B-FD85E652B9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6FE088-FE45-4C47-BE07-B866964041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A9852-394B-43E0-A28D-019658513A2D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13/01/2024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F479AB-78BB-4243-A7A1-33CC7FC648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33D4F7-68A3-4CE4-A75C-1D1FA840AB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E77E2-894A-44E8-BD63-FD67ABD54CC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7892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BD4B6B-0CF8-4FCF-8D6E-C06FC9485D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6800D7-E30E-44A5-9712-690D25650A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ABA789-BD69-4DFA-96C9-7202B6AF31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A9852-394B-43E0-A28D-019658513A2D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13/01/2024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F961C9-43CB-47CA-8580-CD8C846EE0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CD5DAD-B49A-4512-8326-3688D8E8C0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E77E2-894A-44E8-BD63-FD67ABD54CC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30454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DD8115-BF7D-49D6-9DFE-39DC6F5640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FC2EC7-7791-498C-AAAD-1CA0E4E89C3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DB958D-D9C8-4C6B-88E4-9EE90C8C6E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3D6C527-77AB-49A1-96FC-15DEB9A7E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A9852-394B-43E0-A28D-019658513A2D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13/01/2024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A2F998-C5E6-4399-9371-F20FD4F96C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710A41-77BB-426D-B208-33B5A2D8C9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E77E2-894A-44E8-BD63-FD67ABD54CC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04174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98DB23-F353-4173-B072-E7080A06BE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51BBF3-AA72-4885-A683-875615BFAD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6D2BE1-302D-4898-87E1-5BDB88DA50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7CA47B4-6933-457E-A5BB-C5D7A6C8990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2BED800-792D-4789-BCCB-9977654F759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41D1516-7208-4C03-B9D2-8E425FE03B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A9852-394B-43E0-A28D-019658513A2D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13/01/2024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842B897-3B0B-429C-B111-E380902BC8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D5A36F3-82CA-4072-AE3A-5B4821121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E77E2-894A-44E8-BD63-FD67ABD54CC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214108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5AACEB-6208-4A82-8E30-B80757F2A1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2CCAA17-BF6B-4BFB-B46E-897C71373B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A9852-394B-43E0-A28D-019658513A2D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13/01/2024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BD0087-79CE-4905-AE38-9010C8BAA9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A8D4E4A-09F7-4845-A69D-36F6E0ED50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E77E2-894A-44E8-BD63-FD67ABD54CC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546606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C486368-4EBC-49B8-9ACF-AC258BDA24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A9852-394B-43E0-A28D-019658513A2D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13/01/2024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8BA7B0B-1BC7-466C-8D80-09075C8D24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556606-8D13-4E91-902B-2F288D446D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E77E2-894A-44E8-BD63-FD67ABD54CC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452221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FE1724-FA3E-4BC4-B21A-1886F64E26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523F76-0B69-45DA-B665-C289A5D9C1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A49F03-C276-4B81-88AB-8D2C3070D8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01676EE-7F0B-4DCF-854A-540889B9CE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A9852-394B-43E0-A28D-019658513A2D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13/01/2024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D24E93-7206-4A24-84CC-D69F61C859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C4E065-C3B6-43D1-A9DD-474C09DC87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E77E2-894A-44E8-BD63-FD67ABD54CC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5594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6AD1EF-1969-4DA4-A422-18C5AB757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3A120C-5FDF-4A05-869B-FD85E652B9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6FE088-FE45-4C47-BE07-B866964041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A9852-394B-43E0-A28D-019658513A2D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13/01/2024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F479AB-78BB-4243-A7A1-33CC7FC648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33D4F7-68A3-4CE4-A75C-1D1FA840AB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E77E2-894A-44E8-BD63-FD67ABD54CC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62170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81A024-56D9-4BC4-B044-C80E050ED3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4023B4A-F865-4486-A1A4-6107A760723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1DF3CF5-48E6-4360-BF6B-EF2BCBEFF1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C2E6C3A-9097-4CE7-BADC-8F82936288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A9852-394B-43E0-A28D-019658513A2D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13/01/2024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87D2C3-3508-4EEB-93A9-1F55A66909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96C5E89-4C8B-46F9-A19B-643858670B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E77E2-894A-44E8-BD63-FD67ABD54CC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33617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5D08EB-BE52-4FC1-9959-2E5683D3BC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DD489DA-DBB6-4EFC-9DE9-A8A6E92A6B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2E56FC-8BFA-4759-99DA-3AC54E2457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A9852-394B-43E0-A28D-019658513A2D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13/01/2024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C62EBF-AEAE-40E3-A2CC-97320A4C56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7B655F-2D1C-4ED2-81E7-1082C2B7BA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E77E2-894A-44E8-BD63-FD67ABD54CC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785977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AE9B227-D368-4C93-AD53-475416FF65E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54DE5A7-D414-4864-A1DB-DCC52A5BE2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18C284-1BDB-4665-825D-FE7EDD8DFB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A9852-394B-43E0-A28D-019658513A2D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13/01/2024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26A2AD-02A0-408A-AB7E-A905898681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18727A-DAFD-4F47-9F21-A5F6D80D9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E77E2-894A-44E8-BD63-FD67ABD54CC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22354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2F78F-D0CD-4D18-8A2C-6752CA01442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1AD9E0-3E32-47FF-9608-EC96EC362A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704722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2F78F-D0CD-4D18-8A2C-6752CA01442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1AD9E0-3E32-47FF-9608-EC96EC362A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385152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2F78F-D0CD-4D18-8A2C-6752CA01442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1AD9E0-3E32-47FF-9608-EC96EC362A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532697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2F78F-D0CD-4D18-8A2C-6752CA01442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1AD9E0-3E32-47FF-9608-EC96EC362A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884109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2F78F-D0CD-4D18-8A2C-6752CA01442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1AD9E0-3E32-47FF-9608-EC96EC362A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88817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2F78F-D0CD-4D18-8A2C-6752CA01442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1AD9E0-3E32-47FF-9608-EC96EC362A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29073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2F78F-D0CD-4D18-8A2C-6752CA01442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1AD9E0-3E32-47FF-9608-EC96EC362A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00688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BD4B6B-0CF8-4FCF-8D6E-C06FC9485D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6800D7-E30E-44A5-9712-690D25650A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ABA789-BD69-4DFA-96C9-7202B6AF31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A9852-394B-43E0-A28D-019658513A2D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13/01/2024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F961C9-43CB-47CA-8580-CD8C846EE0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CD5DAD-B49A-4512-8326-3688D8E8C0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E77E2-894A-44E8-BD63-FD67ABD54CC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726051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2F78F-D0CD-4D18-8A2C-6752CA01442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1AD9E0-3E32-47FF-9608-EC96EC362A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525531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2F78F-D0CD-4D18-8A2C-6752CA01442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1AD9E0-3E32-47FF-9608-EC96EC362A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08575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2F78F-D0CD-4D18-8A2C-6752CA01442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1AD9E0-3E32-47FF-9608-EC96EC362A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511243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2F78F-D0CD-4D18-8A2C-6752CA01442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1AD9E0-3E32-47FF-9608-EC96EC362A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331168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853110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040844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791944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351592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239853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33637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DD8115-BF7D-49D6-9DFE-39DC6F5640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FC2EC7-7791-498C-AAAD-1CA0E4E89C3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DB958D-D9C8-4C6B-88E4-9EE90C8C6E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3D6C527-77AB-49A1-96FC-15DEB9A7E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A9852-394B-43E0-A28D-019658513A2D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13/01/2024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A2F998-C5E6-4399-9371-F20FD4F96C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710A41-77BB-426D-B208-33B5A2D8C9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E77E2-894A-44E8-BD63-FD67ABD54CC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910482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221179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153860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615215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907183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57322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98DB23-F353-4173-B072-E7080A06BE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51BBF3-AA72-4885-A683-875615BFAD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6D2BE1-302D-4898-87E1-5BDB88DA50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7CA47B4-6933-457E-A5BB-C5D7A6C8990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2BED800-792D-4789-BCCB-9977654F759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41D1516-7208-4C03-B9D2-8E425FE03B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A9852-394B-43E0-A28D-019658513A2D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13/01/2024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842B897-3B0B-429C-B111-E380902BC8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D5A36F3-82CA-4072-AE3A-5B4821121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E77E2-894A-44E8-BD63-FD67ABD54CC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10861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5AACEB-6208-4A82-8E30-B80757F2A1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2CCAA17-BF6B-4BFB-B46E-897C71373B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A9852-394B-43E0-A28D-019658513A2D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13/01/2024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BD0087-79CE-4905-AE38-9010C8BAA9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A8D4E4A-09F7-4845-A69D-36F6E0ED50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E77E2-894A-44E8-BD63-FD67ABD54CC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47290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C486368-4EBC-49B8-9ACF-AC258BDA24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A9852-394B-43E0-A28D-019658513A2D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13/01/2024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8BA7B0B-1BC7-466C-8D80-09075C8D24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556606-8D13-4E91-902B-2F288D446D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E77E2-894A-44E8-BD63-FD67ABD54CC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13364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FE1724-FA3E-4BC4-B21A-1886F64E26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523F76-0B69-45DA-B665-C289A5D9C1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A49F03-C276-4B81-88AB-8D2C3070D8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01676EE-7F0B-4DCF-854A-540889B9CE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A9852-394B-43E0-A28D-019658513A2D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13/01/2024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D24E93-7206-4A24-84CC-D69F61C859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C4E065-C3B6-43D1-A9DD-474C09DC87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E77E2-894A-44E8-BD63-FD67ABD54CC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56017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81A024-56D9-4BC4-B044-C80E050ED3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4023B4A-F865-4486-A1A4-6107A760723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1DF3CF5-48E6-4360-BF6B-EF2BCBEFF1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C2E6C3A-9097-4CE7-BADC-8F82936288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A9852-394B-43E0-A28D-019658513A2D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13/01/2024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87D2C3-3508-4EEB-93A9-1F55A66909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96C5E89-4C8B-46F9-A19B-643858670B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E77E2-894A-44E8-BD63-FD67ABD54CC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33732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94DAA96-1DEF-40D9-8A3C-D1E8C79E93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A7C38D-65E1-44C3-9026-40989DBE95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3B82FC-BB98-4016-83AD-F1F59927F81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8A9852-394B-43E0-A28D-019658513A2D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13/01/2024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EE15C0-F435-47D8-A068-1C3B0D3D9A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F08B7A-8BB0-4A75-828E-F750F7BCC3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9E77E2-894A-44E8-BD63-FD67ABD54CC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48772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94DAA96-1DEF-40D9-8A3C-D1E8C79E93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A7C38D-65E1-44C3-9026-40989DBE95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3B82FC-BB98-4016-83AD-F1F59927F81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8A9852-394B-43E0-A28D-019658513A2D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13/01/2024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EE15C0-F435-47D8-A068-1C3B0D3D9A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F08B7A-8BB0-4A75-828E-F750F7BCC3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9E77E2-894A-44E8-BD63-FD67ABD54CC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06431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02F78F-D0CD-4D18-8A2C-6752CA01442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1AD9E0-3E32-47FF-9608-EC96EC362A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51059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15746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5" Type="http://schemas.openxmlformats.org/officeDocument/2006/relationships/image" Target="../media/image2.jpe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9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0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1.xml"/><Relationship Id="rId6" Type="http://schemas.openxmlformats.org/officeDocument/2006/relationships/image" Target="../media/image7.png"/><Relationship Id="rId5" Type="http://schemas.openxmlformats.org/officeDocument/2006/relationships/image" Target="../media/image8.jpg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media4.wma"/><Relationship Id="rId7" Type="http://schemas.openxmlformats.org/officeDocument/2006/relationships/image" Target="../media/image10.jfif"/><Relationship Id="rId2" Type="http://schemas.microsoft.com/office/2007/relationships/media" Target="../media/media4.wma"/><Relationship Id="rId1" Type="http://schemas.openxmlformats.org/officeDocument/2006/relationships/tags" Target="../tags/tag12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slideLayout" Target="../slideLayouts/slideLayout18.xml"/><Relationship Id="rId9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3.xml"/><Relationship Id="rId6" Type="http://schemas.openxmlformats.org/officeDocument/2006/relationships/image" Target="../media/image7.png"/><Relationship Id="rId5" Type="http://schemas.openxmlformats.org/officeDocument/2006/relationships/image" Target="../media/image11.jpg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audio" Target="../media/media5.wma"/><Relationship Id="rId7" Type="http://schemas.openxmlformats.org/officeDocument/2006/relationships/image" Target="../media/image9.png"/><Relationship Id="rId2" Type="http://schemas.microsoft.com/office/2007/relationships/media" Target="../media/media5.wma"/><Relationship Id="rId1" Type="http://schemas.openxmlformats.org/officeDocument/2006/relationships/tags" Target="../tags/tag14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5.xml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6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jfif"/><Relationship Id="rId7" Type="http://schemas.openxmlformats.org/officeDocument/2006/relationships/image" Target="../media/image17.png"/><Relationship Id="rId2" Type="http://schemas.openxmlformats.org/officeDocument/2006/relationships/slideLayout" Target="../slideLayouts/slideLayout29.xml"/><Relationship Id="rId1" Type="http://schemas.openxmlformats.org/officeDocument/2006/relationships/tags" Target="../tags/tag1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slideLayout" Target="../slideLayouts/slideLayout29.xml"/><Relationship Id="rId1" Type="http://schemas.openxmlformats.org/officeDocument/2006/relationships/tags" Target="../tags/tag18.xml"/><Relationship Id="rId4" Type="http://schemas.openxmlformats.org/officeDocument/2006/relationships/image" Target="../media/image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slideLayout" Target="../slideLayouts/slideLayout40.xml"/><Relationship Id="rId1" Type="http://schemas.openxmlformats.org/officeDocument/2006/relationships/tags" Target="../tags/tag19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3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wma"/><Relationship Id="rId7" Type="http://schemas.openxmlformats.org/officeDocument/2006/relationships/image" Target="../media/image7.png"/><Relationship Id="rId2" Type="http://schemas.microsoft.com/office/2007/relationships/media" Target="../media/media2.wma"/><Relationship Id="rId1" Type="http://schemas.openxmlformats.org/officeDocument/2006/relationships/tags" Target="../tags/tag4.xml"/><Relationship Id="rId6" Type="http://schemas.openxmlformats.org/officeDocument/2006/relationships/image" Target="../media/image9.png"/><Relationship Id="rId5" Type="http://schemas.openxmlformats.org/officeDocument/2006/relationships/image" Target="../media/image8.jpg"/><Relationship Id="rId4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fif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5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6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7.xml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audio" Target="../media/media3.wma"/><Relationship Id="rId7" Type="http://schemas.openxmlformats.org/officeDocument/2006/relationships/image" Target="../media/image9.png"/><Relationship Id="rId2" Type="http://schemas.microsoft.com/office/2007/relationships/media" Target="../media/media3.wma"/><Relationship Id="rId1" Type="http://schemas.openxmlformats.org/officeDocument/2006/relationships/tags" Target="../tags/tag8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1466"/>
            <a:ext cx="12192000" cy="685800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43746504-02BC-489D-AADA-2ECEEEC3F437}"/>
              </a:ext>
            </a:extLst>
          </p:cNvPr>
          <p:cNvSpPr txBox="1"/>
          <p:nvPr/>
        </p:nvSpPr>
        <p:spPr>
          <a:xfrm>
            <a:off x="2792567" y="1110939"/>
            <a:ext cx="66068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C00000"/>
                </a:solidFill>
              </a:rPr>
              <a:t>ỦY BAN NHÂN DÂN QUẬN LONG BIÊN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144F489-6BF7-49BE-B0F8-C45B535DC948}"/>
              </a:ext>
            </a:extLst>
          </p:cNvPr>
          <p:cNvSpPr txBox="1"/>
          <p:nvPr/>
        </p:nvSpPr>
        <p:spPr>
          <a:xfrm>
            <a:off x="2792567" y="1344361"/>
            <a:ext cx="66068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C00000"/>
                </a:solidFill>
              </a:rPr>
              <a:t>TRƯỜNG MẦM NON THẠCH CẦU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252FBFC-B116-495E-A065-44A0BFEB7C39}"/>
              </a:ext>
            </a:extLst>
          </p:cNvPr>
          <p:cNvSpPr txBox="1"/>
          <p:nvPr/>
        </p:nvSpPr>
        <p:spPr>
          <a:xfrm>
            <a:off x="855133" y="3105585"/>
            <a:ext cx="1036945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 TÀI: THƠ LỜI CHÀO CỦA HOA</a:t>
            </a:r>
            <a:endParaRPr lang="vi-VN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1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3EB22AF6-8E79-4BED-AC0B-2621BBFB2A83}"/>
              </a:ext>
            </a:extLst>
          </p:cNvPr>
          <p:cNvSpPr/>
          <p:nvPr/>
        </p:nvSpPr>
        <p:spPr>
          <a:xfrm>
            <a:off x="2580238" y="2520809"/>
            <a:ext cx="6970162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>
                <a:ln w="0"/>
                <a:solidFill>
                  <a:srgbClr val="0066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LĨNH VỰC PHÁT TRIỂN NGÔN NGỮ</a:t>
            </a:r>
            <a:endParaRPr lang="en-US" sz="3200" b="1" dirty="0">
              <a:ln w="0"/>
              <a:solidFill>
                <a:srgbClr val="0066FF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AA1AEAA-A75E-4E0D-9916-FD1EEED8E42A}"/>
              </a:ext>
            </a:extLst>
          </p:cNvPr>
          <p:cNvSpPr txBox="1"/>
          <p:nvPr/>
        </p:nvSpPr>
        <p:spPr>
          <a:xfrm>
            <a:off x="5812325" y="4454305"/>
            <a:ext cx="5497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Kim Chi</a:t>
            </a:r>
            <a:endParaRPr lang="en-US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AA1AEAA-A75E-4E0D-9916-FD1EEED8E42A}"/>
              </a:ext>
            </a:extLst>
          </p:cNvPr>
          <p:cNvSpPr txBox="1"/>
          <p:nvPr/>
        </p:nvSpPr>
        <p:spPr>
          <a:xfrm>
            <a:off x="2915216" y="3837968"/>
            <a:ext cx="63272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 tuổi: 5-6 tuổ</a:t>
            </a:r>
            <a:r>
              <a:rPr lang="en-US" sz="20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endParaRPr lang="en-US" sz="2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11DE236-E8CA-4D30-B6D1-53F0E38D3D5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9082" y="1670777"/>
            <a:ext cx="959540" cy="85003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8587475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/>
      <p:bldP spid="24" grpId="0"/>
      <p:bldP spid="11" grpId="0"/>
      <p:bldP spid="1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2001" cy="685423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268301" y="2453489"/>
            <a:ext cx="643701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 vừa đọc cho các nghe bài thơ gì? Do ai sáng tác?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638802" y="3423478"/>
            <a:ext cx="39020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n w="0"/>
                <a:gradFill>
                  <a:gsLst>
                    <a:gs pos="0">
                      <a:srgbClr val="5B9BD5">
                        <a:lumMod val="50000"/>
                      </a:srgbClr>
                    </a:gs>
                    <a:gs pos="50000">
                      <a:srgbClr val="5B9BD5"/>
                    </a:gs>
                    <a:gs pos="100000">
                      <a:srgbClr val="5B9BD5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Tác giả: Võ Văn Trực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9384" y="3500919"/>
            <a:ext cx="4101961" cy="354433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103830" y="2644509"/>
            <a:ext cx="6437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ln w="12700" cmpd="sng">
                  <a:solidFill>
                    <a:srgbClr val="FFC000"/>
                  </a:solidFill>
                  <a:prstDash val="solid"/>
                </a:ln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thơ: Lời chào của hoa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453" y="115283"/>
            <a:ext cx="627942" cy="63403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97346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2790"/>
            <a:ext cx="12192001" cy="693079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204926" y="2268823"/>
            <a:ext cx="6437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4000" b="1">
              <a:ln w="22225">
                <a:solidFill>
                  <a:srgbClr val="ED7D31"/>
                </a:solidFill>
                <a:prstDash val="solid"/>
              </a:ln>
              <a:solidFill>
                <a:srgbClr val="ED7D31">
                  <a:lumMod val="40000"/>
                  <a:lumOff val="6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292748" y="4037846"/>
            <a:ext cx="39020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>
              <a:ln w="0"/>
              <a:gradFill>
                <a:gsLst>
                  <a:gs pos="0">
                    <a:srgbClr val="5B9BD5">
                      <a:lumMod val="50000"/>
                    </a:srgbClr>
                  </a:gs>
                  <a:gs pos="50000">
                    <a:srgbClr val="5B9BD5"/>
                  </a:gs>
                  <a:gs pos="100000">
                    <a:srgbClr val="5B9BD5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6394" y="3466438"/>
            <a:ext cx="4101961" cy="354433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933322" y="2561536"/>
            <a:ext cx="69802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 đang làm gì?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007154" y="2498151"/>
            <a:ext cx="69802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 còn ngái ngủ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346" y="26121"/>
            <a:ext cx="627942" cy="63403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31206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allAtOnce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-241971"/>
            <a:ext cx="12192001" cy="709997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204926" y="2268823"/>
            <a:ext cx="6437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4000" b="1">
              <a:ln w="22225">
                <a:solidFill>
                  <a:srgbClr val="ED7D31"/>
                </a:solidFill>
                <a:prstDash val="solid"/>
              </a:ln>
              <a:solidFill>
                <a:srgbClr val="ED7D31">
                  <a:lumMod val="40000"/>
                  <a:lumOff val="6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292748" y="4037846"/>
            <a:ext cx="39020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>
              <a:ln w="0"/>
              <a:gradFill>
                <a:gsLst>
                  <a:gs pos="0">
                    <a:srgbClr val="5B9BD5">
                      <a:lumMod val="50000"/>
                    </a:srgbClr>
                  </a:gs>
                  <a:gs pos="50000">
                    <a:srgbClr val="5B9BD5"/>
                  </a:gs>
                  <a:gs pos="100000">
                    <a:srgbClr val="5B9BD5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0603" y="3470138"/>
            <a:ext cx="4101961" cy="354433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753658" y="973633"/>
            <a:ext cx="69802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 đã đến gọi hoa?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605887" y="973633"/>
            <a:ext cx="698022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Hoa còn ngái ngủ</a:t>
            </a:r>
          </a:p>
          <a:p>
            <a:pPr algn="ctr"/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Ong đã đến rồi</a:t>
            </a:r>
          </a:p>
          <a:p>
            <a:pPr algn="ctr"/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Dậy mau đi chứ</a:t>
            </a:r>
          </a:p>
        </p:txBody>
      </p:sp>
      <p:sp>
        <p:nvSpPr>
          <p:cNvPr id="11" name="Cloud 10"/>
          <p:cNvSpPr/>
          <p:nvPr/>
        </p:nvSpPr>
        <p:spPr>
          <a:xfrm rot="155528">
            <a:off x="4042835" y="2721796"/>
            <a:ext cx="4977053" cy="2398153"/>
          </a:xfrm>
          <a:prstGeom prst="cloud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293" y="-24500"/>
            <a:ext cx="627942" cy="63403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66428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allAtOnce"/>
      <p:bldP spid="8" grpId="0"/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2790"/>
            <a:ext cx="12192001" cy="693079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204926" y="2268823"/>
            <a:ext cx="6437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4000" b="1">
              <a:ln w="22225">
                <a:solidFill>
                  <a:srgbClr val="ED7D31"/>
                </a:solidFill>
                <a:prstDash val="solid"/>
              </a:ln>
              <a:solidFill>
                <a:srgbClr val="ED7D31">
                  <a:lumMod val="40000"/>
                  <a:lumOff val="6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292748" y="4037846"/>
            <a:ext cx="39020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>
              <a:ln w="0"/>
              <a:gradFill>
                <a:gsLst>
                  <a:gs pos="0">
                    <a:srgbClr val="5B9BD5">
                      <a:lumMod val="50000"/>
                    </a:srgbClr>
                  </a:gs>
                  <a:gs pos="50000">
                    <a:srgbClr val="5B9BD5"/>
                  </a:gs>
                  <a:gs pos="100000">
                    <a:srgbClr val="5B9BD5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6904" y="3543414"/>
            <a:ext cx="4101961" cy="354433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833734" y="1441469"/>
            <a:ext cx="69802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 có thức dậy không?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204926" y="1391660"/>
            <a:ext cx="698022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Hoa bừng mở mắt</a:t>
            </a:r>
          </a:p>
          <a:p>
            <a:pPr algn="ctr"/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 chào bạn ong!</a:t>
            </a:r>
          </a:p>
          <a:p>
            <a:pPr algn="ctr"/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" name="Cloud 2"/>
          <p:cNvSpPr/>
          <p:nvPr/>
        </p:nvSpPr>
        <p:spPr>
          <a:xfrm rot="318657">
            <a:off x="3752661" y="2633832"/>
            <a:ext cx="5341544" cy="2161939"/>
          </a:xfrm>
          <a:prstGeom prst="cloud">
            <a:avLst/>
          </a:prstGeom>
          <a:blipFill dpi="0"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0"/>
            <a:ext cx="627942" cy="63403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50249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 build="allAtOnce"/>
      <p:bldP spid="8" grpId="0"/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8057"/>
            <a:ext cx="12192001" cy="697605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204926" y="2268823"/>
            <a:ext cx="6437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4000" b="1">
              <a:ln w="22225">
                <a:solidFill>
                  <a:srgbClr val="ED7D31"/>
                </a:solidFill>
                <a:prstDash val="solid"/>
              </a:ln>
              <a:solidFill>
                <a:srgbClr val="ED7D31">
                  <a:lumMod val="40000"/>
                  <a:lumOff val="6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292748" y="4037846"/>
            <a:ext cx="39020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>
              <a:ln w="0"/>
              <a:gradFill>
                <a:gsLst>
                  <a:gs pos="0">
                    <a:srgbClr val="5B9BD5">
                      <a:lumMod val="50000"/>
                    </a:srgbClr>
                  </a:gs>
                  <a:gs pos="50000">
                    <a:srgbClr val="5B9BD5"/>
                  </a:gs>
                  <a:gs pos="100000">
                    <a:srgbClr val="5B9BD5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6904" y="3543414"/>
            <a:ext cx="4101961" cy="354433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842787" y="1622492"/>
            <a:ext cx="69802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 hoa đã làm gì?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079635" y="1505736"/>
            <a:ext cx="649903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Hoa liền dâng mật</a:t>
            </a:r>
          </a:p>
          <a:p>
            <a:pPr algn="ctr"/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Thơm ngát cánh rừng</a:t>
            </a:r>
          </a:p>
          <a:p>
            <a:pPr algn="ctr"/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" name="Oval 2"/>
          <p:cNvSpPr/>
          <p:nvPr/>
        </p:nvSpPr>
        <p:spPr>
          <a:xfrm>
            <a:off x="4292748" y="2770066"/>
            <a:ext cx="4372824" cy="2478612"/>
          </a:xfrm>
          <a:prstGeom prst="ellipse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2666" y="0"/>
            <a:ext cx="627942" cy="63403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24351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allAtOnce"/>
      <p:bldP spid="8" grpId="0"/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99950"/>
            <a:ext cx="12192001" cy="69579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204926" y="2268823"/>
            <a:ext cx="6437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4000" b="1">
              <a:ln w="22225">
                <a:solidFill>
                  <a:srgbClr val="ED7D31"/>
                </a:solidFill>
                <a:prstDash val="solid"/>
              </a:ln>
              <a:solidFill>
                <a:srgbClr val="ED7D31">
                  <a:lumMod val="40000"/>
                  <a:lumOff val="6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292748" y="4037846"/>
            <a:ext cx="39020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>
              <a:ln w="0"/>
              <a:gradFill>
                <a:gsLst>
                  <a:gs pos="0">
                    <a:srgbClr val="5B9BD5">
                      <a:lumMod val="50000"/>
                    </a:srgbClr>
                  </a:gs>
                  <a:gs pos="50000">
                    <a:srgbClr val="5B9BD5"/>
                  </a:gs>
                  <a:gs pos="100000">
                    <a:srgbClr val="5B9BD5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2415" y="3546152"/>
            <a:ext cx="4101961" cy="354433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 rot="10800000" flipV="1">
            <a:off x="3431263" y="2454925"/>
            <a:ext cx="63478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thơ nào nói lên sự chăm chỉ của bạn ong?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453" y="0"/>
            <a:ext cx="627942" cy="63403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07605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0" descr="Dongvat-7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73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loud 3"/>
          <p:cNvSpPr/>
          <p:nvPr/>
        </p:nvSpPr>
        <p:spPr>
          <a:xfrm>
            <a:off x="6672404" y="0"/>
            <a:ext cx="5519596" cy="2879002"/>
          </a:xfrm>
          <a:prstGeom prst="cloud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Suốt ngày mê mải</a:t>
            </a:r>
          </a:p>
          <a:p>
            <a:pPr algn="ctr"/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 ong bồn chồn</a:t>
            </a:r>
          </a:p>
          <a:p>
            <a:pPr algn="ctr"/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 li mật ấy</a:t>
            </a:r>
          </a:p>
          <a:p>
            <a:pPr algn="ctr"/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Đong đầy tổ thơm.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346" y="0"/>
            <a:ext cx="627942" cy="63403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00080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99950"/>
            <a:ext cx="12192001" cy="69579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204926" y="2268823"/>
            <a:ext cx="6437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4000" b="1">
              <a:ln w="22225">
                <a:solidFill>
                  <a:srgbClr val="ED7D31"/>
                </a:solidFill>
                <a:prstDash val="solid"/>
              </a:ln>
              <a:solidFill>
                <a:srgbClr val="ED7D31">
                  <a:lumMod val="40000"/>
                  <a:lumOff val="6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292748" y="4037846"/>
            <a:ext cx="39020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>
              <a:ln w="0"/>
              <a:gradFill>
                <a:gsLst>
                  <a:gs pos="0">
                    <a:srgbClr val="5B9BD5">
                      <a:lumMod val="50000"/>
                    </a:srgbClr>
                  </a:gs>
                  <a:gs pos="50000">
                    <a:srgbClr val="5B9BD5"/>
                  </a:gs>
                  <a:gs pos="100000">
                    <a:srgbClr val="5B9BD5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2415" y="3546152"/>
            <a:ext cx="4101961" cy="354433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 rot="10800000" flipV="1">
            <a:off x="3431263" y="2731924"/>
            <a:ext cx="63478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con có yêu quý hoa không?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560" y="97176"/>
            <a:ext cx="627942" cy="63403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09154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99950"/>
            <a:ext cx="12192001" cy="69579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204926" y="2268823"/>
            <a:ext cx="6437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4000" b="1">
              <a:ln w="22225">
                <a:solidFill>
                  <a:srgbClr val="ED7D31"/>
                </a:solidFill>
                <a:prstDash val="solid"/>
              </a:ln>
              <a:solidFill>
                <a:srgbClr val="ED7D31">
                  <a:lumMod val="40000"/>
                  <a:lumOff val="6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292748" y="4037846"/>
            <a:ext cx="39020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>
              <a:ln w="0"/>
              <a:gradFill>
                <a:gsLst>
                  <a:gs pos="0">
                    <a:srgbClr val="5B9BD5">
                      <a:lumMod val="50000"/>
                    </a:srgbClr>
                  </a:gs>
                  <a:gs pos="50000">
                    <a:srgbClr val="5B9BD5"/>
                  </a:gs>
                  <a:gs pos="100000">
                    <a:srgbClr val="5B9BD5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2415" y="3546152"/>
            <a:ext cx="4101961" cy="354433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 rot="10800000" flipV="1">
            <a:off x="3431263" y="1623929"/>
            <a:ext cx="634788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con ơi,  ngoài vẻ  đẹp của hoa, hoa còn có rất nhiều lợi ích: cho chúng ta mật ngọt...Vì vậy, các con hãy luôn yêu quý và bảo vệ các loài hoa nhé!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9827" y="88122"/>
            <a:ext cx="627942" cy="634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660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595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087233" y="778598"/>
            <a:ext cx="71341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8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043596" y="1609594"/>
            <a:ext cx="34312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 giả: Võ Văn Trực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620570" y="1656784"/>
            <a:ext cx="390204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6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còn ngái ngủ</a:t>
            </a:r>
          </a:p>
          <a:p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đã đến rồi</a:t>
            </a:r>
          </a:p>
          <a:p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Dậy mau đi chứ</a:t>
            </a:r>
          </a:p>
          <a:p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Kìa ông </a:t>
            </a:r>
          </a:p>
          <a:p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bừng mở mắt</a:t>
            </a:r>
          </a:p>
          <a:p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 chào bạn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971168" y="2109456"/>
            <a:ext cx="2915216" cy="1683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7306147" y="3085373"/>
            <a:ext cx="2915216" cy="1683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6714944" y="1808242"/>
            <a:ext cx="452946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6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liền dâng mật</a:t>
            </a:r>
          </a:p>
          <a:p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Thơm ngát cánh rừng</a:t>
            </a:r>
          </a:p>
          <a:p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Suốt ngày mê mải</a:t>
            </a:r>
          </a:p>
          <a:p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 ong bồn chồn</a:t>
            </a:r>
          </a:p>
          <a:p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 li mật ấy</a:t>
            </a:r>
          </a:p>
          <a:p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Đong đầy tổ thơm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3241141" y="306513"/>
            <a:ext cx="6645243" cy="93375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thơ: Lời chào của hoa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2434" y="2009704"/>
            <a:ext cx="750932" cy="89492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7861" y="3856129"/>
            <a:ext cx="725787" cy="68494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2434" y="2740400"/>
            <a:ext cx="820529" cy="64044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38085" y="4182701"/>
            <a:ext cx="594316" cy="95018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17411" y="4986967"/>
            <a:ext cx="823031" cy="64013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54765" y="2156759"/>
            <a:ext cx="749873" cy="89009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292" y="0"/>
            <a:ext cx="627942" cy="63403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99824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5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0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5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0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5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ra choi vuon hoa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"/>
            <a:ext cx="12192000" cy="6852219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602" y="14282"/>
            <a:ext cx="627515" cy="629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4158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20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612"/>
            <a:ext cx="12192001" cy="687061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31809" y="2046083"/>
            <a:ext cx="4215897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con hãy học thuộc bài thơ này!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79069"/>
            <a:ext cx="627942" cy="63403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11050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7216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663687" y="2099144"/>
            <a:ext cx="752193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 học đến đây là hết rồi!</a:t>
            </a:r>
          </a:p>
          <a:p>
            <a:pPr algn="ctr"/>
            <a:r>
              <a:rPr lang="en-US" sz="36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 chào và hẹn gặp lại các con ở những giờ học sau!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9827" y="0"/>
            <a:ext cx="627942" cy="63403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11809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2001" cy="685423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268301" y="2453489"/>
            <a:ext cx="63555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thơ: Lời chào của hoa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558827" y="3458424"/>
            <a:ext cx="39020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Tác giả: Võ Văn Trực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7639" y="3539905"/>
            <a:ext cx="4101961" cy="354433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9827" y="106230"/>
            <a:ext cx="627942" cy="63403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80756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2001" cy="685423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268301" y="2453489"/>
            <a:ext cx="643701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 vừa đọc cho các nghe bài thơ gì? Do ai sáng tác?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638802" y="3423478"/>
            <a:ext cx="39020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n w="0"/>
                <a:gradFill>
                  <a:gsLst>
                    <a:gs pos="0">
                      <a:srgbClr val="5B9BD5">
                        <a:lumMod val="50000"/>
                      </a:srgbClr>
                    </a:gs>
                    <a:gs pos="50000">
                      <a:srgbClr val="5B9BD5"/>
                    </a:gs>
                    <a:gs pos="100000">
                      <a:srgbClr val="5B9BD5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Tác giả: Võ Văn Trực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9384" y="3500919"/>
            <a:ext cx="4101961" cy="354433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103830" y="2644509"/>
            <a:ext cx="6437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thơ: Lời chào của hoa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506" y="79069"/>
            <a:ext cx="627942" cy="63403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9167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362139" y="3983525"/>
            <a:ext cx="4436198" cy="2236207"/>
          </a:xfrm>
          <a:prstGeom prst="roundRect">
            <a:avLst/>
          </a:prstGeom>
          <a:solidFill>
            <a:schemeClr val="bg1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Hjh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69956" y="3983526"/>
            <a:ext cx="406500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 còn ngái ngủ</a:t>
            </a:r>
          </a:p>
          <a:p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Ong đã đến rồi</a:t>
            </a:r>
          </a:p>
          <a:p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Dậy mau đi chứ</a:t>
            </a:r>
          </a:p>
          <a:p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Kìa ông mặt trời!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874883" y="108643"/>
            <a:ext cx="48254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 chào của hoa</a:t>
            </a:r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014" y="61112"/>
            <a:ext cx="627942" cy="63403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96775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4" grpId="0" animBg="1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2001" cy="6857193"/>
          </a:xfrm>
          <a:prstGeom prst="rect">
            <a:avLst/>
          </a:prstGeom>
        </p:spPr>
      </p:pic>
      <p:sp>
        <p:nvSpPr>
          <p:cNvPr id="3" name="Cloud 2"/>
          <p:cNvSpPr/>
          <p:nvPr/>
        </p:nvSpPr>
        <p:spPr>
          <a:xfrm>
            <a:off x="6527549" y="3141552"/>
            <a:ext cx="5377758" cy="2471597"/>
          </a:xfrm>
          <a:prstGeom prst="cloud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 bừng mở mắt</a:t>
            </a:r>
          </a:p>
          <a:p>
            <a:pPr algn="ctr"/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 chào bạn ong!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667" y="70015"/>
            <a:ext cx="627942" cy="63403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00209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7459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487216" y="568557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7360467" y="5377758"/>
            <a:ext cx="434566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 liền dâng mật</a:t>
            </a:r>
          </a:p>
          <a:p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Thơm ngát cánh rừng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559" y="115283"/>
            <a:ext cx="627942" cy="63403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56440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0" descr="Dongvat-7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73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loud 3"/>
          <p:cNvSpPr/>
          <p:nvPr/>
        </p:nvSpPr>
        <p:spPr>
          <a:xfrm>
            <a:off x="6672404" y="0"/>
            <a:ext cx="5519596" cy="2879002"/>
          </a:xfrm>
          <a:prstGeom prst="cloud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Suốt ngày mê mải</a:t>
            </a:r>
          </a:p>
          <a:p>
            <a:pPr algn="ctr"/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 ong bồn chồn</a:t>
            </a:r>
          </a:p>
          <a:p>
            <a:pPr algn="ctr"/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 li mật ấy</a:t>
            </a:r>
          </a:p>
          <a:p>
            <a:pPr algn="ctr"/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Đong đầy tổ thơm.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627942" cy="63403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47351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2001" cy="685423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204926" y="2268823"/>
            <a:ext cx="6437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4000" b="1">
              <a:ln w="22225">
                <a:solidFill>
                  <a:srgbClr val="ED7D31"/>
                </a:solidFill>
                <a:prstDash val="solid"/>
              </a:ln>
              <a:solidFill>
                <a:srgbClr val="ED7D31">
                  <a:lumMod val="40000"/>
                  <a:lumOff val="6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292748" y="4037846"/>
            <a:ext cx="39020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>
              <a:ln w="0"/>
              <a:gradFill>
                <a:gsLst>
                  <a:gs pos="0">
                    <a:srgbClr val="5B9BD5">
                      <a:lumMod val="50000"/>
                    </a:srgbClr>
                  </a:gs>
                  <a:gs pos="50000">
                    <a:srgbClr val="5B9BD5"/>
                  </a:gs>
                  <a:gs pos="100000">
                    <a:srgbClr val="5B9BD5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2619" y="3536737"/>
            <a:ext cx="4101961" cy="354433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753658" y="2568446"/>
            <a:ext cx="698022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Bây giờ, cô cháu mình cùng tìm hiểu nội dung bài thơ qua một số câu hỏi nhé!</a:t>
            </a:r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453" y="0"/>
            <a:ext cx="627942" cy="63403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77110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SUBTYPE" val="pureTxt"/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SLIDE_SIZE" val="828*343"/>
  <p:tag name="KSO_WM_SLIDE_POSITION" val="66*144"/>
  <p:tag name="KSO_WM_BEAUTIFY_FLAG" val="#wm#"/>
  <p:tag name="KSO_WM_SLIDE_TYPE" val="title"/>
  <p:tag name="KSO_WM_SLIDE_LAYOUT_CNT" val="1_1"/>
  <p:tag name="KSO_WM_SLIDE_LAYOUT" val="a_b"/>
  <p:tag name="KSO_WM_SLIDE_ITEM_CNT" val="2"/>
  <p:tag name="KSO_WM_SLIDE_INDEX" val="1"/>
  <p:tag name="KSO_WM_SLIDE_ID" val="custom20184553_1"/>
  <p:tag name="KSO_WM_TAG_VERSION" val="1.0"/>
  <p:tag name="KSO_WM_TEMPLATE_INDEX" val="20184553"/>
  <p:tag name="KSO_WM_TEMPLATE_CATEGORY" val="custom"/>
  <p:tag name="KSO_WM_TEMPLATE_THUMBS_INDEX" val="1、6、10、14、20、26、27、28、29、31"/>
  <p:tag name="TIMING" val="|0.6|1.4|1.4|3.4|2.6|1.8|1.4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7|5|0.9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7|3.7|0.9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|4.1|0.9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8|3.5|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6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8|1.7|0.8|1.7|2.4|1.3|1.2|0.9|1.3|1.5|1.1|0.9|1.1|1|2.1|2.3|2.1|2.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5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4|2.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6|9.7|0.9|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|2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|8.5|0.7|2.3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316</TotalTime>
  <Words>415</Words>
  <Application>Microsoft Office PowerPoint</Application>
  <PresentationFormat>Widescreen</PresentationFormat>
  <Paragraphs>70</Paragraphs>
  <Slides>21</Slides>
  <Notes>1</Notes>
  <HiddenSlides>0</HiddenSlides>
  <MMClips>5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21</vt:i4>
      </vt:variant>
    </vt:vector>
  </HeadingPairs>
  <TitlesOfParts>
    <vt:vector size="31" baseType="lpstr">
      <vt:lpstr>微软雅黑</vt:lpstr>
      <vt:lpstr>宋体</vt:lpstr>
      <vt:lpstr>Arial</vt:lpstr>
      <vt:lpstr>Calibri</vt:lpstr>
      <vt:lpstr>Calibri Light</vt:lpstr>
      <vt:lpstr>Times New Roman</vt:lpstr>
      <vt:lpstr>1_Office Theme</vt:lpstr>
      <vt:lpstr>Office Theme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account</dc:creator>
  <cp:lastModifiedBy>Administrator</cp:lastModifiedBy>
  <cp:revision>29</cp:revision>
  <dcterms:created xsi:type="dcterms:W3CDTF">2022-01-19T13:36:27Z</dcterms:created>
  <dcterms:modified xsi:type="dcterms:W3CDTF">2024-01-13T13:12:15Z</dcterms:modified>
</cp:coreProperties>
</file>