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9" r:id="rId5"/>
    <p:sldId id="274" r:id="rId6"/>
    <p:sldId id="261" r:id="rId7"/>
    <p:sldId id="276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9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8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2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9EA5-B7DF-4BE1-92C6-DA287F88C25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9.wma"/><Relationship Id="rId7" Type="http://schemas.openxmlformats.org/officeDocument/2006/relationships/image" Target="../media/image12.jpe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11.jp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media10.wma"/><Relationship Id="rId7" Type="http://schemas.openxmlformats.org/officeDocument/2006/relationships/image" Target="../media/image14.jpe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13.jp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audio" Target="../media/media11.wma"/><Relationship Id="rId7" Type="http://schemas.openxmlformats.org/officeDocument/2006/relationships/image" Target="../media/image17.jp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16.jpe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media12.wma"/><Relationship Id="rId7" Type="http://schemas.openxmlformats.org/officeDocument/2006/relationships/image" Target="../media/image20.jp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19.jpe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audio" Target="../media/media13.wma"/><Relationship Id="rId7" Type="http://schemas.openxmlformats.org/officeDocument/2006/relationships/image" Target="../media/image23.jp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22.jp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4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7.wma"/><Relationship Id="rId7" Type="http://schemas.openxmlformats.org/officeDocument/2006/relationships/image" Target="../media/image8.jpe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8.wma"/><Relationship Id="rId7" Type="http://schemas.openxmlformats.org/officeDocument/2006/relationships/image" Target="../media/image10.jp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9.jp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9519" y="291318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</a:rPr>
              <a:t>ỦY BAN NHÂN DÂN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QUẬN LONG BIÊN</a:t>
            </a:r>
            <a:b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TRƯỜNG MẦM NON THẠCH CẦU</a:t>
            </a:r>
            <a:endParaRPr lang="en-US" sz="20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53805" y="1434318"/>
            <a:ext cx="5391977" cy="2739204"/>
          </a:xfrm>
        </p:spPr>
        <p:txBody>
          <a:bodyPr>
            <a:normAutofit fontScale="77500" lnSpcReduction="20000"/>
          </a:bodyPr>
          <a:lstStyle/>
          <a:p>
            <a:pPr algn="ctr">
              <a:buFontTx/>
              <a:buNone/>
            </a:pP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  <a:p>
            <a:pPr>
              <a:buFontTx/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MGL A2</a:t>
            </a:r>
          </a:p>
          <a:p>
            <a:pPr>
              <a:buFontTx/>
              <a:buNone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0656A-C465-4822-BE0B-997E71E9F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70" y="1213659"/>
            <a:ext cx="1304097" cy="106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02649"/>
      </p:ext>
    </p:extLst>
  </p:cSld>
  <p:clrMapOvr>
    <a:masterClrMapping/>
  </p:clrMapOvr>
  <p:transition spd="slow" advTm="2046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5693" y="5281762"/>
            <a:ext cx="3499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9423" y="4077728"/>
            <a:ext cx="2036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LQV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618" y="1815153"/>
            <a:ext cx="1381421" cy="2847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87" y="667198"/>
            <a:ext cx="4547373" cy="3410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71" y="2092581"/>
            <a:ext cx="4003121" cy="300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7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1"/>
    </mc:Choice>
    <mc:Fallback xmlns="">
      <p:transition spd="slow" advTm="24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93299" y="4933807"/>
            <a:ext cx="4046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8512" y="2950004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105" y="1815153"/>
            <a:ext cx="1348638" cy="2728690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03" y="318980"/>
            <a:ext cx="3508033" cy="2631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915" y="1365429"/>
            <a:ext cx="4237885" cy="3178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01" y="3681805"/>
            <a:ext cx="3494385" cy="2215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415838" y="589712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LQ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3"/>
    </mc:Choice>
    <mc:Fallback xmlns="">
      <p:transition spd="slow" advTm="32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6716" y="5056895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9134" y="2719880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LQ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935" y="1946808"/>
            <a:ext cx="1589338" cy="27156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01" y="127460"/>
            <a:ext cx="3604052" cy="2703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16" y="1015821"/>
            <a:ext cx="2838084" cy="399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01" y="3509372"/>
            <a:ext cx="3812340" cy="2791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41648" y="6300717"/>
            <a:ext cx="3910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KNS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9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8"/>
    </mc:Choice>
    <mc:Fallback xmlns="">
      <p:transition spd="slow" advTm="34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3210" y="2602257"/>
            <a:ext cx="348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856" y="4880672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7" name="Rectangle 6"/>
          <p:cNvSpPr/>
          <p:nvPr/>
        </p:nvSpPr>
        <p:spPr>
          <a:xfrm>
            <a:off x="559697" y="1774210"/>
            <a:ext cx="1514763" cy="28256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33" y="1698107"/>
            <a:ext cx="3868996" cy="2901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20" y="199175"/>
            <a:ext cx="3657436" cy="2403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83" y="3364899"/>
            <a:ext cx="3471082" cy="2607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398654" y="5972557"/>
            <a:ext cx="434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5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97"/>
    </mc:Choice>
    <mc:Fallback xmlns="">
      <p:transition spd="slow" advTm="19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7378" y="5543665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2459" y="3038262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8495" y="6207133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187" y="1992573"/>
            <a:ext cx="1340265" cy="26761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60" y="222749"/>
            <a:ext cx="4535450" cy="2815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1" y="942527"/>
            <a:ext cx="3333609" cy="4450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89" y="3509068"/>
            <a:ext cx="4225734" cy="28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5"/>
    </mc:Choice>
    <mc:Fallback xmlns="">
      <p:transition spd="slow" advTm="37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9364" y="2006988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021055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6175" y="2021055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1353" y="2021055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9714" y="2021055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5399" y="2006988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63565" y="2006988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433" y="986356"/>
            <a:ext cx="517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8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3"/>
    </mc:Choice>
    <mc:Fallback xmlns="">
      <p:transition spd="slow" advTm="3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97541" y="2675577"/>
            <a:ext cx="7702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7"/>
    </mc:Choice>
    <mc:Fallback xmlns="">
      <p:transition spd="slow" advTm="17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600" y="1542964"/>
            <a:ext cx="1244783" cy="22930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1266" y="1542964"/>
            <a:ext cx="1244719" cy="2293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9533" y="1542964"/>
            <a:ext cx="1327151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4115" y="1557031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4612" y="1542964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5684" y="698095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6024" y="4823778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6664" y="4823778"/>
            <a:ext cx="1720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1381" y="4823778"/>
            <a:ext cx="169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0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72"/>
    </mc:Choice>
    <mc:Fallback xmlns="">
      <p:transition spd="slow" advTm="4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3" grpId="0"/>
      <p:bldP spid="3" grpId="1"/>
      <p:bldP spid="14" grpId="0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5940" y="1913207"/>
            <a:ext cx="1310594" cy="21760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3798" y="1951666"/>
            <a:ext cx="1352270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8807" y="1931993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0729" y="1931993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887" y="935766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1762" y="4868223"/>
            <a:ext cx="33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4955" y="4807078"/>
            <a:ext cx="293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1803" y="4807077"/>
            <a:ext cx="292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3380" y="1913207"/>
            <a:ext cx="1335713" cy="2264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8679" y="1898254"/>
            <a:ext cx="1377389" cy="2305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5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92"/>
    </mc:Choice>
    <mc:Fallback xmlns="">
      <p:transition spd="slow" advTm="55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3" grpId="0"/>
      <p:bldP spid="14" grpId="0"/>
      <p:bldP spid="14" grpId="1"/>
      <p:bldP spid="15" grpId="0"/>
      <p:bldP spid="15" grpId="1"/>
      <p:bldP spid="12" grpId="0" animBg="1"/>
      <p:bldP spid="12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674057" y="2644727"/>
            <a:ext cx="8665698" cy="2039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6588"/>
      </p:ext>
    </p:extLst>
  </p:cSld>
  <p:clrMapOvr>
    <a:masterClrMapping/>
  </p:clrMapOvr>
  <p:transition advTm="9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5654" y="1960210"/>
            <a:ext cx="7702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5654" y="3579744"/>
            <a:ext cx="770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4"/>
    </mc:Choice>
    <mc:Fallback xmlns="">
      <p:transition spd="slow" advTm="24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4887" y="846537"/>
            <a:ext cx="329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1155" y="2702835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7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55"/>
    </mc:Choice>
    <mc:Fallback xmlns="">
      <p:transition spd="slow" advTm="59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0986" y="2416421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416421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9934" y="2416421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9824" y="2416421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8376" y="2416421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0970" y="2416421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71350" y="2416421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9357" y="880656"/>
            <a:ext cx="439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4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53"/>
    </mc:Choice>
    <mc:Fallback xmlns="">
      <p:transition spd="slow" advTm="28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5068" y="982639"/>
            <a:ext cx="562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65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31"/>
    </mc:Choice>
    <mc:Fallback xmlns="">
      <p:transition spd="slow" advTm="55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789" y="1237537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511" y="4318782"/>
            <a:ext cx="2110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16150" y="1237537"/>
            <a:ext cx="1465473" cy="2820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3809" y="4318781"/>
            <a:ext cx="232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9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2"/>
    </mc:Choice>
    <mc:Fallback xmlns="">
      <p:transition spd="slow" advTm="3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84466" y="2844225"/>
            <a:ext cx="770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9"/>
    </mc:Choice>
    <mc:Fallback xmlns="">
      <p:transition spd="slow" advTm="1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146" y="1842448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13" y="532043"/>
            <a:ext cx="4481015" cy="3360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651072" y="5527423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2033516"/>
            <a:ext cx="4658543" cy="349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99423" y="4077728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3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5"/>
    </mc:Choice>
    <mc:Fallback xmlns="">
      <p:transition spd="slow" advTm="29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6600" y="5138383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Kidsmart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6987" y="4077728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535" y="2265528"/>
            <a:ext cx="1382909" cy="27596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66" y="186135"/>
            <a:ext cx="5319660" cy="3891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64" y="1514901"/>
            <a:ext cx="4995082" cy="3746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6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4"/>
    </mc:Choice>
    <mc:Fallback xmlns="">
      <p:transition spd="slow" advTm="37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3|2.7|3.8|3.2|2.8|3.3|13.7|1.2|1.3|1.2|1.5|1.3|1.2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7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6.6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.7|1.6|1.6|1.5|1.7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3|1.5|1.3|6.7|2.3|2.2|1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.6|1.4|1.4|5.6|3.7|3.8|16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.6|1.5|1.5|1.6|1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6|6.8|7.3|7.1|7.1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|1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323</Words>
  <Application>Microsoft Office PowerPoint</Application>
  <PresentationFormat>Widescreen</PresentationFormat>
  <Paragraphs>97</Paragraphs>
  <Slides>19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ỦY BAN NHÂN DÂN QUẬN LONG BIÊN TRƯỜNG MẦM NON THẠCH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QUẬN LONG BIÊN TRƯỜNG MN LONG BIÊN A</dc:title>
  <dc:creator>Le Tien Duat</dc:creator>
  <cp:lastModifiedBy>Administrator</cp:lastModifiedBy>
  <cp:revision>87</cp:revision>
  <dcterms:created xsi:type="dcterms:W3CDTF">2021-11-14T01:00:17Z</dcterms:created>
  <dcterms:modified xsi:type="dcterms:W3CDTF">2024-01-14T13:22:54Z</dcterms:modified>
</cp:coreProperties>
</file>