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57" r:id="rId3"/>
    <p:sldId id="284" r:id="rId4"/>
    <p:sldId id="260" r:id="rId5"/>
    <p:sldId id="268" r:id="rId6"/>
    <p:sldId id="285" r:id="rId7"/>
    <p:sldId id="263" r:id="rId8"/>
    <p:sldId id="273" r:id="rId9"/>
    <p:sldId id="271" r:id="rId10"/>
    <p:sldId id="270" r:id="rId11"/>
    <p:sldId id="274" r:id="rId12"/>
    <p:sldId id="280" r:id="rId13"/>
    <p:sldId id="281" r:id="rId14"/>
    <p:sldId id="282" r:id="rId15"/>
    <p:sldId id="262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0"/>
    <a:srgbClr val="A7A167"/>
    <a:srgbClr val="B09C5F"/>
    <a:srgbClr val="9AA05E"/>
    <a:srgbClr val="CFC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2005-AA90-4E0C-9324-867C3DA1C6F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9FA7-B5FA-4445-AF39-0A6E49BC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362200"/>
            <a:ext cx="6781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NGÔN NGỮ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– 6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1371600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11DE236-E8CA-4D30-B6D1-53F0E38D3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88" y="1524000"/>
            <a:ext cx="1407424" cy="12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9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2505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Hai ông cháu cùng cười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Mẹ cười đi bên cạnh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152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mặt trời óng ánh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 nắng hai mẹ con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mẹ và bóng con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 nhau đi trên đường</a:t>
            </a:r>
          </a:p>
        </p:txBody>
      </p:sp>
    </p:spTree>
    <p:extLst>
      <p:ext uri="{BB962C8B-B14F-4D97-AF65-F5344CB8AC3E}">
        <p14:creationId xmlns:p14="http://schemas.microsoft.com/office/powerpoint/2010/main" val="27286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"/>
            <a:ext cx="9220200" cy="685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304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nhíu mắt nhìn em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Em nhíu mắt nhìn ông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ở trên trời nhé!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Cháu ở dưới này thôi</a:t>
            </a:r>
            <a:endParaRPr lang="vi-VN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883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5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9709" y="2743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Hai ông cháu cùng cười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Mẹ cười đi bên cạnh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ánh.</a:t>
            </a:r>
          </a:p>
        </p:txBody>
      </p:sp>
    </p:spTree>
    <p:extLst>
      <p:ext uri="{BB962C8B-B14F-4D97-AF65-F5344CB8AC3E}">
        <p14:creationId xmlns:p14="http://schemas.microsoft.com/office/powerpoint/2010/main" val="380376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Mời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" y="-13855"/>
            <a:ext cx="9144000" cy="6837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828800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vi-VN" sz="3200">
                <a:solidFill>
                  <a:srgbClr val="002060"/>
                </a:solidFill>
                <a:latin typeface="+mj-lt"/>
              </a:rPr>
              <a:t>-</a:t>
            </a:r>
            <a:r>
              <a:rPr lang="en-US" sz="320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lần 3: Đọc theo hiệu lệnh của cô,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đưa tay về phía nào thì phía đó đọc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3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314" y="2667000"/>
            <a:ext cx="7483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nhận xét và chuyển hoạt động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02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905000"/>
            <a:ext cx="5791200" cy="3046988"/>
          </a:xfrm>
          <a:prstGeom prst="rect">
            <a:avLst/>
          </a:prstGeom>
          <a:solidFill>
            <a:srgbClr val="F8F8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#9Slide04 SFU Garamond Bold" panose="00000700000000000000" pitchFamily="2" charset="0"/>
                <a:cs typeface="#9Slide03 Arima Madurai Black" panose="00000A00000000000000" pitchFamily="2" charset="0"/>
              </a:rPr>
              <a:t>KẾT THÚC</a:t>
            </a:r>
          </a:p>
          <a:p>
            <a:pPr algn="ctr"/>
            <a:r>
              <a:rPr lang="en-US" sz="440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Hẹn gặp lại các con trong những bài học tiếp theo.</a:t>
            </a:r>
          </a:p>
        </p:txBody>
      </p:sp>
    </p:spTree>
    <p:extLst>
      <p:ext uri="{BB962C8B-B14F-4D97-AF65-F5344CB8AC3E}">
        <p14:creationId xmlns:p14="http://schemas.microsoft.com/office/powerpoint/2010/main" val="310845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1. Kiến thức: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Trẻ nhớ tên bài thơ, tên tác giả.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Hiểu từ khó: "óng ánh".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Cảm nhận được vẻ đẹp của ông mặt trời.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2.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Kỹ năng: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Trẻ trả lời được các câu hỏi của cô.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Đọc thuộc lòng bài thơ, bước đầu đọc diễn cảm.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3.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Thái độ: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- Giáo dục trẻ yêu thiên nhiên.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10"/>
            <a:ext cx="9144000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2133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Đồ dùng của cô</a:t>
            </a:r>
          </a:p>
          <a:p>
            <a:pPr marL="457200" indent="-457200"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Bảng tương tác, que chỉ</a:t>
            </a:r>
          </a:p>
          <a:p>
            <a:pPr marL="457200" indent="-457200"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Trang phục phù hợp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bài thơ</a:t>
            </a:r>
          </a:p>
          <a:p>
            <a:pPr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que chỉ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Đồ dùng của trẻ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ông mặt trời</a:t>
            </a:r>
          </a:p>
          <a:p>
            <a:pPr>
              <a:buFontTx/>
              <a:buChar char="-"/>
            </a:pP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vẽ, bút màu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135" y="1295400"/>
            <a:ext cx="374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đích, yêu cầu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5140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 bài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mặt trời</a:t>
            </a:r>
          </a:p>
          <a:p>
            <a:pPr marL="0" indent="0"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vẽ,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 màu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về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295400"/>
            <a:ext cx="71160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đọc thơ cho trẻ nghe</a:t>
            </a:r>
          </a:p>
          <a:p>
            <a:pPr algn="ctr"/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đọc lần 1: Kết hợp cử chỉ, điệu bộ</a:t>
            </a:r>
          </a:p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7584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69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Tỏa nắng hai mẹ con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Bóng mẹ và bóng con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Dắt nhau đi trên đường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059"/>
            <a:ext cx="9220200" cy="685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171271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nhíu mắt nhìn em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Em nhíu mắt nhìn ông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ở trên trời nhé!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Cháu ở dưới này thôi</a:t>
            </a:r>
            <a:endParaRPr lang="vi-VN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479</Words>
  <Application>Microsoft Office PowerPoint</Application>
  <PresentationFormat>On-screen Show (4:3)</PresentationFormat>
  <Paragraphs>58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#9Slide03 Arima Madurai Black</vt:lpstr>
      <vt:lpstr>#9Slide04 SFU Garamond Bold</vt:lpstr>
      <vt:lpstr>Arial</vt:lpstr>
      <vt:lpstr>Calibri</vt:lpstr>
      <vt:lpstr>Times New Roman</vt:lpstr>
      <vt:lpstr>Office Theme</vt:lpstr>
      <vt:lpstr>PowerPoint Presentation</vt:lpstr>
      <vt:lpstr>I. Mục đích, yêu cầu</vt:lpstr>
      <vt:lpstr>PowerPoint Presentation</vt:lpstr>
      <vt:lpstr>II. Chuẩn bị</vt:lpstr>
      <vt:lpstr>Ổn định,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Administrator</cp:lastModifiedBy>
  <cp:revision>64</cp:revision>
  <dcterms:created xsi:type="dcterms:W3CDTF">2018-12-28T04:46:11Z</dcterms:created>
  <dcterms:modified xsi:type="dcterms:W3CDTF">2024-01-13T13:25:56Z</dcterms:modified>
</cp:coreProperties>
</file>