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9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7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7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2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2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1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6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7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D1FD-5117-4AB0-A289-54E002B98B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0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4748" y="198872"/>
            <a:ext cx="4774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9" name="Rectangle 8"/>
          <p:cNvSpPr/>
          <p:nvPr/>
        </p:nvSpPr>
        <p:spPr>
          <a:xfrm>
            <a:off x="952500" y="2133600"/>
            <a:ext cx="723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ÁN: LÀM QUEN VỚI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MTXQ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Khám phá về một số loài hoa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Kim Chi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MGL (5-6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2807" y="5794865"/>
            <a:ext cx="3238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2023-2024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619500" y="783647"/>
            <a:ext cx="1905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8C4FBC-BBDE-471B-9B7A-33B973737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73425"/>
            <a:ext cx="1304097" cy="106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Kết quả hình ảnh cho hình ảnh hoa thược dượ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0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4636" y="5867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FF00"/>
                </a:solidFill>
                <a:latin typeface="+mj-lt"/>
              </a:rPr>
              <a:t>HOA LAY ƠN</a:t>
            </a:r>
            <a:endParaRPr lang="en-US" sz="72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885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Kết quả hình ảnh cho hình ảnh hoa H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5418" y="5664598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C000"/>
                </a:solidFill>
                <a:latin typeface="+mj-lt"/>
              </a:rPr>
              <a:t>HOA HỒNG</a:t>
            </a:r>
            <a:endParaRPr lang="en-US" sz="72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762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Kết quả hình ảnh cho hình ảnh hoa H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2"/>
            <a:ext cx="4572000" cy="35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782"/>
            <a:ext cx="4419600" cy="35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3579668"/>
            <a:ext cx="4544291" cy="32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Kết quả hình ảnh cho hình ảnh hoa HỒ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79668"/>
            <a:ext cx="4419600" cy="32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5418" y="5664598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C000"/>
                </a:solidFill>
                <a:latin typeface="+mj-lt"/>
              </a:rPr>
              <a:t>HOA LY</a:t>
            </a:r>
            <a:endParaRPr lang="en-US" sz="72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472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Kết quả hình ảnh cho hình ảnh hoa ly trắ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hình ảnh hoa ly trắ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Kết quả hình ảnh cho hình ảnh hoa ly tr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481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Kết quả hình ảnh cho hình ảnh hoa ly v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0"/>
            <a:ext cx="4495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5418" y="5664598"/>
            <a:ext cx="9199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</a:rPr>
              <a:t>HOA TUY LÍP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423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4" name="Picture 10" descr="Kết quả hình ảnh cho hình ảnh HOA ĐỒNG TI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7937"/>
            <a:ext cx="9137073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55418" y="5664598"/>
            <a:ext cx="9199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</a:rPr>
              <a:t>HOA ĐỒNG TIỀN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0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8"/>
            <a:ext cx="9144000" cy="68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5418" y="5664598"/>
            <a:ext cx="9199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</a:rPr>
              <a:t>HOA LAN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631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Kết quả hình ảnh cho hình ảnh chậu hoa 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13855"/>
            <a:ext cx="4362518" cy="35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Kết quả hình ảnh cho hình ảnh chậu hoa 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44" y="-13854"/>
            <a:ext cx="4774556" cy="35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Kết quả hình ảnh cho hình ảnh chậu hoa 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3453244"/>
            <a:ext cx="4876800" cy="33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Kết quả hình ảnh cho hình ảnh chậu hoa l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44" y="3453244"/>
            <a:ext cx="4774556" cy="335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Kết quả hình ảnh cho hình ảnh ho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-20782"/>
            <a:ext cx="9067800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1645" y="5643816"/>
            <a:ext cx="5029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</a:rPr>
              <a:t>HOA ĐÀO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126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550" y="587533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842337"/>
            <a:ext cx="919941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70C0"/>
                </a:solidFill>
                <a:latin typeface="+mj-lt"/>
              </a:rPr>
              <a:t>HOA TRẠNG NGUYÊN</a:t>
            </a:r>
            <a:endParaRPr lang="en-US" sz="6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23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hình ảnh ho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6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hình ảnh ho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1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Kết quả hình ảnh cho hình ảnh hoa 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9300" y="5481384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</a:rPr>
              <a:t>HOA MAI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570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Kết quả hình ảnh cho hình ảnh hoa 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Kết quả hình ảnh cho hình ảnh hoa c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481384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</a:rPr>
              <a:t>HOA CÚC VÀNG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397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Kết quả hình ảnh cho hình ảnh hoa cúc tr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481384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</a:rPr>
              <a:t>HOA CÚC TRẮNG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115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Kết quả hình ảnh cho hình ảnh hoa thược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37312"/>
            <a:ext cx="9067800" cy="679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873" y="5638801"/>
            <a:ext cx="8839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000099"/>
                </a:solidFill>
                <a:latin typeface="+mj-lt"/>
              </a:rPr>
              <a:t>HOA THƯỢC DƯỢC</a:t>
            </a:r>
            <a:endParaRPr lang="en-US" sz="7200" b="1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4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83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NGUYEN</dc:creator>
  <cp:lastModifiedBy>Administrator</cp:lastModifiedBy>
  <cp:revision>15</cp:revision>
  <dcterms:created xsi:type="dcterms:W3CDTF">2017-01-10T13:39:56Z</dcterms:created>
  <dcterms:modified xsi:type="dcterms:W3CDTF">2024-01-14T13:11:03Z</dcterms:modified>
</cp:coreProperties>
</file>