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  <p:sldId id="26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2022-2023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F9DAF-AB8C-4955-A75C-24990B60A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“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sữa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3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Sắp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SapDenTetRoi-V.A-26161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71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Hoạt hình “ Sự tích cây vú sữa”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47</cp:revision>
  <dcterms:created xsi:type="dcterms:W3CDTF">2019-01-05T03:30:36Z</dcterms:created>
  <dcterms:modified xsi:type="dcterms:W3CDTF">2023-06-08T08:06:46Z</dcterms:modified>
</cp:coreProperties>
</file>