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5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5185F-C994-4F2B-9164-A34EF7D56312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D0C76-533C-41EE-9D95-08B87FE6D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34320705-F0F1-4B58-B4F6-4A1FC978F7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A4B2658A-47AA-4CE4-8AB4-B180042547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AEC09EDF-3438-4C7E-BF2A-703DCE2F0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540913-1FFB-4347-8B66-D15D57EB23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4D03D1-7AA0-4147-9D9C-8A6A1AA240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A6EB90-91E9-4038-91D1-D4F034CC3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3167D-9E56-4960-A882-FE93E81CC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4291B-11ED-4426-9BF0-75F97FF8B5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064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ECD8C-E915-49A4-8432-1397A2304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10CE73-B479-46C9-B0AB-F8B1F0049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73FB8-7C38-42DD-B916-FF15F111B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1424-3C7A-4957-8411-4FA7E4785F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8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1CCF52-D354-46D5-862F-E296ACDCC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A72F8E-B948-4E6B-8322-21E04E796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8CAD0-7515-4391-A07E-4B674CF76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E8C9-C2E2-480A-89D4-7ADC8981E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096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8AA03-F7D8-4293-BA80-8CF7C29BD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896671-356E-4AFA-A434-EF7678109E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38322D-B63C-489D-BC1B-A574234A9F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F5751-5647-4234-A08D-F2731B659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5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FE9EDC-1107-42EF-A6B8-F111C1776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CBD650-175A-46BB-93E3-64DE82632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FB339A-9034-4FA3-AA51-C072FF33E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70796-0DAE-41E5-AC12-0824D3AED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24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7C2719-2975-42A8-BF4B-B8FD35F58F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EFF1BC-D166-43E7-AC0A-E6D4D70FC3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1D81D5-A398-4F5F-8536-3BA76C4746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A0B10-A005-4189-925C-B8C21375DB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01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01063F-772C-43F8-AB76-36788C0BA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DD7CAB-4623-4081-8F84-DE5C05831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7CD46A-D254-411A-9A4E-02A069173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B155-7EF7-4009-84B3-4FB4CC632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635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BBD0F-9A91-4A8F-8E25-955D15C97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ECA44-4B46-4CB8-A372-168A75082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B91-BC1F-4C55-840D-65FA15A66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196D7-E065-429E-A111-1C2A5A6F3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01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4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E3E0A-F9A6-49D6-A248-D31F6A74C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D87A99-E175-431A-AB38-03DE3238F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AE2A1-1D65-4D61-9CD2-2EF0639A3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C97F-FF1F-4998-859F-79F80EC9F4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65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70020A-4710-476A-A542-EC3C3196ED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3FFB5-C9C6-46C9-B865-3ED35FA48C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02B2E5-0BE5-4254-B9DB-4EF085DA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98D5-9061-413D-B995-2BFEDDCE84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88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853C9D-CA52-4E90-8A54-EAB738C78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7560C1-9D4F-4B3B-AE1B-D749DC903F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A707AC-3B13-4232-8DE1-5D8726FC2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9A45E-F722-4D0B-B491-0502422DA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19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AD84ED-C635-4142-86C8-F03593D7CF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7EF5D7-8762-4DF9-BC5D-C73F5B4FB5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3B48D1-1AD1-46F8-A5FD-D08BF4B8FF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58F44-11E0-4F09-A2E7-F8AC99D179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56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D274-908E-4D1A-9A49-395C2E5FDDC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0766B22-9612-48EB-9B52-23E917E21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4F00A3-440C-4DBA-85C7-86CE62971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F00084-2148-4C56-AAFD-6EB1E3EA77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5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8041BE-E513-4CC8-8435-5DA918E07B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5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FBD649F-B7A4-4BBC-AE26-3380F149EA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5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907266D-7B55-415E-8318-25AE66057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96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3">
            <a:extLst>
              <a:ext uri="{FF2B5EF4-FFF2-40B4-BE49-F238E27FC236}">
                <a16:creationId xmlns:a16="http://schemas.microsoft.com/office/drawing/2014/main" id="{D556B1DD-4649-494B-AD73-79F86CE7B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9" name="Picture 5" descr="fg3.jpg">
            <a:extLst>
              <a:ext uri="{FF2B5EF4-FFF2-40B4-BE49-F238E27FC236}">
                <a16:creationId xmlns:a16="http://schemas.microsoft.com/office/drawing/2014/main" id="{FF1A7269-D4D1-4D12-94E0-A3DFCC6B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56" y="0"/>
            <a:ext cx="985691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WordArt 8">
            <a:extLst>
              <a:ext uri="{FF2B5EF4-FFF2-40B4-BE49-F238E27FC236}">
                <a16:creationId xmlns:a16="http://schemas.microsoft.com/office/drawing/2014/main" id="{09648EEE-F5C7-4BA3-93F7-46374C2584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5257800"/>
            <a:ext cx="6858000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1">
            <a:extLst>
              <a:ext uri="{FF2B5EF4-FFF2-40B4-BE49-F238E27FC236}">
                <a16:creationId xmlns:a16="http://schemas.microsoft.com/office/drawing/2014/main" id="{DC40CA37-412A-4625-BB04-2416523BC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6959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2ABC1-D449-48A2-B930-69CAA8F5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24592"/>
            <a:ext cx="548640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– 6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8DEB72A-9229-43FA-B422-0EEC5F2FB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930775"/>
            <a:ext cx="746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2022-2023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85A14CF6-7E31-4ABC-BACC-C9B32F5C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884180"/>
            <a:ext cx="1797050" cy="170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86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®­êng vÒ nhµ bè cßn mua mét bã hoa t­¬i thËt  ®Ñp n÷a 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455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164"/>
            <a:ext cx="72484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5" y="54864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Æt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Üa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tư­êng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13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9"/>
            <a:ext cx="7925487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Võa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®ã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×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MÑ v«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ng¹c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gän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s¹ch sÏ,l¹i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t«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lä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t­¬i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t­êng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-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MÑ ¬i ! §©y lµ tranh con vÏ tÆng mÑ ®Êy!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¤i! bøc tranh ®Ñp qu¸ ! MÑ rÊt tù hµo vÒ con, mÑ c¸m ¬n hai bè con.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93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1545"/>
            <a:ext cx="69859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486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con.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“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th­ư¬ng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NiÒm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h¹nh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ngËp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c¨n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58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: “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vắng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MeDiVang-ThanhThao_469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Giới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thiệu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6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2" y="0"/>
            <a:ext cx="7837055" cy="58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5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nªn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®­a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. MÑ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võa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nhí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¸ .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§Õn líp c« gi¸o t­ư¬i cư­êi ®ãn Cón ë cöa . 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8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15000"/>
            <a:ext cx="6968332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73"/>
            <a:ext cx="7164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4648200"/>
            <a:ext cx="6872288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>
              <a:latin typeface=".VnAvant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400" b="1" dirty="0">
                <a:latin typeface=".VnAvant" pitchFamily="34" charset="0"/>
              </a:rPr>
              <a:t>§Õn giê t¹o h×nh c« gi¸o nãi: “C¸c con h·y vÏ ng­ưêi th©n cña m×nh nhÐ . Chóng m×nh cã thÓ vÏ «ng bµ , bè mÑ hoÆc ng­ưêi th©n cña c¸c con ….”</a:t>
            </a:r>
            <a:r>
              <a:rPr lang="pt-BR" sz="2400" dirty="0">
                <a:latin typeface=".VnAvant" pitchFamily="34" charset="0"/>
              </a:rPr>
              <a:t> 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4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-2309"/>
            <a:ext cx="6659563" cy="40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3216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82"/>
            <a:ext cx="7782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595067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: “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sím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¹ !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.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26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5919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7854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ưêng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®ư­êng vÒ nhµ bè cßn mua mét bã hoa t­ư¬i thËt  ®Ñp n÷a 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268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763</Words>
  <Application>Microsoft Office PowerPoint</Application>
  <PresentationFormat>On-screen Show (4:3)</PresentationFormat>
  <Paragraphs>24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.VnAvant</vt:lpstr>
      <vt:lpstr>.VnAvantH</vt:lpstr>
      <vt:lpstr>.VnTime</vt:lpstr>
      <vt:lpstr>Arial</vt:lpstr>
      <vt:lpstr>Calibri</vt:lpstr>
      <vt:lpstr>Times New Roman</vt:lpstr>
      <vt:lpstr>Office Theme</vt:lpstr>
      <vt:lpstr>Default Design</vt:lpstr>
      <vt:lpstr>PowerPoint Presentation</vt:lpstr>
      <vt:lpstr>Hát và vận động: “ Mẹ đi vắng”</vt:lpstr>
      <vt:lpstr> Giới thiệu truyện và kể chuyện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Administrator</cp:lastModifiedBy>
  <cp:revision>15</cp:revision>
  <dcterms:created xsi:type="dcterms:W3CDTF">2018-11-08T09:32:13Z</dcterms:created>
  <dcterms:modified xsi:type="dcterms:W3CDTF">2023-06-08T08:14:24Z</dcterms:modified>
</cp:coreProperties>
</file>