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44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6/8/2023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6/8/2023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6/8/2023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7544"/>
            <a:ext cx="9162240" cy="685045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04800"/>
            <a:ext cx="7772400" cy="838199"/>
          </a:xfrm>
        </p:spPr>
        <p:txBody>
          <a:bodyPr>
            <a:normAutofit/>
          </a:bodyPr>
          <a:lstStyle/>
          <a:p>
            <a:r>
              <a:rPr lang="en-US" sz="3200" b="1" dirty="0">
                <a:solidFill>
                  <a:srgbClr val="FF0000"/>
                </a:solidFill>
              </a:rPr>
              <a:t>TRƯỜNG MẦM NON THẠCH CẦU</a:t>
            </a:r>
          </a:p>
        </p:txBody>
      </p:sp>
      <p:sp>
        <p:nvSpPr>
          <p:cNvPr id="10" name="Title 1"/>
          <p:cNvSpPr txBox="1">
            <a:spLocks/>
          </p:cNvSpPr>
          <p:nvPr/>
        </p:nvSpPr>
        <p:spPr>
          <a:xfrm>
            <a:off x="838200" y="1447800"/>
            <a:ext cx="7772400" cy="16002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sz="40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4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PHÁT TRIỂN NGÔN NGỮ</a:t>
            </a:r>
          </a:p>
        </p:txBody>
      </p:sp>
      <p:sp>
        <p:nvSpPr>
          <p:cNvPr id="11" name="Title 1"/>
          <p:cNvSpPr txBox="1">
            <a:spLocks/>
          </p:cNvSpPr>
          <p:nvPr/>
        </p:nvSpPr>
        <p:spPr>
          <a:xfrm>
            <a:off x="-257580" y="3124200"/>
            <a:ext cx="9677400" cy="10668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Đề</a:t>
            </a:r>
            <a:r>
              <a:rPr lang="en-US" sz="36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tài</a:t>
            </a:r>
            <a:r>
              <a:rPr lang="en-US" sz="36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6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Dạy</a:t>
            </a:r>
            <a:r>
              <a:rPr lang="en-US" sz="36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sz="36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kể</a:t>
            </a:r>
            <a:r>
              <a:rPr lang="en-US" sz="36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chuyện</a:t>
            </a:r>
            <a:r>
              <a:rPr lang="en-US" sz="36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sáng</a:t>
            </a:r>
            <a:r>
              <a:rPr lang="en-US" sz="36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tạo</a:t>
            </a:r>
            <a:r>
              <a:rPr lang="en-US" sz="36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36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tranh</a:t>
            </a:r>
            <a:endParaRPr lang="en-US" sz="3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itle 1"/>
          <p:cNvSpPr txBox="1">
            <a:spLocks/>
          </p:cNvSpPr>
          <p:nvPr/>
        </p:nvSpPr>
        <p:spPr>
          <a:xfrm>
            <a:off x="1752600" y="4495800"/>
            <a:ext cx="6172200" cy="10668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Lứa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tuổi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giáo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lớn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5-6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tuổi</a:t>
            </a:r>
            <a:endParaRPr lang="en-US" sz="32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Giáo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viên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Nguyễn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Thị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Kim Chi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52E508C-0C78-404F-8AB1-66B5D08FAE5B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62400" y="952499"/>
            <a:ext cx="1447800" cy="11811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20673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3858" y="0"/>
            <a:ext cx="9140142" cy="6858000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8319" y="266699"/>
            <a:ext cx="8631219" cy="62865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89736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15432" y="15534"/>
            <a:ext cx="9128567" cy="6842465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8780" y="304800"/>
            <a:ext cx="8560420" cy="6172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31091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858" y="0"/>
            <a:ext cx="9140142" cy="6858000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1650" y="304800"/>
            <a:ext cx="8610600" cy="6172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01848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858" y="0"/>
            <a:ext cx="9140142" cy="6858000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6201" y="286475"/>
            <a:ext cx="8659299" cy="61905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12397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35</Words>
  <Application>Microsoft Office PowerPoint</Application>
  <PresentationFormat>On-screen Show (4:3)</PresentationFormat>
  <Paragraphs>6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Times New Roman</vt:lpstr>
      <vt:lpstr>Office Theme</vt:lpstr>
      <vt:lpstr>TRƯỜNG MẦM NON THẠCH CẦU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Welcome</dc:creator>
  <cp:lastModifiedBy>Administrator</cp:lastModifiedBy>
  <cp:revision>9</cp:revision>
  <dcterms:created xsi:type="dcterms:W3CDTF">2006-08-16T00:00:00Z</dcterms:created>
  <dcterms:modified xsi:type="dcterms:W3CDTF">2023-06-08T03:10:30Z</dcterms:modified>
</cp:coreProperties>
</file>