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87" d="100"/>
          <a:sy n="87" d="100"/>
        </p:scale>
        <p:origin x="2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3.jpg"/><Relationship Id="rId5" Type="http://schemas.openxmlformats.org/officeDocument/2006/relationships/audio" Target="../media/audio2.wav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888382" y="888214"/>
            <a:ext cx="8027018" cy="914400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715578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87C46-09AA-4F4E-95AC-7032715B1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" y="12343"/>
            <a:ext cx="763836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a) </a:t>
            </a:r>
            <a:r>
              <a:rPr lang="en-US" b="1" dirty="0" err="1">
                <a:latin typeface=".VnAvant" pitchFamily="34" charset="0"/>
              </a:rPr>
              <a:t>Thªm</a:t>
            </a:r>
            <a:r>
              <a:rPr lang="en-US" b="1" dirty="0">
                <a:latin typeface=".VnAvant" pitchFamily="34" charset="0"/>
              </a:rPr>
              <a:t> 1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c)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1                      , 2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274</Words>
  <Application>Microsoft Office PowerPoint</Application>
  <PresentationFormat>On-screen Show (16:9)</PresentationFormat>
  <Paragraphs>60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285</cp:revision>
  <dcterms:created xsi:type="dcterms:W3CDTF">2018-01-11T16:02:56Z</dcterms:created>
  <dcterms:modified xsi:type="dcterms:W3CDTF">2023-06-05T12:25:30Z</dcterms:modified>
</cp:coreProperties>
</file>