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7" r:id="rId3"/>
    <p:sldId id="293" r:id="rId4"/>
    <p:sldId id="269" r:id="rId5"/>
    <p:sldId id="278" r:id="rId6"/>
    <p:sldId id="279" r:id="rId7"/>
    <p:sldId id="256" r:id="rId8"/>
    <p:sldId id="280" r:id="rId9"/>
    <p:sldId id="284" r:id="rId10"/>
    <p:sldId id="276" r:id="rId11"/>
    <p:sldId id="260" r:id="rId12"/>
    <p:sldId id="277" r:id="rId13"/>
    <p:sldId id="285" r:id="rId14"/>
    <p:sldId id="262" r:id="rId15"/>
    <p:sldId id="290" r:id="rId16"/>
    <p:sldId id="263" r:id="rId17"/>
    <p:sldId id="28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4.gif"/><Relationship Id="rId5" Type="http://schemas.openxmlformats.org/officeDocument/2006/relationships/image" Target="../media/image43.wm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(5 - 6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Kim Chi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b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endParaRPr lang="en-US" altLang="en-US" sz="36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B304966-BF83-4DE9-A20B-14506D280A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995919"/>
            <a:ext cx="1143000" cy="1323959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4A16C5-E700-FC69-19E3-BDA567BB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2" y="884735"/>
            <a:ext cx="807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so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3.Thái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153B50E1-558C-1F09-7C65-5B1B616B10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-8" y="-68"/>
            <a:chExt cx="5768" cy="4426"/>
          </a:xfrm>
        </p:grpSpPr>
        <p:pic>
          <p:nvPicPr>
            <p:cNvPr id="4100" name="Picture 4" descr="flower[1][1][1][1]">
              <a:extLst>
                <a:ext uri="{FF2B5EF4-FFF2-40B4-BE49-F238E27FC236}">
                  <a16:creationId xmlns:a16="http://schemas.microsoft.com/office/drawing/2014/main" id="{FE54D658-6D3D-9FE9-7E5D-6868E0D2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flower[1][1][1][1]">
              <a:extLst>
                <a:ext uri="{FF2B5EF4-FFF2-40B4-BE49-F238E27FC236}">
                  <a16:creationId xmlns:a16="http://schemas.microsoft.com/office/drawing/2014/main" id="{6A191920-CEE2-653D-D743-8430E2174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flower[1][1][1][1]">
              <a:extLst>
                <a:ext uri="{FF2B5EF4-FFF2-40B4-BE49-F238E27FC236}">
                  <a16:creationId xmlns:a16="http://schemas.microsoft.com/office/drawing/2014/main" id="{3FFEDD74-C9A5-349D-FCAE-2F18930FC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flower[1][1][1][1]">
              <a:extLst>
                <a:ext uri="{FF2B5EF4-FFF2-40B4-BE49-F238E27FC236}">
                  <a16:creationId xmlns:a16="http://schemas.microsoft.com/office/drawing/2014/main" id="{55E68C04-A933-3117-D31F-20A9B019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000"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14192FFC-5986-C073-29EB-FDDF91CB80B2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56700" cy="6797675"/>
            <a:chOff x="-8" y="-19"/>
            <a:chExt cx="5768" cy="4339"/>
          </a:xfrm>
        </p:grpSpPr>
        <p:pic>
          <p:nvPicPr>
            <p:cNvPr id="5125" name="Picture 4" descr="flower[1][1][1][1]">
              <a:extLst>
                <a:ext uri="{FF2B5EF4-FFF2-40B4-BE49-F238E27FC236}">
                  <a16:creationId xmlns:a16="http://schemas.microsoft.com/office/drawing/2014/main" id="{5D85B1B9-5F1F-5EC5-FC04-CE401343C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>
              <a:extLst>
                <a:ext uri="{FF2B5EF4-FFF2-40B4-BE49-F238E27FC236}">
                  <a16:creationId xmlns:a16="http://schemas.microsoft.com/office/drawing/2014/main" id="{6D081870-6476-C863-B831-A1254F8F0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>
              <a:extLst>
                <a:ext uri="{FF2B5EF4-FFF2-40B4-BE49-F238E27FC236}">
                  <a16:creationId xmlns:a16="http://schemas.microsoft.com/office/drawing/2014/main" id="{0B0458C5-3A68-6C8E-3F43-4E3AE6F0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flower[1][1][1][1]">
              <a:extLst>
                <a:ext uri="{FF2B5EF4-FFF2-40B4-BE49-F238E27FC236}">
                  <a16:creationId xmlns:a16="http://schemas.microsoft.com/office/drawing/2014/main" id="{D8B52EF0-8066-03FE-B7EF-197E8796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5B2BD1-BC73-2295-5256-9E1ADCD0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747958"/>
            <a:ext cx="7391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438AEA0C-23F1-356E-1F98-B5D01728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914400"/>
            <a:ext cx="314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ransition spd="slow"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340</Words>
  <Application>Microsoft Office PowerPoint</Application>
  <PresentationFormat>On-screen Show (4:3)</PresentationFormat>
  <Paragraphs>46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Administrator</cp:lastModifiedBy>
  <cp:revision>76</cp:revision>
  <dcterms:created xsi:type="dcterms:W3CDTF">2006-08-16T00:00:00Z</dcterms:created>
  <dcterms:modified xsi:type="dcterms:W3CDTF">2023-06-06T09:15:12Z</dcterms:modified>
</cp:coreProperties>
</file>