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319" r:id="rId3"/>
    <p:sldId id="320" r:id="rId4"/>
    <p:sldId id="321" r:id="rId5"/>
    <p:sldId id="322" r:id="rId6"/>
    <p:sldId id="300" r:id="rId7"/>
    <p:sldId id="312" r:id="rId8"/>
    <p:sldId id="301" r:id="rId9"/>
    <p:sldId id="310" r:id="rId10"/>
    <p:sldId id="311" r:id="rId11"/>
    <p:sldId id="305" r:id="rId12"/>
    <p:sldId id="317" r:id="rId13"/>
    <p:sldId id="318" r:id="rId14"/>
    <p:sldId id="309" r:id="rId15"/>
    <p:sldId id="293" r:id="rId16"/>
    <p:sldId id="294" r:id="rId17"/>
    <p:sldId id="295" r:id="rId18"/>
    <p:sldId id="296" r:id="rId19"/>
    <p:sldId id="297" r:id="rId20"/>
    <p:sldId id="298" r:id="rId21"/>
    <p:sldId id="314" r:id="rId22"/>
    <p:sldId id="315" r:id="rId23"/>
    <p:sldId id="316" r:id="rId24"/>
    <p:sldId id="32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E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44195110-DD84-44DE-8AC4-E3FE5D3BE8C3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C7F95A3F-3D27-4D6F-BDF6-E516F10A12B2}" type="presOf" srcId="{BC98A0AC-7D80-432E-A63D-3E129E9BEF1F}" destId="{214226AE-366D-44A1-96C1-179BE90E4D56}" srcOrd="0" destOrd="0" presId="urn:microsoft.com/office/officeart/2005/8/layout/vList5"/>
    <dgm:cxn modelId="{17C5C185-E8BA-4169-8C0D-F18FA24B4C0B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3621392D-AD00-4D49-8133-14DE5AC78E26}" type="presParOf" srcId="{7B01D7E2-9C1E-4572-B264-C2D631825405}" destId="{0A04105F-659F-4F87-961D-F9B05EB257A3}" srcOrd="0" destOrd="0" presId="urn:microsoft.com/office/officeart/2005/8/layout/vList5"/>
    <dgm:cxn modelId="{9E99B02F-C607-474F-8664-AF7E030669B0}" type="presParOf" srcId="{0A04105F-659F-4F87-961D-F9B05EB257A3}" destId="{214226AE-366D-44A1-96C1-179BE90E4D56}" srcOrd="0" destOrd="0" presId="urn:microsoft.com/office/officeart/2005/8/layout/vList5"/>
    <dgm:cxn modelId="{3FC5E171-F3F3-4566-8388-A5F56863F42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2248E6A-854B-4F32-A83D-3EE5B83C9200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3414FE0-B0BA-4A85-A6FB-F55CB97067BB}" type="presOf" srcId="{BC98A0AC-7D80-432E-A63D-3E129E9BEF1F}" destId="{214226AE-366D-44A1-96C1-179BE90E4D56}" srcOrd="0" destOrd="0" presId="urn:microsoft.com/office/officeart/2005/8/layout/vList5"/>
    <dgm:cxn modelId="{45A923EC-26A7-44DB-8B2C-E701511DAC09}" type="presOf" srcId="{683B5C01-8A8E-4D58-811A-D3301B871E08}" destId="{7B8CBDF6-A30A-49B0-8B2C-1F1CB53657EA}" srcOrd="0" destOrd="0" presId="urn:microsoft.com/office/officeart/2005/8/layout/vList5"/>
    <dgm:cxn modelId="{D84F983F-8491-4FEC-8A40-23B0493F3DB6}" type="presParOf" srcId="{7B01D7E2-9C1E-4572-B264-C2D631825405}" destId="{0A04105F-659F-4F87-961D-F9B05EB257A3}" srcOrd="0" destOrd="0" presId="urn:microsoft.com/office/officeart/2005/8/layout/vList5"/>
    <dgm:cxn modelId="{5BA84C59-7401-4827-9BB3-17DEE0590409}" type="presParOf" srcId="{0A04105F-659F-4F87-961D-F9B05EB257A3}" destId="{214226AE-366D-44A1-96C1-179BE90E4D56}" srcOrd="0" destOrd="0" presId="urn:microsoft.com/office/officeart/2005/8/layout/vList5"/>
    <dgm:cxn modelId="{D7EAF542-2790-422D-9617-F08F236C6E9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D193AA7-3B67-438D-A589-2C81E335AD9D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9F9B29D6-9E3A-4D7A-A531-9FEE5DA277C5}" type="presOf" srcId="{35114534-A34D-4572-B18F-62CF935C3538}" destId="{7B01D7E2-9C1E-4572-B264-C2D631825405}" srcOrd="0" destOrd="0" presId="urn:microsoft.com/office/officeart/2005/8/layout/vList5"/>
    <dgm:cxn modelId="{783EABE1-279C-4CDC-A130-5830EAF4D296}" type="presOf" srcId="{683B5C01-8A8E-4D58-811A-D3301B871E08}" destId="{7B8CBDF6-A30A-49B0-8B2C-1F1CB53657EA}" srcOrd="0" destOrd="0" presId="urn:microsoft.com/office/officeart/2005/8/layout/vList5"/>
    <dgm:cxn modelId="{3CCEA3B5-9443-4146-A474-FAB28D85A1FC}" type="presParOf" srcId="{7B01D7E2-9C1E-4572-B264-C2D631825405}" destId="{0A04105F-659F-4F87-961D-F9B05EB257A3}" srcOrd="0" destOrd="0" presId="urn:microsoft.com/office/officeart/2005/8/layout/vList5"/>
    <dgm:cxn modelId="{C4556927-4643-4CCB-A347-F72D5F34E1A6}" type="presParOf" srcId="{0A04105F-659F-4F87-961D-F9B05EB257A3}" destId="{214226AE-366D-44A1-96C1-179BE90E4D56}" srcOrd="0" destOrd="0" presId="urn:microsoft.com/office/officeart/2005/8/layout/vList5"/>
    <dgm:cxn modelId="{F0DBCF47-7FB7-4DE7-B67C-54A9BB1E33D4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35F2613F-7EB4-4E65-974E-D87548D36BFF}" type="presOf" srcId="{BC98A0AC-7D80-432E-A63D-3E129E9BEF1F}" destId="{214226AE-366D-44A1-96C1-179BE90E4D56}" srcOrd="0" destOrd="0" presId="urn:microsoft.com/office/officeart/2005/8/layout/vList5"/>
    <dgm:cxn modelId="{5FCD105C-1189-41B6-A485-F70B0134E7F9}" type="presOf" srcId="{683B5C01-8A8E-4D58-811A-D3301B871E08}" destId="{7B8CBDF6-A30A-49B0-8B2C-1F1CB53657EA}" srcOrd="0" destOrd="0" presId="urn:microsoft.com/office/officeart/2005/8/layout/vList5"/>
    <dgm:cxn modelId="{C92EF68E-5D35-423A-AB52-9596038AC4A1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9EE3397-EB28-4F83-BBAE-F29C7E7A7BD1}" type="presParOf" srcId="{7B01D7E2-9C1E-4572-B264-C2D631825405}" destId="{0A04105F-659F-4F87-961D-F9B05EB257A3}" srcOrd="0" destOrd="0" presId="urn:microsoft.com/office/officeart/2005/8/layout/vList5"/>
    <dgm:cxn modelId="{A253BD50-5FA2-4166-BA26-DC444B2ED4F4}" type="presParOf" srcId="{0A04105F-659F-4F87-961D-F9B05EB257A3}" destId="{214226AE-366D-44A1-96C1-179BE90E4D56}" srcOrd="0" destOrd="0" presId="urn:microsoft.com/office/officeart/2005/8/layout/vList5"/>
    <dgm:cxn modelId="{0101DEDD-9C3F-4005-9F85-A26ECCA31018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D5B0402D-5B75-4646-B93A-6F451346356E}" type="presOf" srcId="{BC98A0AC-7D80-432E-A63D-3E129E9BEF1F}" destId="{214226AE-366D-44A1-96C1-179BE90E4D56}" srcOrd="0" destOrd="0" presId="urn:microsoft.com/office/officeart/2005/8/layout/vList5"/>
    <dgm:cxn modelId="{5C06BC55-BFCE-4EEC-B376-8F3AD9A40E3A}" type="presOf" srcId="{683B5C01-8A8E-4D58-811A-D3301B871E08}" destId="{7B8CBDF6-A30A-49B0-8B2C-1F1CB53657EA}" srcOrd="0" destOrd="0" presId="urn:microsoft.com/office/officeart/2005/8/layout/vList5"/>
    <dgm:cxn modelId="{901E6B8A-DCD5-40A5-8E9C-051D45EF09A9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0BC05FEA-1907-4220-BBD8-6AD1B6D23159}" type="presParOf" srcId="{7B01D7E2-9C1E-4572-B264-C2D631825405}" destId="{0A04105F-659F-4F87-961D-F9B05EB257A3}" srcOrd="0" destOrd="0" presId="urn:microsoft.com/office/officeart/2005/8/layout/vList5"/>
    <dgm:cxn modelId="{DF7193D7-202A-4D1E-9094-273540AF607B}" type="presParOf" srcId="{0A04105F-659F-4F87-961D-F9B05EB257A3}" destId="{214226AE-366D-44A1-96C1-179BE90E4D56}" srcOrd="0" destOrd="0" presId="urn:microsoft.com/office/officeart/2005/8/layout/vList5"/>
    <dgm:cxn modelId="{6DB5CB59-DBB4-40C7-9155-A73A98DE6841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xích</a:t>
          </a:r>
          <a:r>
            <a:rPr lang="en-US" sz="2400" b="1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lô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F91EB85C-035B-46A0-B433-D5A44BCFC31E}" type="presOf" srcId="{BC98A0AC-7D80-432E-A63D-3E129E9BEF1F}" destId="{214226AE-366D-44A1-96C1-179BE90E4D56}" srcOrd="0" destOrd="0" presId="urn:microsoft.com/office/officeart/2005/8/layout/vList5"/>
    <dgm:cxn modelId="{9E096298-66B3-485F-A8E3-738FFEBAB190}" type="presOf" srcId="{35114534-A34D-4572-B18F-62CF935C3538}" destId="{7B01D7E2-9C1E-4572-B264-C2D631825405}" srcOrd="0" destOrd="0" presId="urn:microsoft.com/office/officeart/2005/8/layout/vList5"/>
    <dgm:cxn modelId="{9E53BB9F-0C78-43CC-9DAA-E12AA7A4DDC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CDEF79DF-54C5-401E-8A52-542F44F5D4EF}" type="presParOf" srcId="{7B01D7E2-9C1E-4572-B264-C2D631825405}" destId="{0A04105F-659F-4F87-961D-F9B05EB257A3}" srcOrd="0" destOrd="0" presId="urn:microsoft.com/office/officeart/2005/8/layout/vList5"/>
    <dgm:cxn modelId="{4E4D3547-FB88-4925-8BD7-66C2E06B48CC}" type="presParOf" srcId="{0A04105F-659F-4F87-961D-F9B05EB257A3}" destId="{214226AE-366D-44A1-96C1-179BE90E4D56}" srcOrd="0" destOrd="0" presId="urn:microsoft.com/office/officeart/2005/8/layout/vList5"/>
    <dgm:cxn modelId="{5D6EF610-A4F8-45DA-8113-3D33ACC4AC7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16093" custLinFactNeighborY="-4199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52B228C-9E6D-4119-8259-CD3EFC05A9BD}" type="presOf" srcId="{35114534-A34D-4572-B18F-62CF935C3538}" destId="{7B01D7E2-9C1E-4572-B264-C2D631825405}" srcOrd="0" destOrd="0" presId="urn:microsoft.com/office/officeart/2005/8/layout/vList5"/>
    <dgm:cxn modelId="{4E793092-C706-4383-839D-D186B759A30B}" type="presOf" srcId="{BC98A0AC-7D80-432E-A63D-3E129E9BEF1F}" destId="{214226AE-366D-44A1-96C1-179BE90E4D56}" srcOrd="0" destOrd="0" presId="urn:microsoft.com/office/officeart/2005/8/layout/vList5"/>
    <dgm:cxn modelId="{1B58BCB6-607E-4040-B641-C23278F7C53D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D3BA39C-3820-404E-825F-34EFE2C6A561}" type="presParOf" srcId="{7B01D7E2-9C1E-4572-B264-C2D631825405}" destId="{0A04105F-659F-4F87-961D-F9B05EB257A3}" srcOrd="0" destOrd="0" presId="urn:microsoft.com/office/officeart/2005/8/layout/vList5"/>
    <dgm:cxn modelId="{7FD5BD40-F3D6-452D-93BF-B942638286AB}" type="presParOf" srcId="{0A04105F-659F-4F87-961D-F9B05EB257A3}" destId="{214226AE-366D-44A1-96C1-179BE90E4D56}" srcOrd="0" destOrd="0" presId="urn:microsoft.com/office/officeart/2005/8/layout/vList5"/>
    <dgm:cxn modelId="{240BB5A5-E9BF-44E5-9BCB-BCB3FD4042A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E2BDE803-E754-473D-BC15-CF2FC865F367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7F88589C-AC3A-46DA-B3AA-F68526F7CF6C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DA2DCDD-A8D4-4EF5-878A-A5C444F7DF0E}" type="presOf" srcId="{683B5C01-8A8E-4D58-811A-D3301B871E08}" destId="{7B8CBDF6-A30A-49B0-8B2C-1F1CB53657EA}" srcOrd="0" destOrd="0" presId="urn:microsoft.com/office/officeart/2005/8/layout/vList5"/>
    <dgm:cxn modelId="{FAD22348-B46B-494E-96CB-0657013DFFCB}" type="presParOf" srcId="{7B01D7E2-9C1E-4572-B264-C2D631825405}" destId="{0A04105F-659F-4F87-961D-F9B05EB257A3}" srcOrd="0" destOrd="0" presId="urn:microsoft.com/office/officeart/2005/8/layout/vList5"/>
    <dgm:cxn modelId="{CDE4D96C-67DE-40F4-84BB-98F9140D47A9}" type="presParOf" srcId="{0A04105F-659F-4F87-961D-F9B05EB257A3}" destId="{214226AE-366D-44A1-96C1-179BE90E4D56}" srcOrd="0" destOrd="0" presId="urn:microsoft.com/office/officeart/2005/8/layout/vList5"/>
    <dgm:cxn modelId="{F7FA7932-6D44-4800-9EF6-BEB7E14C1D15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96341553-984F-4FE8-A0C2-DF3CD4AC9108}" type="presOf" srcId="{BC98A0AC-7D80-432E-A63D-3E129E9BEF1F}" destId="{214226AE-366D-44A1-96C1-179BE90E4D56}" srcOrd="0" destOrd="0" presId="urn:microsoft.com/office/officeart/2005/8/layout/vList5"/>
    <dgm:cxn modelId="{C68067B1-A725-4B20-B490-A41057B2E5F6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908C3CD-E8BC-43A3-A08E-414E4A27DE38}" type="presOf" srcId="{683B5C01-8A8E-4D58-811A-D3301B871E08}" destId="{7B8CBDF6-A30A-49B0-8B2C-1F1CB53657EA}" srcOrd="0" destOrd="0" presId="urn:microsoft.com/office/officeart/2005/8/layout/vList5"/>
    <dgm:cxn modelId="{D54D195B-1453-46CA-B375-83E588C18351}" type="presParOf" srcId="{7B01D7E2-9C1E-4572-B264-C2D631825405}" destId="{0A04105F-659F-4F87-961D-F9B05EB257A3}" srcOrd="0" destOrd="0" presId="urn:microsoft.com/office/officeart/2005/8/layout/vList5"/>
    <dgm:cxn modelId="{3C12632B-FF2C-403E-8D64-E1BE511640B2}" type="presParOf" srcId="{0A04105F-659F-4F87-961D-F9B05EB257A3}" destId="{214226AE-366D-44A1-96C1-179BE90E4D56}" srcOrd="0" destOrd="0" presId="urn:microsoft.com/office/officeart/2005/8/layout/vList5"/>
    <dgm:cxn modelId="{F72E6E1A-338E-405E-8C18-C074720EA77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hỏa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143CC8D-6EC4-49FD-9331-CFC7480201D0}" type="presOf" srcId="{35114534-A34D-4572-B18F-62CF935C3538}" destId="{7B01D7E2-9C1E-4572-B264-C2D631825405}" srcOrd="0" destOrd="0" presId="urn:microsoft.com/office/officeart/2005/8/layout/vList5"/>
    <dgm:cxn modelId="{8046CF8E-03BA-46A8-B82D-E2628143E216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BC4C7BD2-F395-43AF-A643-8155CFD0EE78}" type="presOf" srcId="{683B5C01-8A8E-4D58-811A-D3301B871E08}" destId="{7B8CBDF6-A30A-49B0-8B2C-1F1CB53657EA}" srcOrd="0" destOrd="0" presId="urn:microsoft.com/office/officeart/2005/8/layout/vList5"/>
    <dgm:cxn modelId="{65EC9B10-06F4-4BE5-9EA3-F1554D5A8C0C}" type="presParOf" srcId="{7B01D7E2-9C1E-4572-B264-C2D631825405}" destId="{0A04105F-659F-4F87-961D-F9B05EB257A3}" srcOrd="0" destOrd="0" presId="urn:microsoft.com/office/officeart/2005/8/layout/vList5"/>
    <dgm:cxn modelId="{3E5D6C6F-57BF-4802-AA0B-7ED158318AB8}" type="presParOf" srcId="{0A04105F-659F-4F87-961D-F9B05EB257A3}" destId="{214226AE-366D-44A1-96C1-179BE90E4D56}" srcOrd="0" destOrd="0" presId="urn:microsoft.com/office/officeart/2005/8/layout/vList5"/>
    <dgm:cxn modelId="{3B4DEC01-583A-45B7-BA63-4794CAE336CB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84F60020-94E4-4460-B029-8C6934E06B0A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5A35551-63B4-4826-A5BB-80F177DD65B7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1B25CEA-D007-49BB-9CEB-6C5788DBF388}" type="presOf" srcId="{683B5C01-8A8E-4D58-811A-D3301B871E08}" destId="{7B8CBDF6-A30A-49B0-8B2C-1F1CB53657EA}" srcOrd="0" destOrd="0" presId="urn:microsoft.com/office/officeart/2005/8/layout/vList5"/>
    <dgm:cxn modelId="{6CB2A95F-6ED2-43F0-BD3C-DEEA32186E63}" type="presParOf" srcId="{7B01D7E2-9C1E-4572-B264-C2D631825405}" destId="{0A04105F-659F-4F87-961D-F9B05EB257A3}" srcOrd="0" destOrd="0" presId="urn:microsoft.com/office/officeart/2005/8/layout/vList5"/>
    <dgm:cxn modelId="{0BD0225B-A9F0-43E8-A69A-AC9CD3209C1E}" type="presParOf" srcId="{0A04105F-659F-4F87-961D-F9B05EB257A3}" destId="{214226AE-366D-44A1-96C1-179BE90E4D56}" srcOrd="0" destOrd="0" presId="urn:microsoft.com/office/officeart/2005/8/layout/vList5"/>
    <dgm:cxn modelId="{A7BC22AD-C645-4B4E-8CD1-FBEDF073F462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-14640" custLinFactNeighborY="1341">
        <dgm:presLayoutVars>
          <dgm:bulletEnabled val="1"/>
        </dgm:presLayoutVars>
      </dgm:prSet>
      <dgm:spPr/>
    </dgm:pt>
  </dgm:ptLst>
  <dgm:cxnLst>
    <dgm:cxn modelId="{6EB22412-16F4-42E6-A661-1BD6EF3D2812}" type="presOf" srcId="{35114534-A34D-4572-B18F-62CF935C3538}" destId="{7B01D7E2-9C1E-4572-B264-C2D631825405}" srcOrd="0" destOrd="0" presId="urn:microsoft.com/office/officeart/2005/8/layout/vList5"/>
    <dgm:cxn modelId="{4EB3D51F-6FD3-4655-9EC8-40839125D28C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25424941-3B0C-43AD-A3ED-B66CBE408FFD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2A5647F7-4B8D-4EA4-9268-CCEF86CA9DF8}" type="presParOf" srcId="{7B01D7E2-9C1E-4572-B264-C2D631825405}" destId="{0A04105F-659F-4F87-961D-F9B05EB257A3}" srcOrd="0" destOrd="0" presId="urn:microsoft.com/office/officeart/2005/8/layout/vList5"/>
    <dgm:cxn modelId="{540BDCB1-5501-4AAC-B70E-A88D60EFC45C}" type="presParOf" srcId="{0A04105F-659F-4F87-961D-F9B05EB257A3}" destId="{214226AE-366D-44A1-96C1-179BE90E4D56}" srcOrd="0" destOrd="0" presId="urn:microsoft.com/office/officeart/2005/8/layout/vList5"/>
    <dgm:cxn modelId="{47A063E0-11E3-4DB0-AEA0-7EED346E1060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</dgm:pt>
  </dgm:ptLst>
  <dgm:cxnLst>
    <dgm:cxn modelId="{E5734A0C-74DB-4E81-9BD8-27273FB738C6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DB150776-9616-41C0-91A4-F39BD52A2EDA}" type="presOf" srcId="{683B5C01-8A8E-4D58-811A-D3301B871E08}" destId="{7B8CBDF6-A30A-49B0-8B2C-1F1CB53657EA}" srcOrd="0" destOrd="0" presId="urn:microsoft.com/office/officeart/2005/8/layout/vList5"/>
    <dgm:cxn modelId="{5D77D7A3-FD8F-442A-9E1D-0789B9E10326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275F8A3-DA9A-4875-8A1B-703C1E599536}" type="presParOf" srcId="{7B01D7E2-9C1E-4572-B264-C2D631825405}" destId="{0A04105F-659F-4F87-961D-F9B05EB257A3}" srcOrd="0" destOrd="0" presId="urn:microsoft.com/office/officeart/2005/8/layout/vList5"/>
    <dgm:cxn modelId="{6A1079F5-A625-4644-8F6F-8BC91B9DC083}" type="presParOf" srcId="{0A04105F-659F-4F87-961D-F9B05EB257A3}" destId="{214226AE-366D-44A1-96C1-179BE90E4D56}" srcOrd="0" destOrd="0" presId="urn:microsoft.com/office/officeart/2005/8/layout/vList5"/>
    <dgm:cxn modelId="{54217B78-2223-49BB-9BF0-9B2593474A5A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</dgm:pt>
  </dgm:ptLst>
  <dgm:cxnLst>
    <dgm:cxn modelId="{A8A37A06-F7BA-46F1-B53C-1D1947FC5734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CDEC860-1D1F-4662-AE3F-A60E0C425626}" type="presOf" srcId="{35114534-A34D-4572-B18F-62CF935C3538}" destId="{7B01D7E2-9C1E-4572-B264-C2D631825405}" srcOrd="0" destOrd="0" presId="urn:microsoft.com/office/officeart/2005/8/layout/vList5"/>
    <dgm:cxn modelId="{E8096EB5-2DE5-4AF4-A7A0-345DB1C5758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F553BAD-3C2C-4877-9280-CD2891EFE992}" type="presParOf" srcId="{7B01D7E2-9C1E-4572-B264-C2D631825405}" destId="{0A04105F-659F-4F87-961D-F9B05EB257A3}" srcOrd="0" destOrd="0" presId="urn:microsoft.com/office/officeart/2005/8/layout/vList5"/>
    <dgm:cxn modelId="{2D60560B-BF84-4F12-A420-C17AAFB89A63}" type="presParOf" srcId="{0A04105F-659F-4F87-961D-F9B05EB257A3}" destId="{214226AE-366D-44A1-96C1-179BE90E4D56}" srcOrd="0" destOrd="0" presId="urn:microsoft.com/office/officeart/2005/8/layout/vList5"/>
    <dgm:cxn modelId="{B3810658-47CD-4CE9-9954-F42DB7E19E60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đạp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điện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8E546B04-E433-405B-BD7B-CE84E5C9733B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EBEB834-22C5-4EB9-90C4-A6ECD8CFA228}" type="presOf" srcId="{35114534-A34D-4572-B18F-62CF935C3538}" destId="{7B01D7E2-9C1E-4572-B264-C2D631825405}" srcOrd="0" destOrd="0" presId="urn:microsoft.com/office/officeart/2005/8/layout/vList5"/>
    <dgm:cxn modelId="{597AA587-5919-4EB9-8B97-640DDC197049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BA3D65A1-ADBF-4E25-8306-431C35444E81}" type="presParOf" srcId="{7B01D7E2-9C1E-4572-B264-C2D631825405}" destId="{0A04105F-659F-4F87-961D-F9B05EB257A3}" srcOrd="0" destOrd="0" presId="urn:microsoft.com/office/officeart/2005/8/layout/vList5"/>
    <dgm:cxn modelId="{FD4D2AE2-6358-478B-A834-98DE92A69836}" type="presParOf" srcId="{0A04105F-659F-4F87-961D-F9B05EB257A3}" destId="{214226AE-366D-44A1-96C1-179BE90E4D56}" srcOrd="0" destOrd="0" presId="urn:microsoft.com/office/officeart/2005/8/layout/vList5"/>
    <dgm:cxn modelId="{D8E2976C-66D1-4D46-986E-AE44A3F1B32E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-14640" custLinFactNeighborY="1341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83675A5-396A-4222-97F1-799B2F3350E0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332440EE-370D-49ED-8B84-CAFC823D298C}" type="presOf" srcId="{BC98A0AC-7D80-432E-A63D-3E129E9BEF1F}" destId="{214226AE-366D-44A1-96C1-179BE90E4D56}" srcOrd="0" destOrd="0" presId="urn:microsoft.com/office/officeart/2005/8/layout/vList5"/>
    <dgm:cxn modelId="{202321FA-E837-4826-83B9-DE31E846995F}" type="presOf" srcId="{35114534-A34D-4572-B18F-62CF935C3538}" destId="{7B01D7E2-9C1E-4572-B264-C2D631825405}" srcOrd="0" destOrd="0" presId="urn:microsoft.com/office/officeart/2005/8/layout/vList5"/>
    <dgm:cxn modelId="{17217AD4-6A81-4E59-8732-A7D9FF32DC53}" type="presParOf" srcId="{7B01D7E2-9C1E-4572-B264-C2D631825405}" destId="{0A04105F-659F-4F87-961D-F9B05EB257A3}" srcOrd="0" destOrd="0" presId="urn:microsoft.com/office/officeart/2005/8/layout/vList5"/>
    <dgm:cxn modelId="{8B021427-92C0-4F3C-A9A6-88166428E900}" type="presParOf" srcId="{0A04105F-659F-4F87-961D-F9B05EB257A3}" destId="{214226AE-366D-44A1-96C1-179BE90E4D56}" srcOrd="0" destOrd="0" presId="urn:microsoft.com/office/officeart/2005/8/layout/vList5"/>
    <dgm:cxn modelId="{FB80465D-6629-45A3-BEA4-3B647B2582E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800" b="1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</dgm:pt>
  </dgm:ptLst>
  <dgm:cxnLst>
    <dgm:cxn modelId="{71F6230C-FF52-4BB6-B4C9-AA3A95586636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90B6D554-E3E8-4F08-91D7-09264CCC65EE}" type="presOf" srcId="{683B5C01-8A8E-4D58-811A-D3301B871E08}" destId="{7B8CBDF6-A30A-49B0-8B2C-1F1CB53657EA}" srcOrd="0" destOrd="0" presId="urn:microsoft.com/office/officeart/2005/8/layout/vList5"/>
    <dgm:cxn modelId="{F17468CC-40FF-4678-BF1D-85426772C266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DB3D942-BEB3-4F98-8708-94F14A322FA3}" type="presParOf" srcId="{7B01D7E2-9C1E-4572-B264-C2D631825405}" destId="{0A04105F-659F-4F87-961D-F9B05EB257A3}" srcOrd="0" destOrd="0" presId="urn:microsoft.com/office/officeart/2005/8/layout/vList5"/>
    <dgm:cxn modelId="{0EAC02FF-7C12-4288-8B53-E7B06EDAFCFA}" type="presParOf" srcId="{0A04105F-659F-4F87-961D-F9B05EB257A3}" destId="{214226AE-366D-44A1-96C1-179BE90E4D56}" srcOrd="0" destOrd="0" presId="urn:microsoft.com/office/officeart/2005/8/layout/vList5"/>
    <dgm:cxn modelId="{DA2CEBBE-791D-48FC-95B4-163BD678C5A6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E02C590-C996-465B-B19A-420F84BC6076}" type="presOf" srcId="{683B5C01-8A8E-4D58-811A-D3301B871E08}" destId="{7B8CBDF6-A30A-49B0-8B2C-1F1CB53657EA}" srcOrd="0" destOrd="0" presId="urn:microsoft.com/office/officeart/2005/8/layout/vList5"/>
    <dgm:cxn modelId="{8DEB5EC1-7D62-479E-8439-027E88BBB28E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CA7B4FE3-8B1D-4F54-9134-765D1C486AB1}" type="presOf" srcId="{35114534-A34D-4572-B18F-62CF935C3538}" destId="{7B01D7E2-9C1E-4572-B264-C2D631825405}" srcOrd="0" destOrd="0" presId="urn:microsoft.com/office/officeart/2005/8/layout/vList5"/>
    <dgm:cxn modelId="{4CABBF16-5EF4-4438-8573-0266346AC895}" type="presParOf" srcId="{7B01D7E2-9C1E-4572-B264-C2D631825405}" destId="{0A04105F-659F-4F87-961D-F9B05EB257A3}" srcOrd="0" destOrd="0" presId="urn:microsoft.com/office/officeart/2005/8/layout/vList5"/>
    <dgm:cxn modelId="{0F277A2B-4876-441D-B013-7690FE3858FB}" type="presParOf" srcId="{0A04105F-659F-4F87-961D-F9B05EB257A3}" destId="{214226AE-366D-44A1-96C1-179BE90E4D56}" srcOrd="0" destOrd="0" presId="urn:microsoft.com/office/officeart/2005/8/layout/vList5"/>
    <dgm:cxn modelId="{A29026D5-219D-4188-963C-5AB5CB10591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366CA0B7-9617-4851-BBF4-A208A50EB533}" type="presOf" srcId="{BC98A0AC-7D80-432E-A63D-3E129E9BEF1F}" destId="{214226AE-366D-44A1-96C1-179BE90E4D56}" srcOrd="0" destOrd="0" presId="urn:microsoft.com/office/officeart/2005/8/layout/vList5"/>
    <dgm:cxn modelId="{8C7F9BBC-F1EF-4B4C-AA3E-1707358D262C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E719ADE-E971-48A5-86F9-7575A3E8EA35}" type="presOf" srcId="{35114534-A34D-4572-B18F-62CF935C3538}" destId="{7B01D7E2-9C1E-4572-B264-C2D631825405}" srcOrd="0" destOrd="0" presId="urn:microsoft.com/office/officeart/2005/8/layout/vList5"/>
    <dgm:cxn modelId="{5E6E385E-D565-4898-949F-227BBBC1A061}" type="presParOf" srcId="{7B01D7E2-9C1E-4572-B264-C2D631825405}" destId="{0A04105F-659F-4F87-961D-F9B05EB257A3}" srcOrd="0" destOrd="0" presId="urn:microsoft.com/office/officeart/2005/8/layout/vList5"/>
    <dgm:cxn modelId="{92ED8F49-5154-4BC8-A104-340E182B012E}" type="presParOf" srcId="{0A04105F-659F-4F87-961D-F9B05EB257A3}" destId="{214226AE-366D-44A1-96C1-179BE90E4D56}" srcOrd="0" destOrd="0" presId="urn:microsoft.com/office/officeart/2005/8/layout/vList5"/>
    <dgm:cxn modelId="{4991AEBD-16C3-4677-BFE0-7297C5F7C47F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</dgm:pt>
  </dgm:ptLst>
  <dgm:cxnLst>
    <dgm:cxn modelId="{5F66C619-8D76-40B9-A6D5-D2469B128909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C86CE52-91E7-4F6C-AC72-3395653560FC}" type="presOf" srcId="{BC98A0AC-7D80-432E-A63D-3E129E9BEF1F}" destId="{214226AE-366D-44A1-96C1-179BE90E4D56}" srcOrd="0" destOrd="0" presId="urn:microsoft.com/office/officeart/2005/8/layout/vList5"/>
    <dgm:cxn modelId="{02EA8B92-183F-46A8-9F97-6C1EEB8CC98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02675CC3-7B07-419B-9D77-B3830D240F30}" type="presParOf" srcId="{7B01D7E2-9C1E-4572-B264-C2D631825405}" destId="{0A04105F-659F-4F87-961D-F9B05EB257A3}" srcOrd="0" destOrd="0" presId="urn:microsoft.com/office/officeart/2005/8/layout/vList5"/>
    <dgm:cxn modelId="{849BE0DE-462B-45E2-9936-877C0FBACA8B}" type="presParOf" srcId="{0A04105F-659F-4F87-961D-F9B05EB257A3}" destId="{214226AE-366D-44A1-96C1-179BE90E4D56}" srcOrd="0" destOrd="0" presId="urn:microsoft.com/office/officeart/2005/8/layout/vList5"/>
    <dgm:cxn modelId="{CB292228-502B-4E52-829E-7B66924FC91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3F379768-5935-4E98-9D37-CA7040747298}" type="presOf" srcId="{683B5C01-8A8E-4D58-811A-D3301B871E08}" destId="{7B8CBDF6-A30A-49B0-8B2C-1F1CB53657EA}" srcOrd="0" destOrd="0" presId="urn:microsoft.com/office/officeart/2005/8/layout/vList5"/>
    <dgm:cxn modelId="{7D049270-D661-4524-AA9D-3C0FEFA7D4C9}" type="presOf" srcId="{BC98A0AC-7D80-432E-A63D-3E129E9BEF1F}" destId="{214226AE-366D-44A1-96C1-179BE90E4D56}" srcOrd="0" destOrd="0" presId="urn:microsoft.com/office/officeart/2005/8/layout/vList5"/>
    <dgm:cxn modelId="{B5D0D7B4-9E8D-4348-B7DF-DF228460B0AB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9C62C92B-5609-430A-A8FA-1BD16109848F}" type="presParOf" srcId="{7B01D7E2-9C1E-4572-B264-C2D631825405}" destId="{0A04105F-659F-4F87-961D-F9B05EB257A3}" srcOrd="0" destOrd="0" presId="urn:microsoft.com/office/officeart/2005/8/layout/vList5"/>
    <dgm:cxn modelId="{6748D04E-5765-438D-BC87-6587DBDC2C92}" type="presParOf" srcId="{0A04105F-659F-4F87-961D-F9B05EB257A3}" destId="{214226AE-366D-44A1-96C1-179BE90E4D56}" srcOrd="0" destOrd="0" presId="urn:microsoft.com/office/officeart/2005/8/layout/vList5"/>
    <dgm:cxn modelId="{1BF7B972-E056-467E-86CA-B597E8705EB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F0233D2C-425F-45BB-B891-8EC5F7FC3762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00155C65-5B5D-448B-A7E7-33DF0CD1A952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F66C36D4-B8EA-4D5A-94E8-5378E5F80C61}" type="presOf" srcId="{683B5C01-8A8E-4D58-811A-D3301B871E08}" destId="{7B8CBDF6-A30A-49B0-8B2C-1F1CB53657EA}" srcOrd="0" destOrd="0" presId="urn:microsoft.com/office/officeart/2005/8/layout/vList5"/>
    <dgm:cxn modelId="{ECDA45F9-16EC-49D2-A3FA-7C7EB5740004}" type="presParOf" srcId="{7B01D7E2-9C1E-4572-B264-C2D631825405}" destId="{0A04105F-659F-4F87-961D-F9B05EB257A3}" srcOrd="0" destOrd="0" presId="urn:microsoft.com/office/officeart/2005/8/layout/vList5"/>
    <dgm:cxn modelId="{B3F49723-7CC5-47C4-A105-A18961D4E583}" type="presParOf" srcId="{0A04105F-659F-4F87-961D-F9B05EB257A3}" destId="{214226AE-366D-44A1-96C1-179BE90E4D56}" srcOrd="0" destOrd="0" presId="urn:microsoft.com/office/officeart/2005/8/layout/vList5"/>
    <dgm:cxn modelId="{89D4C4DB-44C8-48D7-989B-6EC9CFB0ED7E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</dgm:pt>
  </dgm:ptLst>
  <dgm:cxnLst>
    <dgm:cxn modelId="{243F3012-86B1-4AC6-8AAA-660DF9F3D5A7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0A084931-5EE7-4542-89B9-69D23B3CAB84}" type="presOf" srcId="{683B5C01-8A8E-4D58-811A-D3301B871E08}" destId="{7B8CBDF6-A30A-49B0-8B2C-1F1CB53657EA}" srcOrd="0" destOrd="0" presId="urn:microsoft.com/office/officeart/2005/8/layout/vList5"/>
    <dgm:cxn modelId="{B6F0AB5A-79FB-4353-9E08-F6E5006304E4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C5602D7-5679-44EA-AA45-24A1A57818A9}" type="presParOf" srcId="{7B01D7E2-9C1E-4572-B264-C2D631825405}" destId="{0A04105F-659F-4F87-961D-F9B05EB257A3}" srcOrd="0" destOrd="0" presId="urn:microsoft.com/office/officeart/2005/8/layout/vList5"/>
    <dgm:cxn modelId="{73CCF287-A373-4D2F-AE9C-623D73772918}" type="presParOf" srcId="{0A04105F-659F-4F87-961D-F9B05EB257A3}" destId="{214226AE-366D-44A1-96C1-179BE90E4D56}" srcOrd="0" destOrd="0" presId="urn:microsoft.com/office/officeart/2005/8/layout/vList5"/>
    <dgm:cxn modelId="{A69C032B-5BBF-48CA-AC2C-308354D6BB8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7597BF40-EE00-43E4-BEDC-1F120A8290A6}" type="presOf" srcId="{BC98A0AC-7D80-432E-A63D-3E129E9BEF1F}" destId="{214226AE-366D-44A1-96C1-179BE90E4D56}" srcOrd="0" destOrd="0" presId="urn:microsoft.com/office/officeart/2005/8/layout/vList5"/>
    <dgm:cxn modelId="{F0610B6B-7DB8-408C-A681-8620F6304E6D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AAD87BD9-EA53-4E09-BB17-FCD62EB80BF6}" type="presOf" srcId="{683B5C01-8A8E-4D58-811A-D3301B871E08}" destId="{7B8CBDF6-A30A-49B0-8B2C-1F1CB53657EA}" srcOrd="0" destOrd="0" presId="urn:microsoft.com/office/officeart/2005/8/layout/vList5"/>
    <dgm:cxn modelId="{7F735ED6-A467-4033-B984-27C833ABC0B3}" type="presParOf" srcId="{7B01D7E2-9C1E-4572-B264-C2D631825405}" destId="{0A04105F-659F-4F87-961D-F9B05EB257A3}" srcOrd="0" destOrd="0" presId="urn:microsoft.com/office/officeart/2005/8/layout/vList5"/>
    <dgm:cxn modelId="{177B5327-BA3C-42CD-AF1B-E55E4B00AA6A}" type="presParOf" srcId="{0A04105F-659F-4F87-961D-F9B05EB257A3}" destId="{214226AE-366D-44A1-96C1-179BE90E4D56}" srcOrd="0" destOrd="0" presId="urn:microsoft.com/office/officeart/2005/8/layout/vList5"/>
    <dgm:cxn modelId="{A3045F16-EEFC-4D1C-B45C-0B6D76A1D131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5A036B1-FE79-4890-A701-572068267CCC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A0FB87D2-DA94-4C4C-9E4B-4266AFC75DDB}" type="presOf" srcId="{BC98A0AC-7D80-432E-A63D-3E129E9BEF1F}" destId="{214226AE-366D-44A1-96C1-179BE90E4D56}" srcOrd="0" destOrd="0" presId="urn:microsoft.com/office/officeart/2005/8/layout/vList5"/>
    <dgm:cxn modelId="{BD9CFAFA-0B51-46CC-AB97-27C9FD3E8D47}" type="presOf" srcId="{683B5C01-8A8E-4D58-811A-D3301B871E08}" destId="{7B8CBDF6-A30A-49B0-8B2C-1F1CB53657EA}" srcOrd="0" destOrd="0" presId="urn:microsoft.com/office/officeart/2005/8/layout/vList5"/>
    <dgm:cxn modelId="{3BEB3302-7E23-4A4A-8F81-5203C457A10E}" type="presParOf" srcId="{7B01D7E2-9C1E-4572-B264-C2D631825405}" destId="{0A04105F-659F-4F87-961D-F9B05EB257A3}" srcOrd="0" destOrd="0" presId="urn:microsoft.com/office/officeart/2005/8/layout/vList5"/>
    <dgm:cxn modelId="{D5D8118B-6BA3-4E04-A45C-8E2AB8CEC5E4}" type="presParOf" srcId="{0A04105F-659F-4F87-961D-F9B05EB257A3}" destId="{214226AE-366D-44A1-96C1-179BE90E4D56}" srcOrd="0" destOrd="0" presId="urn:microsoft.com/office/officeart/2005/8/layout/vList5"/>
    <dgm:cxn modelId="{99687309-B949-4470-B364-168DF17E01FA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</dgm:pt>
  </dgm:ptLst>
  <dgm:cxnLst>
    <dgm:cxn modelId="{C395EF04-B2DC-4796-907C-0D41689146B0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34D2E56-6D74-4659-982E-3446FD564C19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87F0FE5-E303-4EDD-BD2A-C7ACC42E91E2}" type="presOf" srcId="{683B5C01-8A8E-4D58-811A-D3301B871E08}" destId="{7B8CBDF6-A30A-49B0-8B2C-1F1CB53657EA}" srcOrd="0" destOrd="0" presId="urn:microsoft.com/office/officeart/2005/8/layout/vList5"/>
    <dgm:cxn modelId="{B9DB95C9-FEF2-48CD-9F8F-A8736D8BC368}" type="presParOf" srcId="{7B01D7E2-9C1E-4572-B264-C2D631825405}" destId="{0A04105F-659F-4F87-961D-F9B05EB257A3}" srcOrd="0" destOrd="0" presId="urn:microsoft.com/office/officeart/2005/8/layout/vList5"/>
    <dgm:cxn modelId="{8E978943-272D-4336-AC10-8CD6DE34A3A7}" type="presParOf" srcId="{0A04105F-659F-4F87-961D-F9B05EB257A3}" destId="{214226AE-366D-44A1-96C1-179BE90E4D56}" srcOrd="0" destOrd="0" presId="urn:microsoft.com/office/officeart/2005/8/layout/vList5"/>
    <dgm:cxn modelId="{AE463CF8-6534-45E6-A223-60ED7BBC0C35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679238A-42F6-4680-9B69-B86C61A23CBF}" type="presOf" srcId="{35114534-A34D-4572-B18F-62CF935C3538}" destId="{7B01D7E2-9C1E-4572-B264-C2D631825405}" srcOrd="0" destOrd="0" presId="urn:microsoft.com/office/officeart/2005/8/layout/vList5"/>
    <dgm:cxn modelId="{36983490-AE10-4303-B92C-244E464331D9}" type="presOf" srcId="{683B5C01-8A8E-4D58-811A-D3301B871E08}" destId="{7B8CBDF6-A30A-49B0-8B2C-1F1CB53657EA}" srcOrd="0" destOrd="0" presId="urn:microsoft.com/office/officeart/2005/8/layout/vList5"/>
    <dgm:cxn modelId="{8D603EC2-8BD3-43C2-85DB-637693FF7B24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F92229C-5787-441C-AA35-8A78CBED7CC6}" type="presParOf" srcId="{7B01D7E2-9C1E-4572-B264-C2D631825405}" destId="{0A04105F-659F-4F87-961D-F9B05EB257A3}" srcOrd="0" destOrd="0" presId="urn:microsoft.com/office/officeart/2005/8/layout/vList5"/>
    <dgm:cxn modelId="{883C1DE9-960D-491E-9372-2D445110853C}" type="presParOf" srcId="{0A04105F-659F-4F87-961D-F9B05EB257A3}" destId="{214226AE-366D-44A1-96C1-179BE90E4D56}" srcOrd="0" destOrd="0" presId="urn:microsoft.com/office/officeart/2005/8/layout/vList5"/>
    <dgm:cxn modelId="{E6A01A51-E86A-4591-A8DA-5FCEA01E2E97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32366" y="-1224897"/>
          <a:ext cx="609004" cy="319734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38195" y="99003"/>
        <a:ext cx="3167619" cy="549546"/>
      </dsp:txXfrm>
    </dsp:sp>
    <dsp:sp modelId="{214226AE-366D-44A1-96C1-179BE90E4D56}">
      <dsp:nvSpPr>
        <dsp:cNvPr id="0" name=""/>
        <dsp:cNvSpPr/>
      </dsp:nvSpPr>
      <dsp:spPr>
        <a:xfrm>
          <a:off x="304809" y="744"/>
          <a:ext cx="838821" cy="76125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</a:p>
      </dsp:txBody>
      <dsp:txXfrm>
        <a:off x="341970" y="37905"/>
        <a:ext cx="764499" cy="686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6235" y="-954742"/>
          <a:ext cx="853439" cy="2956039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936" y="138218"/>
        <a:ext cx="2914378" cy="770117"/>
      </dsp:txXfrm>
    </dsp:sp>
    <dsp:sp modelId="{214226AE-366D-44A1-96C1-179BE90E4D56}">
      <dsp:nvSpPr>
        <dsp:cNvPr id="0" name=""/>
        <dsp:cNvSpPr/>
      </dsp:nvSpPr>
      <dsp:spPr>
        <a:xfrm>
          <a:off x="281804" y="0"/>
          <a:ext cx="775514" cy="10667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1</a:t>
          </a:r>
        </a:p>
      </dsp:txBody>
      <dsp:txXfrm>
        <a:off x="319661" y="37857"/>
        <a:ext cx="699800" cy="9910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19340" y="-1146993"/>
          <a:ext cx="670560" cy="306315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3041" y="82040"/>
        <a:ext cx="3030425" cy="605092"/>
      </dsp:txXfrm>
    </dsp:sp>
    <dsp:sp modelId="{214226AE-366D-44A1-96C1-179BE90E4D56}">
      <dsp:nvSpPr>
        <dsp:cNvPr id="0" name=""/>
        <dsp:cNvSpPr/>
      </dsp:nvSpPr>
      <dsp:spPr>
        <a:xfrm>
          <a:off x="219916" y="0"/>
          <a:ext cx="820204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2</a:t>
          </a:r>
        </a:p>
      </dsp:txBody>
      <dsp:txXfrm>
        <a:off x="259955" y="40039"/>
        <a:ext cx="740126" cy="7581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92828" y="-1117783"/>
          <a:ext cx="629536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4" y="100582"/>
        <a:ext cx="2974075" cy="568074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837381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3</a:t>
          </a:r>
        </a:p>
      </dsp:txBody>
      <dsp:txXfrm>
        <a:off x="147098" y="39217"/>
        <a:ext cx="724922" cy="7589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93874" y="-1247846"/>
          <a:ext cx="669905" cy="331800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9825" y="108905"/>
        <a:ext cx="3285301" cy="604501"/>
      </dsp:txXfrm>
    </dsp:sp>
    <dsp:sp modelId="{214226AE-366D-44A1-96C1-179BE90E4D56}">
      <dsp:nvSpPr>
        <dsp:cNvPr id="0" name=""/>
        <dsp:cNvSpPr/>
      </dsp:nvSpPr>
      <dsp:spPr>
        <a:xfrm>
          <a:off x="316311" y="818"/>
          <a:ext cx="870475" cy="837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1</a:t>
          </a:r>
        </a:p>
      </dsp:txBody>
      <dsp:txXfrm>
        <a:off x="357189" y="41696"/>
        <a:ext cx="788719" cy="7556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250185" y="-1297148"/>
          <a:ext cx="670560" cy="336346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kern="1200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xích</a:t>
          </a:r>
          <a:r>
            <a:rPr lang="en-US" sz="2400" b="1" kern="1200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lô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03731" y="82040"/>
        <a:ext cx="3330735" cy="605092"/>
      </dsp:txXfrm>
    </dsp:sp>
    <dsp:sp modelId="{214226AE-366D-44A1-96C1-179BE90E4D56}">
      <dsp:nvSpPr>
        <dsp:cNvPr id="0" name=""/>
        <dsp:cNvSpPr/>
      </dsp:nvSpPr>
      <dsp:spPr>
        <a:xfrm>
          <a:off x="241476" y="0"/>
          <a:ext cx="90061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2</a:t>
          </a:r>
        </a:p>
      </dsp:txBody>
      <dsp:txXfrm>
        <a:off x="282394" y="40918"/>
        <a:ext cx="818780" cy="7563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269739" y="-1291721"/>
          <a:ext cx="629536" cy="336538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01816" y="106933"/>
        <a:ext cx="3334652" cy="568074"/>
      </dsp:txXfrm>
    </dsp:sp>
    <dsp:sp modelId="{214226AE-366D-44A1-96C1-179BE90E4D56}">
      <dsp:nvSpPr>
        <dsp:cNvPr id="0" name=""/>
        <dsp:cNvSpPr/>
      </dsp:nvSpPr>
      <dsp:spPr>
        <a:xfrm>
          <a:off x="120827" y="0"/>
          <a:ext cx="899759" cy="837381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3</a:t>
          </a:r>
        </a:p>
      </dsp:txBody>
      <dsp:txXfrm>
        <a:off x="161705" y="40878"/>
        <a:ext cx="818003" cy="7556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5938" y="-1157356"/>
          <a:ext cx="669904" cy="313702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2380" y="108904"/>
        <a:ext cx="3104319" cy="604500"/>
      </dsp:txXfrm>
    </dsp:sp>
    <dsp:sp modelId="{214226AE-366D-44A1-96C1-179BE90E4D56}">
      <dsp:nvSpPr>
        <dsp:cNvPr id="0" name=""/>
        <dsp:cNvSpPr/>
      </dsp:nvSpPr>
      <dsp:spPr>
        <a:xfrm>
          <a:off x="299058" y="818"/>
          <a:ext cx="822995" cy="8373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1</a:t>
          </a:r>
        </a:p>
      </dsp:txBody>
      <dsp:txXfrm>
        <a:off x="339233" y="40993"/>
        <a:ext cx="742645" cy="7570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42455" y="-1241987"/>
          <a:ext cx="609004" cy="318328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5316" y="74881"/>
        <a:ext cx="3153554" cy="549546"/>
      </dsp:txXfrm>
    </dsp:sp>
    <dsp:sp modelId="{214226AE-366D-44A1-96C1-179BE90E4D56}">
      <dsp:nvSpPr>
        <dsp:cNvPr id="0" name=""/>
        <dsp:cNvSpPr/>
      </dsp:nvSpPr>
      <dsp:spPr>
        <a:xfrm>
          <a:off x="228540" y="0"/>
          <a:ext cx="852369" cy="7612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</a:t>
          </a:r>
        </a:p>
      </dsp:txBody>
      <dsp:txXfrm>
        <a:off x="265701" y="37161"/>
        <a:ext cx="778047" cy="6869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0058" y="-1187714"/>
          <a:ext cx="515075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hỏa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3" y="82295"/>
        <a:ext cx="2979662" cy="464787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68513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3</a:t>
          </a:r>
        </a:p>
      </dsp:txBody>
      <dsp:txXfrm>
        <a:off x="141326" y="33445"/>
        <a:ext cx="736466" cy="618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5938" y="-1157356"/>
          <a:ext cx="669904" cy="313702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2380" y="108904"/>
        <a:ext cx="3104319" cy="604500"/>
      </dsp:txXfrm>
    </dsp:sp>
    <dsp:sp modelId="{214226AE-366D-44A1-96C1-179BE90E4D56}">
      <dsp:nvSpPr>
        <dsp:cNvPr id="0" name=""/>
        <dsp:cNvSpPr/>
      </dsp:nvSpPr>
      <dsp:spPr>
        <a:xfrm>
          <a:off x="299058" y="818"/>
          <a:ext cx="822995" cy="8373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1</a:t>
          </a:r>
        </a:p>
      </dsp:txBody>
      <dsp:txXfrm>
        <a:off x="339233" y="40993"/>
        <a:ext cx="742645" cy="757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73356" y="-1211360"/>
          <a:ext cx="548104" cy="3123221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798" y="102954"/>
        <a:ext cx="3096465" cy="494592"/>
      </dsp:txXfrm>
    </dsp:sp>
    <dsp:sp modelId="{214226AE-366D-44A1-96C1-179BE90E4D56}">
      <dsp:nvSpPr>
        <dsp:cNvPr id="0" name=""/>
        <dsp:cNvSpPr/>
      </dsp:nvSpPr>
      <dsp:spPr>
        <a:xfrm>
          <a:off x="224228" y="0"/>
          <a:ext cx="836286" cy="68513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</a:t>
          </a:r>
        </a:p>
      </dsp:txBody>
      <dsp:txXfrm>
        <a:off x="257673" y="33445"/>
        <a:ext cx="769396" cy="6182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42455" y="-1241987"/>
          <a:ext cx="609004" cy="318328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5316" y="74881"/>
        <a:ext cx="3153554" cy="549546"/>
      </dsp:txXfrm>
    </dsp:sp>
    <dsp:sp modelId="{214226AE-366D-44A1-96C1-179BE90E4D56}">
      <dsp:nvSpPr>
        <dsp:cNvPr id="0" name=""/>
        <dsp:cNvSpPr/>
      </dsp:nvSpPr>
      <dsp:spPr>
        <a:xfrm>
          <a:off x="228540" y="0"/>
          <a:ext cx="852369" cy="7612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</a:t>
          </a:r>
        </a:p>
      </dsp:txBody>
      <dsp:txXfrm>
        <a:off x="265701" y="37161"/>
        <a:ext cx="778047" cy="6869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0058" y="-1187714"/>
          <a:ext cx="515075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3" y="82295"/>
        <a:ext cx="2979662" cy="464787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68513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3</a:t>
          </a:r>
        </a:p>
      </dsp:txBody>
      <dsp:txXfrm>
        <a:off x="141326" y="33445"/>
        <a:ext cx="736466" cy="6182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32366" y="-1224897"/>
          <a:ext cx="609004" cy="319734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đạp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điện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38195" y="99003"/>
        <a:ext cx="3167619" cy="549546"/>
      </dsp:txXfrm>
    </dsp:sp>
    <dsp:sp modelId="{214226AE-366D-44A1-96C1-179BE90E4D56}">
      <dsp:nvSpPr>
        <dsp:cNvPr id="0" name=""/>
        <dsp:cNvSpPr/>
      </dsp:nvSpPr>
      <dsp:spPr>
        <a:xfrm>
          <a:off x="304809" y="744"/>
          <a:ext cx="838821" cy="76125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</a:p>
      </dsp:txBody>
      <dsp:txXfrm>
        <a:off x="341970" y="37905"/>
        <a:ext cx="764499" cy="6869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73356" y="-1211360"/>
          <a:ext cx="548104" cy="3123221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798" y="102954"/>
        <a:ext cx="3096465" cy="494592"/>
      </dsp:txXfrm>
    </dsp:sp>
    <dsp:sp modelId="{214226AE-366D-44A1-96C1-179BE90E4D56}">
      <dsp:nvSpPr>
        <dsp:cNvPr id="0" name=""/>
        <dsp:cNvSpPr/>
      </dsp:nvSpPr>
      <dsp:spPr>
        <a:xfrm>
          <a:off x="224228" y="0"/>
          <a:ext cx="836286" cy="68513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</a:t>
          </a:r>
        </a:p>
      </dsp:txBody>
      <dsp:txXfrm>
        <a:off x="257673" y="33445"/>
        <a:ext cx="769396" cy="6182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24826" y="-1252727"/>
          <a:ext cx="457844" cy="3064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800" b="1" kern="1200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1297" y="73152"/>
        <a:ext cx="3042553" cy="413144"/>
      </dsp:txXfrm>
    </dsp:sp>
    <dsp:sp modelId="{214226AE-366D-44A1-96C1-179BE90E4D56}">
      <dsp:nvSpPr>
        <dsp:cNvPr id="0" name=""/>
        <dsp:cNvSpPr/>
      </dsp:nvSpPr>
      <dsp:spPr>
        <a:xfrm>
          <a:off x="110039" y="0"/>
          <a:ext cx="819423" cy="609004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</a:t>
          </a:r>
        </a:p>
      </dsp:txBody>
      <dsp:txXfrm>
        <a:off x="139768" y="29729"/>
        <a:ext cx="759965" cy="54954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72800" y="-871464"/>
          <a:ext cx="792479" cy="27147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1675" y="128347"/>
        <a:ext cx="2676044" cy="715107"/>
      </dsp:txXfrm>
    </dsp:sp>
    <dsp:sp modelId="{214226AE-366D-44A1-96C1-179BE90E4D56}">
      <dsp:nvSpPr>
        <dsp:cNvPr id="0" name=""/>
        <dsp:cNvSpPr/>
      </dsp:nvSpPr>
      <dsp:spPr>
        <a:xfrm>
          <a:off x="258800" y="0"/>
          <a:ext cx="712207" cy="990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1</a:t>
          </a:r>
        </a:p>
      </dsp:txBody>
      <dsp:txXfrm>
        <a:off x="293567" y="34767"/>
        <a:ext cx="642673" cy="9210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80833" y="-1056900"/>
          <a:ext cx="670560" cy="288297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627" y="82040"/>
        <a:ext cx="2850239" cy="605092"/>
      </dsp:txXfrm>
    </dsp:sp>
    <dsp:sp modelId="{214226AE-366D-44A1-96C1-179BE90E4D56}">
      <dsp:nvSpPr>
        <dsp:cNvPr id="0" name=""/>
        <dsp:cNvSpPr/>
      </dsp:nvSpPr>
      <dsp:spPr>
        <a:xfrm>
          <a:off x="206980" y="0"/>
          <a:ext cx="77195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2</a:t>
          </a:r>
        </a:p>
      </dsp:txBody>
      <dsp:txXfrm>
        <a:off x="244664" y="37684"/>
        <a:ext cx="696588" cy="7628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5757" y="-992673"/>
          <a:ext cx="686767" cy="28245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6882" y="109727"/>
        <a:ext cx="2790993" cy="619717"/>
      </dsp:txXfrm>
    </dsp:sp>
    <dsp:sp modelId="{214226AE-366D-44A1-96C1-179BE90E4D56}">
      <dsp:nvSpPr>
        <dsp:cNvPr id="0" name=""/>
        <dsp:cNvSpPr/>
      </dsp:nvSpPr>
      <dsp:spPr>
        <a:xfrm>
          <a:off x="101408" y="0"/>
          <a:ext cx="755154" cy="913507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3</a:t>
          </a:r>
        </a:p>
      </dsp:txBody>
      <dsp:txXfrm>
        <a:off x="138272" y="36864"/>
        <a:ext cx="681426" cy="839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24826" y="-1252727"/>
          <a:ext cx="457844" cy="3064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1297" y="73152"/>
        <a:ext cx="3042553" cy="413144"/>
      </dsp:txXfrm>
    </dsp:sp>
    <dsp:sp modelId="{214226AE-366D-44A1-96C1-179BE90E4D56}">
      <dsp:nvSpPr>
        <dsp:cNvPr id="0" name=""/>
        <dsp:cNvSpPr/>
      </dsp:nvSpPr>
      <dsp:spPr>
        <a:xfrm>
          <a:off x="110039" y="0"/>
          <a:ext cx="819423" cy="609004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</a:t>
          </a:r>
        </a:p>
      </dsp:txBody>
      <dsp:txXfrm>
        <a:off x="139768" y="29729"/>
        <a:ext cx="759965" cy="54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72800" y="-871464"/>
          <a:ext cx="792479" cy="27147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1675" y="128347"/>
        <a:ext cx="2676044" cy="715107"/>
      </dsp:txXfrm>
    </dsp:sp>
    <dsp:sp modelId="{214226AE-366D-44A1-96C1-179BE90E4D56}">
      <dsp:nvSpPr>
        <dsp:cNvPr id="0" name=""/>
        <dsp:cNvSpPr/>
      </dsp:nvSpPr>
      <dsp:spPr>
        <a:xfrm>
          <a:off x="258800" y="0"/>
          <a:ext cx="712207" cy="990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1</a:t>
          </a:r>
        </a:p>
      </dsp:txBody>
      <dsp:txXfrm>
        <a:off x="293567" y="34767"/>
        <a:ext cx="642673" cy="921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80833" y="-1056900"/>
          <a:ext cx="670560" cy="288297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627" y="82040"/>
        <a:ext cx="2850239" cy="605092"/>
      </dsp:txXfrm>
    </dsp:sp>
    <dsp:sp modelId="{214226AE-366D-44A1-96C1-179BE90E4D56}">
      <dsp:nvSpPr>
        <dsp:cNvPr id="0" name=""/>
        <dsp:cNvSpPr/>
      </dsp:nvSpPr>
      <dsp:spPr>
        <a:xfrm>
          <a:off x="206980" y="0"/>
          <a:ext cx="77195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2</a:t>
          </a:r>
        </a:p>
      </dsp:txBody>
      <dsp:txXfrm>
        <a:off x="244664" y="37684"/>
        <a:ext cx="696588" cy="762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5757" y="-992673"/>
          <a:ext cx="686767" cy="28245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6882" y="109727"/>
        <a:ext cx="2790993" cy="619717"/>
      </dsp:txXfrm>
    </dsp:sp>
    <dsp:sp modelId="{214226AE-366D-44A1-96C1-179BE90E4D56}">
      <dsp:nvSpPr>
        <dsp:cNvPr id="0" name=""/>
        <dsp:cNvSpPr/>
      </dsp:nvSpPr>
      <dsp:spPr>
        <a:xfrm>
          <a:off x="101408" y="0"/>
          <a:ext cx="755154" cy="913507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3</a:t>
          </a:r>
        </a:p>
      </dsp:txBody>
      <dsp:txXfrm>
        <a:off x="138272" y="36864"/>
        <a:ext cx="681426" cy="839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6044" y="-1006537"/>
          <a:ext cx="669905" cy="2835384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43305" y="108904"/>
        <a:ext cx="2802682" cy="604501"/>
      </dsp:txXfrm>
    </dsp:sp>
    <dsp:sp modelId="{214226AE-366D-44A1-96C1-179BE90E4D56}">
      <dsp:nvSpPr>
        <dsp:cNvPr id="0" name=""/>
        <dsp:cNvSpPr/>
      </dsp:nvSpPr>
      <dsp:spPr>
        <a:xfrm>
          <a:off x="270302" y="818"/>
          <a:ext cx="743860" cy="837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1</a:t>
          </a:r>
        </a:p>
      </dsp:txBody>
      <dsp:txXfrm>
        <a:off x="306614" y="37130"/>
        <a:ext cx="671236" cy="7647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711845" y="-931845"/>
          <a:ext cx="731520" cy="27027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26211" y="89499"/>
        <a:ext cx="2667078" cy="660100"/>
      </dsp:txXfrm>
    </dsp:sp>
    <dsp:sp modelId="{214226AE-366D-44A1-96C1-179BE90E4D56}">
      <dsp:nvSpPr>
        <dsp:cNvPr id="0" name=""/>
        <dsp:cNvSpPr/>
      </dsp:nvSpPr>
      <dsp:spPr>
        <a:xfrm>
          <a:off x="194044" y="0"/>
          <a:ext cx="723709" cy="9144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2</a:t>
          </a:r>
        </a:p>
      </dsp:txBody>
      <dsp:txXfrm>
        <a:off x="229373" y="35329"/>
        <a:ext cx="653051" cy="843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86965" y="-902566"/>
          <a:ext cx="687438" cy="264423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08569" y="109388"/>
        <a:ext cx="2610672" cy="620322"/>
      </dsp:txXfrm>
    </dsp:sp>
    <dsp:sp modelId="{214226AE-366D-44A1-96C1-179BE90E4D56}">
      <dsp:nvSpPr>
        <dsp:cNvPr id="0" name=""/>
        <dsp:cNvSpPr/>
      </dsp:nvSpPr>
      <dsp:spPr>
        <a:xfrm>
          <a:off x="94935" y="0"/>
          <a:ext cx="706953" cy="91440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3</a:t>
          </a:r>
        </a:p>
      </dsp:txBody>
      <dsp:txXfrm>
        <a:off x="129446" y="34511"/>
        <a:ext cx="637931" cy="84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DF707-A3A4-423B-9A9D-8E49E5F8463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8CC0-6262-4DAE-B285-6E27BDA53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8CC0-6262-4DAE-B285-6E27BDA539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8CC0-6262-4DAE-B285-6E27BDA539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D513B-3E3D-4FBD-A9C5-014FEA0B45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D8E7-C969-42B0-B7FA-20BDBDBB38B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audio" Target="../media/audio3.wav"/><Relationship Id="rId21" Type="http://schemas.openxmlformats.org/officeDocument/2006/relationships/image" Target="../media/image25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audio" Target="../media/audio2.wav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audio" Target="../media/audio5.wav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audio" Target="../media/audio3.wav"/><Relationship Id="rId21" Type="http://schemas.openxmlformats.org/officeDocument/2006/relationships/image" Target="../media/image26.jpe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audio" Target="../media/audio2.wav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audio" Target="../media/audio5.wav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audio" Target="../media/audio3.wav"/><Relationship Id="rId21" Type="http://schemas.openxmlformats.org/officeDocument/2006/relationships/image" Target="../media/image27.jpe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audio" Target="../media/audio2.wav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audio" Target="../media/audio5.wav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19" Type="http://schemas.openxmlformats.org/officeDocument/2006/relationships/diagramColors" Target="../diagrams/colors9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18" Type="http://schemas.openxmlformats.org/officeDocument/2006/relationships/diagramQuickStyle" Target="../diagrams/quickStyle12.xml"/><Relationship Id="rId3" Type="http://schemas.openxmlformats.org/officeDocument/2006/relationships/audio" Target="../media/audio3.wav"/><Relationship Id="rId21" Type="http://schemas.openxmlformats.org/officeDocument/2006/relationships/image" Target="../media/image22.jpeg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17" Type="http://schemas.openxmlformats.org/officeDocument/2006/relationships/diagramLayout" Target="../diagrams/layout12.xml"/><Relationship Id="rId2" Type="http://schemas.openxmlformats.org/officeDocument/2006/relationships/audio" Target="../media/audio2.wav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audio" Target="../media/audio5.wav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19" Type="http://schemas.openxmlformats.org/officeDocument/2006/relationships/diagramColors" Target="../diagrams/colors12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QuickStyle" Target="../diagrams/quickStyle14.xml"/><Relationship Id="rId18" Type="http://schemas.openxmlformats.org/officeDocument/2006/relationships/diagramQuickStyle" Target="../diagrams/quickStyle15.xml"/><Relationship Id="rId3" Type="http://schemas.openxmlformats.org/officeDocument/2006/relationships/audio" Target="../media/audio3.wav"/><Relationship Id="rId21" Type="http://schemas.openxmlformats.org/officeDocument/2006/relationships/image" Target="../media/image10.jpeg"/><Relationship Id="rId7" Type="http://schemas.openxmlformats.org/officeDocument/2006/relationships/diagramLayout" Target="../diagrams/layout13.xml"/><Relationship Id="rId12" Type="http://schemas.openxmlformats.org/officeDocument/2006/relationships/diagramLayout" Target="../diagrams/layout14.xml"/><Relationship Id="rId17" Type="http://schemas.openxmlformats.org/officeDocument/2006/relationships/diagramLayout" Target="../diagrams/layout15.xml"/><Relationship Id="rId2" Type="http://schemas.openxmlformats.org/officeDocument/2006/relationships/audio" Target="../media/audio2.wav"/><Relationship Id="rId16" Type="http://schemas.openxmlformats.org/officeDocument/2006/relationships/diagramData" Target="../diagrams/data15.xml"/><Relationship Id="rId20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diagramData" Target="../diagrams/data14.xml"/><Relationship Id="rId5" Type="http://schemas.openxmlformats.org/officeDocument/2006/relationships/audio" Target="../media/audio5.wav"/><Relationship Id="rId15" Type="http://schemas.microsoft.com/office/2007/relationships/diagramDrawing" Target="../diagrams/drawing14.xml"/><Relationship Id="rId10" Type="http://schemas.microsoft.com/office/2007/relationships/diagramDrawing" Target="../diagrams/drawing13.xml"/><Relationship Id="rId19" Type="http://schemas.openxmlformats.org/officeDocument/2006/relationships/diagramColors" Target="../diagrams/colors15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3.xml"/><Relationship Id="rId14" Type="http://schemas.openxmlformats.org/officeDocument/2006/relationships/diagramColors" Target="../diagrams/colors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18" Type="http://schemas.openxmlformats.org/officeDocument/2006/relationships/diagramQuickStyle" Target="../diagrams/quickStyle18.xml"/><Relationship Id="rId3" Type="http://schemas.openxmlformats.org/officeDocument/2006/relationships/audio" Target="../media/audio3.wav"/><Relationship Id="rId21" Type="http://schemas.openxmlformats.org/officeDocument/2006/relationships/image" Target="../media/image22.jpeg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17" Type="http://schemas.openxmlformats.org/officeDocument/2006/relationships/diagramLayout" Target="../diagrams/layout18.xml"/><Relationship Id="rId2" Type="http://schemas.openxmlformats.org/officeDocument/2006/relationships/audio" Target="../media/audio2.wav"/><Relationship Id="rId16" Type="http://schemas.openxmlformats.org/officeDocument/2006/relationships/diagramData" Target="../diagrams/data18.xml"/><Relationship Id="rId20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audio" Target="../media/audio5.wav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19" Type="http://schemas.openxmlformats.org/officeDocument/2006/relationships/diagramColors" Target="../diagrams/colors18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18" Type="http://schemas.openxmlformats.org/officeDocument/2006/relationships/diagramQuickStyle" Target="../diagrams/quickStyle21.xml"/><Relationship Id="rId3" Type="http://schemas.openxmlformats.org/officeDocument/2006/relationships/audio" Target="../media/audio3.wav"/><Relationship Id="rId21" Type="http://schemas.openxmlformats.org/officeDocument/2006/relationships/slide" Target="slide8.xml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17" Type="http://schemas.openxmlformats.org/officeDocument/2006/relationships/diagramLayout" Target="../diagrams/layout21.xml"/><Relationship Id="rId2" Type="http://schemas.openxmlformats.org/officeDocument/2006/relationships/audio" Target="../media/audio2.wav"/><Relationship Id="rId16" Type="http://schemas.openxmlformats.org/officeDocument/2006/relationships/diagramData" Target="../diagrams/data21.xml"/><Relationship Id="rId20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audio" Target="../media/audio5.wav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19" Type="http://schemas.openxmlformats.org/officeDocument/2006/relationships/diagramColors" Target="../diagrams/colors21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Relationship Id="rId2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QuickStyle" Target="../diagrams/quickStyle23.xml"/><Relationship Id="rId18" Type="http://schemas.openxmlformats.org/officeDocument/2006/relationships/diagramQuickStyle" Target="../diagrams/quickStyle24.xml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openxmlformats.org/officeDocument/2006/relationships/diagramLayout" Target="../diagrams/layout22.xml"/><Relationship Id="rId12" Type="http://schemas.openxmlformats.org/officeDocument/2006/relationships/diagramLayout" Target="../diagrams/layout23.xml"/><Relationship Id="rId17" Type="http://schemas.openxmlformats.org/officeDocument/2006/relationships/diagramLayout" Target="../diagrams/layout24.xml"/><Relationship Id="rId2" Type="http://schemas.openxmlformats.org/officeDocument/2006/relationships/audio" Target="../media/audio2.wav"/><Relationship Id="rId16" Type="http://schemas.openxmlformats.org/officeDocument/2006/relationships/diagramData" Target="../diagrams/data24.xml"/><Relationship Id="rId20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11" Type="http://schemas.openxmlformats.org/officeDocument/2006/relationships/diagramData" Target="../diagrams/data23.xml"/><Relationship Id="rId5" Type="http://schemas.openxmlformats.org/officeDocument/2006/relationships/audio" Target="../media/audio5.wav"/><Relationship Id="rId15" Type="http://schemas.microsoft.com/office/2007/relationships/diagramDrawing" Target="../diagrams/drawing23.xml"/><Relationship Id="rId10" Type="http://schemas.microsoft.com/office/2007/relationships/diagramDrawing" Target="../diagrams/drawing22.xml"/><Relationship Id="rId19" Type="http://schemas.openxmlformats.org/officeDocument/2006/relationships/diagramColors" Target="../diagrams/colors24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22.xml"/><Relationship Id="rId14" Type="http://schemas.openxmlformats.org/officeDocument/2006/relationships/diagramColors" Target="../diagrams/colors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QuickStyle" Target="../diagrams/quickStyle26.xml"/><Relationship Id="rId18" Type="http://schemas.openxmlformats.org/officeDocument/2006/relationships/diagramQuickStyle" Target="../diagrams/quickStyle27.xml"/><Relationship Id="rId3" Type="http://schemas.openxmlformats.org/officeDocument/2006/relationships/audio" Target="../media/audio3.wav"/><Relationship Id="rId21" Type="http://schemas.openxmlformats.org/officeDocument/2006/relationships/image" Target="../media/image26.jpeg"/><Relationship Id="rId7" Type="http://schemas.openxmlformats.org/officeDocument/2006/relationships/diagramLayout" Target="../diagrams/layout25.xml"/><Relationship Id="rId12" Type="http://schemas.openxmlformats.org/officeDocument/2006/relationships/diagramLayout" Target="../diagrams/layout26.xml"/><Relationship Id="rId17" Type="http://schemas.openxmlformats.org/officeDocument/2006/relationships/diagramLayout" Target="../diagrams/layout27.xml"/><Relationship Id="rId2" Type="http://schemas.openxmlformats.org/officeDocument/2006/relationships/audio" Target="../media/audio2.wav"/><Relationship Id="rId16" Type="http://schemas.openxmlformats.org/officeDocument/2006/relationships/diagramData" Target="../diagrams/data27.xml"/><Relationship Id="rId20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11" Type="http://schemas.openxmlformats.org/officeDocument/2006/relationships/diagramData" Target="../diagrams/data26.xml"/><Relationship Id="rId5" Type="http://schemas.openxmlformats.org/officeDocument/2006/relationships/audio" Target="../media/audio5.wav"/><Relationship Id="rId15" Type="http://schemas.microsoft.com/office/2007/relationships/diagramDrawing" Target="../diagrams/drawing26.xml"/><Relationship Id="rId10" Type="http://schemas.microsoft.com/office/2007/relationships/diagramDrawing" Target="../diagrams/drawing25.xml"/><Relationship Id="rId19" Type="http://schemas.openxmlformats.org/officeDocument/2006/relationships/diagramColors" Target="../diagrams/colors27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25.xml"/><Relationship Id="rId14" Type="http://schemas.openxmlformats.org/officeDocument/2006/relationships/diagramColors" Target="../diagrams/colors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WordArt 2">
            <a:extLst>
              <a:ext uri="{FF2B5EF4-FFF2-40B4-BE49-F238E27FC236}">
                <a16:creationId xmlns:a16="http://schemas.microsoft.com/office/drawing/2014/main" id="{1259C087-10E6-148D-AC60-FF88F084C0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69150"/>
            <a:ext cx="8229600" cy="461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833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B052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A7358-AE0E-14A8-141E-99FCA8FB7138}"/>
              </a:ext>
            </a:extLst>
          </p:cNvPr>
          <p:cNvSpPr txBox="1"/>
          <p:nvPr/>
        </p:nvSpPr>
        <p:spPr>
          <a:xfrm>
            <a:off x="1104900" y="663714"/>
            <a:ext cx="693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CBA26C-DAB0-C9B8-7225-8B2D6E4E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943510"/>
            <a:ext cx="8153400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768AA-3DE1-5EE6-EF4C-8AD2DB3682BE}"/>
              </a:ext>
            </a:extLst>
          </p:cNvPr>
          <p:cNvSpPr txBox="1"/>
          <p:nvPr/>
        </p:nvSpPr>
        <p:spPr>
          <a:xfrm>
            <a:off x="609600" y="3691116"/>
            <a:ext cx="7924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(5 - 6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38500" y="1295400"/>
            <a:ext cx="2667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BD684AE-AB07-4688-AD06-E0CC1919A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88468"/>
            <a:ext cx="990600" cy="11691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7" descr="ij9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3850"/>
            <a:ext cx="6522271" cy="48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3426" name="Picture 2" descr="D:\c©y th«ng\IMG_85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4"/>
            <a:ext cx="9025130" cy="685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0082_mercedes-benz-s-clas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3962400" cy="3581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5" descr="D:\c©y th«ng\IMG_8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2133600"/>
            <a:ext cx="495299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4l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0"/>
            <a:ext cx="50181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c©y th«ng\IMG_8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49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876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đố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89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00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638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0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35052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4572000"/>
          <a:ext cx="3886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050" name="Picture 2" descr="D:\convatduoinuoc\IMG_801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820131" y="1905000"/>
            <a:ext cx="4121775" cy="2826578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537655" y="4835934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2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43200"/>
          <a:ext cx="34290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14800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74" name="Picture 2" descr="D:\convatduoinuoc\IMG_802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86873" y="2133600"/>
            <a:ext cx="3962400" cy="29718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3581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3962400"/>
          <a:ext cx="3429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9600" y="5181600"/>
          <a:ext cx="3352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4098" name="Picture 2" descr="D:\convatduoinuoc\IMG_8012.PN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495800" y="2138055"/>
            <a:ext cx="4114800" cy="2722098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13854" y="4759734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3733800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91000"/>
          <a:ext cx="3886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810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122" name="Picture 2" descr="D:\convatduoinuoc\IMG_8007.PN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48200" y="2178939"/>
            <a:ext cx="4343400" cy="2685669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90055" y="4759735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7724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7724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8486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Xe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819400"/>
          <a:ext cx="4191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4114800"/>
          <a:ext cx="426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" y="5257800"/>
          <a:ext cx="426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6146" name="Picture 2" descr="D:\convatduoinuoc\IMG_8022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48200" y="1676400"/>
            <a:ext cx="4318000" cy="32385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26023" y="4901055"/>
            <a:ext cx="2478161" cy="2135757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C369-E84D-4416-A30F-519EA58DE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562600"/>
          </a:xfrm>
          <a:noFill/>
        </p:spPr>
        <p:txBody>
          <a:bodyPr>
            <a:normAutofit/>
          </a:bodyPr>
          <a:lstStyle/>
          <a:p>
            <a:pPr marL="342900" indent="-342900" algn="just" defTabSz="685783">
              <a:buFontTx/>
              <a:buAutoNum type="arabicPeriod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685783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5783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85783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85783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9DA2013-16EA-2A28-976E-01D80D90CC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928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</p:spTree>
    <p:extLst>
      <p:ext uri="{BB962C8B-B14F-4D97-AF65-F5344CB8AC3E}">
        <p14:creationId xmlns:p14="http://schemas.microsoft.com/office/powerpoint/2010/main" val="4038826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39624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35814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4572000"/>
          <a:ext cx="3810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7172" name="Picture 4" descr="D:\convatduoinuoc\IMG_8024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5105400" y="2438400"/>
            <a:ext cx="3810000" cy="3200400"/>
          </a:xfrm>
          <a:prstGeom prst="rect">
            <a:avLst/>
          </a:prstGeom>
          <a:noFill/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 rot="1074943">
            <a:off x="871871" y="5027258"/>
            <a:ext cx="2294858" cy="2066916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Xe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39624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35814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4572000"/>
          <a:ext cx="3810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 rot="1074943">
            <a:off x="871871" y="5027258"/>
            <a:ext cx="2294858" cy="2066916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pic>
        <p:nvPicPr>
          <p:cNvPr id="16" name="Picture 5" descr="cedap3.gif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48200" y="2667000"/>
            <a:ext cx="4191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Xe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35052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4572000"/>
          <a:ext cx="3886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pic>
        <p:nvPicPr>
          <p:cNvPr id="14" name="Picture 10" descr="ree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495800" y="1371600"/>
            <a:ext cx="419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43200"/>
          <a:ext cx="34290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14800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74" name="Picture 2" descr="D:\convatduoinuoc\IMG_802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86873" y="2133600"/>
            <a:ext cx="3962400" cy="29718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C7589-4FA0-DA0F-AA3C-69BA5DD4B34B}"/>
              </a:ext>
            </a:extLst>
          </p:cNvPr>
          <p:cNvSpPr txBox="1"/>
          <p:nvPr/>
        </p:nvSpPr>
        <p:spPr>
          <a:xfrm>
            <a:off x="1256072" y="1828800"/>
            <a:ext cx="6631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FFF58-AF64-89B1-A851-1B2547A91C1F}"/>
              </a:ext>
            </a:extLst>
          </p:cNvPr>
          <p:cNvSpPr txBox="1"/>
          <p:nvPr/>
        </p:nvSpPr>
        <p:spPr>
          <a:xfrm>
            <a:off x="762000" y="3246438"/>
            <a:ext cx="762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Xin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ơn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320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cô</a:t>
            </a:r>
          </a:p>
          <a:p>
            <a:pPr marL="0" indent="0" algn="ctr">
              <a:buNone/>
            </a:pPr>
            <a:r>
              <a:rPr lang="en-US" sz="320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99037250"/>
      </p:ext>
    </p:extLst>
  </p:cSld>
  <p:clrMapOvr>
    <a:masterClrMapping/>
  </p:clrMapOvr>
  <p:transition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-1"/>
            <a:ext cx="9109364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B1A9B-4ABA-8068-55B0-0FDC7B26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sz="4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b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FB55A-3E33-6443-6C08-C47C8B07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“Em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9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B45C-4775-831C-BC46-911587EA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142"/>
            <a:ext cx="8229600" cy="1143000"/>
          </a:xfrm>
          <a:noFill/>
        </p:spPr>
        <p:txBody>
          <a:bodyPr>
            <a:normAutofit/>
          </a:bodyPr>
          <a:lstStyle/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5262-9308-B65F-0713-60A993A0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9697"/>
            <a:ext cx="8229600" cy="452596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A2A3E-DE52-176D-EACF-CD9BF43F1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29" cy="69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61B51-88BF-BB80-B299-FE003392F6D8}"/>
              </a:ext>
            </a:extLst>
          </p:cNvPr>
          <p:cNvSpPr txBox="1"/>
          <p:nvPr/>
        </p:nvSpPr>
        <p:spPr>
          <a:xfrm>
            <a:off x="1638300" y="462902"/>
            <a:ext cx="586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BA17C-03FA-E248-D1CB-20C5B629160A}"/>
              </a:ext>
            </a:extLst>
          </p:cNvPr>
          <p:cNvSpPr txBox="1"/>
          <p:nvPr/>
        </p:nvSpPr>
        <p:spPr>
          <a:xfrm>
            <a:off x="400664" y="1752600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2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4E98-8FB8-A103-405D-29FC6345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Autofit/>
          </a:bodyPr>
          <a:lstStyle/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2F553F-3996-A9A7-E78E-D61382CF6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6" y="0"/>
            <a:ext cx="9175955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D02C4-29A8-2BDC-F8CA-6869ED11F129}"/>
              </a:ext>
            </a:extLst>
          </p:cNvPr>
          <p:cNvSpPr txBox="1"/>
          <p:nvPr/>
        </p:nvSpPr>
        <p:spPr>
          <a:xfrm>
            <a:off x="190500" y="137160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89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re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419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edap3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81400"/>
            <a:ext cx="4191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82_mercedes-benz-s-cla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81000"/>
            <a:ext cx="3657600" cy="2667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6" name="Picture 2" descr="D:\c©y th«ng\IMG_862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276600"/>
            <a:ext cx="4038600" cy="318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D:\c©y th«ng\IMG_86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555853" cy="6172200"/>
          </a:xfrm>
          <a:prstGeom prst="rect">
            <a:avLst/>
          </a:prstGeom>
          <a:noFill/>
        </p:spPr>
      </p:pic>
      <p:pic>
        <p:nvPicPr>
          <p:cNvPr id="4099" name="Picture 3" descr="D:\c©y th«ng\IMG_8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34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c©y th«ng\IMG_8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3048000" cy="3456878"/>
          </a:xfrm>
          <a:prstGeom prst="rect">
            <a:avLst/>
          </a:prstGeom>
          <a:noFill/>
        </p:spPr>
      </p:pic>
      <p:pic>
        <p:nvPicPr>
          <p:cNvPr id="2051" name="Picture 3" descr="D:\c©y th«ng\IMG_8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124200"/>
            <a:ext cx="5382678" cy="3422650"/>
          </a:xfrm>
          <a:prstGeom prst="rect">
            <a:avLst/>
          </a:prstGeom>
          <a:noFill/>
        </p:spPr>
      </p:pic>
      <p:pic>
        <p:nvPicPr>
          <p:cNvPr id="2052" name="Picture 4" descr="D:\c©y th«ng\IMG_86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"/>
            <a:ext cx="3932237" cy="24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c©y th«ng\IMG_8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162656" cy="2115026"/>
          </a:xfrm>
          <a:prstGeom prst="rect">
            <a:avLst/>
          </a:prstGeom>
          <a:noFill/>
        </p:spPr>
      </p:pic>
      <p:pic>
        <p:nvPicPr>
          <p:cNvPr id="3075" name="Picture 3" descr="D:\c©y th«ng\IMG_8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3048000" cy="2286000"/>
          </a:xfrm>
          <a:prstGeom prst="rect">
            <a:avLst/>
          </a:prstGeom>
          <a:noFill/>
        </p:spPr>
      </p:pic>
      <p:pic>
        <p:nvPicPr>
          <p:cNvPr id="3076" name="Picture 4" descr="D:\c©y th«ng\IMG_8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0"/>
            <a:ext cx="3389780" cy="2305050"/>
          </a:xfrm>
          <a:prstGeom prst="rect">
            <a:avLst/>
          </a:prstGeom>
          <a:noFill/>
        </p:spPr>
      </p:pic>
      <p:pic>
        <p:nvPicPr>
          <p:cNvPr id="3077" name="Picture 5" descr="D:\c©y th«ng\IMG_8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3278997" cy="2133600"/>
          </a:xfrm>
          <a:prstGeom prst="rect">
            <a:avLst/>
          </a:prstGeom>
          <a:noFill/>
        </p:spPr>
      </p:pic>
      <p:pic>
        <p:nvPicPr>
          <p:cNvPr id="3078" name="Picture 6" descr="D:\c©y th«ng\IMG_86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387765"/>
            <a:ext cx="3505200" cy="2305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635</Words>
  <Application>Microsoft Office PowerPoint</Application>
  <PresentationFormat>On-screen Show (4:3)</PresentationFormat>
  <Paragraphs>147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#9Slide03 Arima Madurai Bold</vt:lpstr>
      <vt:lpstr>Arial</vt:lpstr>
      <vt:lpstr>Calibri</vt:lpstr>
      <vt:lpstr>Times New Roman</vt:lpstr>
      <vt:lpstr>Office Theme</vt:lpstr>
      <vt:lpstr>PowerPoint Presentation</vt:lpstr>
      <vt:lpstr>MỤC ĐÍCH – YÊU CẦU</vt:lpstr>
      <vt:lpstr> Chuẩn bị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phương tiện giao thông  đường bộ - đường thủy</vt:lpstr>
      <vt:lpstr>So sánh phương tiện giao thông  đường sắt – đường hàng không</vt:lpstr>
      <vt:lpstr>PowerPoint Presentation</vt:lpstr>
      <vt:lpstr>Câu 1: Đường gì tàu chạy sóng xô. Mênh mông xa tít không bờ bạn ơi?</vt:lpstr>
      <vt:lpstr>Câu 2: Đường gì ởi tít trời cao. May bay lên tận “Vì sao” đường gì?</vt:lpstr>
      <vt:lpstr>Câu 3: Đường gì mà có nhiều xe. Ngược xuôi lại có vỉa hè bạn ơi?</vt:lpstr>
      <vt:lpstr>Câu 4: Đường gì mà có đường ray. Xình xịch tàu chạy đêm ngày bạn ơi?</vt:lpstr>
      <vt:lpstr>Câu 4: Xe gì ba bánh. Chở khách, chở hàng. Bác tài phải đạp?</vt:lpstr>
      <vt:lpstr>Câu 5: Tàu gì không chạy dưới sông. Còi tu ầm ĩ vượt đồng bao la. Khi về đến trước sân ga. Người lên, kẻ xuống vào ra rộn ràng?</vt:lpstr>
      <vt:lpstr>Câu 6: Xe gì hai bánh. Đạp chạy bon bon. Chuông kêu kính coong ?</vt:lpstr>
      <vt:lpstr>Câu 7: Xe gì hai bánh. Chạy bon bon. Máy nổ giòn. Kêu bình bịch?</vt:lpstr>
      <vt:lpstr>Câu 8: Đường gì ởi tít trời cao. May bay lên tận “vì sao” đường gì?</vt:lpstr>
      <vt:lpstr>PowerPoint Presentation</vt:lpstr>
    </vt:vector>
  </TitlesOfParts>
  <Company>Viettel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Se7ven</dc:creator>
  <cp:lastModifiedBy>Administrator</cp:lastModifiedBy>
  <cp:revision>112</cp:revision>
  <dcterms:created xsi:type="dcterms:W3CDTF">2015-12-08T02:27:30Z</dcterms:created>
  <dcterms:modified xsi:type="dcterms:W3CDTF">2023-06-06T09:19:37Z</dcterms:modified>
</cp:coreProperties>
</file>