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6/5/2023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pPr/>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pPr/>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6/5/2023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6/5/2023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4.jpeg"/><Relationship Id="rId5" Type="http://schemas.openxmlformats.org/officeDocument/2006/relationships/audio" Target="../media/audio5.wav"/><Relationship Id="rId10"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8.jpeg"/><Relationship Id="rId5" Type="http://schemas.openxmlformats.org/officeDocument/2006/relationships/audio" Target="../media/audio13.wav"/><Relationship Id="rId10" Type="http://schemas.openxmlformats.org/officeDocument/2006/relationships/image" Target="../media/image27.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3.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2.jpe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7.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6.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4.jpeg"/><Relationship Id="rId5" Type="http://schemas.openxmlformats.org/officeDocument/2006/relationships/audio" Target="../media/audio25.wav"/><Relationship Id="rId10" Type="http://schemas.openxmlformats.org/officeDocument/2006/relationships/image" Target="../media/image35.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a:t>PHÒNG GIÁO DỤC ĐÀO TẠO QUẬN LONG BIÊN</a:t>
            </a:r>
            <a:br>
              <a:rPr lang="en-US" sz="2400" b="1" dirty="0"/>
            </a:br>
            <a:r>
              <a:rPr lang="en-US" sz="2400" b="1" u="sng" dirty="0"/>
              <a:t>TRƯỜNG MẦM NON THẠCH CẦU</a:t>
            </a:r>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a:solidFill>
                  <a:srgbClr val="0000CC"/>
                </a:solidFill>
              </a:rPr>
              <a:t>LĨNH VỰC: PHÁT TRIỂN NHẬN THỨC</a:t>
            </a:r>
          </a:p>
          <a:p>
            <a:pPr algn="l"/>
            <a:r>
              <a:rPr lang="en-US" sz="2800" dirty="0">
                <a:solidFill>
                  <a:srgbClr val="0000CC"/>
                </a:solidFill>
              </a:rPr>
              <a:t>	</a:t>
            </a:r>
            <a:r>
              <a:rPr lang="en-US" dirty="0" err="1">
                <a:solidFill>
                  <a:srgbClr val="0000CC"/>
                </a:solidFill>
              </a:rPr>
              <a:t>Đề</a:t>
            </a:r>
            <a:r>
              <a:rPr lang="en-US" dirty="0">
                <a:solidFill>
                  <a:srgbClr val="0000CC"/>
                </a:solidFill>
              </a:rPr>
              <a:t> </a:t>
            </a:r>
            <a:r>
              <a:rPr lang="en-US" dirty="0" err="1">
                <a:solidFill>
                  <a:srgbClr val="0000CC"/>
                </a:solidFill>
              </a:rPr>
              <a:t>tài</a:t>
            </a:r>
            <a:r>
              <a:rPr lang="en-US" dirty="0">
                <a:solidFill>
                  <a:srgbClr val="0000CC"/>
                </a:solidFill>
              </a:rPr>
              <a:t>: </a:t>
            </a:r>
            <a:r>
              <a:rPr lang="en-US" dirty="0" err="1">
                <a:solidFill>
                  <a:srgbClr val="0000CC"/>
                </a:solidFill>
              </a:rPr>
              <a:t>Dạy</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kỹ</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phòng</a:t>
            </a:r>
            <a:r>
              <a:rPr lang="en-US" dirty="0">
                <a:solidFill>
                  <a:srgbClr val="0000CC"/>
                </a:solidFill>
              </a:rPr>
              <a:t> </a:t>
            </a:r>
            <a:r>
              <a:rPr lang="en-US" dirty="0" err="1">
                <a:solidFill>
                  <a:srgbClr val="0000CC"/>
                </a:solidFill>
              </a:rPr>
              <a:t>chống</a:t>
            </a:r>
            <a:r>
              <a:rPr lang="en-US" dirty="0">
                <a:solidFill>
                  <a:srgbClr val="0000CC"/>
                </a:solidFill>
              </a:rPr>
              <a:t> </a:t>
            </a:r>
            <a:r>
              <a:rPr lang="en-US" dirty="0" err="1">
                <a:solidFill>
                  <a:srgbClr val="0000CC"/>
                </a:solidFill>
              </a:rPr>
              <a:t>xâm</a:t>
            </a:r>
            <a:r>
              <a:rPr lang="en-US" dirty="0">
                <a:solidFill>
                  <a:srgbClr val="0000CC"/>
                </a:solidFill>
              </a:rPr>
              <a:t> </a:t>
            </a:r>
            <a:r>
              <a:rPr lang="en-US" dirty="0" err="1">
                <a:solidFill>
                  <a:srgbClr val="0000CC"/>
                </a:solidFill>
              </a:rPr>
              <a:t>hại</a:t>
            </a:r>
            <a:endParaRPr lang="en-US" dirty="0">
              <a:solidFill>
                <a:srgbClr val="0000CC"/>
              </a:solidFill>
            </a:endParaRPr>
          </a:p>
          <a:p>
            <a:pPr algn="l"/>
            <a:r>
              <a:rPr lang="en-US" dirty="0">
                <a:solidFill>
                  <a:srgbClr val="0000CC"/>
                </a:solidFill>
              </a:rPr>
              <a:t>	Lứa tuổi: 5- 6 tuổi</a:t>
            </a:r>
            <a:endParaRPr lang="vi-VN" dirty="0">
              <a:solidFill>
                <a:srgbClr val="0000CC"/>
              </a:solidFill>
            </a:endParaRPr>
          </a:p>
          <a:p>
            <a:pPr algn="l"/>
            <a:r>
              <a:rPr lang="vi-VN" dirty="0">
                <a:solidFill>
                  <a:srgbClr val="0000CC"/>
                </a:solidFill>
              </a:rPr>
              <a:t>         Giáo viên: Nguyễn Thị </a:t>
            </a:r>
            <a:r>
              <a:rPr lang="en-US" dirty="0">
                <a:solidFill>
                  <a:srgbClr val="0000CC"/>
                </a:solidFill>
              </a:rPr>
              <a:t>Kim Chi</a:t>
            </a:r>
            <a:endParaRPr lang="vi-VN" dirty="0">
              <a:solidFill>
                <a:srgbClr val="0000CC"/>
              </a:solidFill>
            </a:endParaRPr>
          </a:p>
          <a:p>
            <a:pPr algn="l"/>
            <a:endParaRPr lang="en-US" dirty="0">
              <a:solidFill>
                <a:srgbClr val="0000CC"/>
              </a:solidFill>
            </a:endParaRPr>
          </a:p>
          <a:p>
            <a:pPr algn="l"/>
            <a:endParaRPr lang="en-US" sz="3600" dirty="0">
              <a:solidFill>
                <a:srgbClr val="0000CC"/>
              </a:solidFill>
            </a:endParaRPr>
          </a:p>
        </p:txBody>
      </p:sp>
      <p:pic>
        <p:nvPicPr>
          <p:cNvPr id="5" name="Picture 4">
            <a:extLst>
              <a:ext uri="{FF2B5EF4-FFF2-40B4-BE49-F238E27FC236}">
                <a16:creationId xmlns:a16="http://schemas.microsoft.com/office/drawing/2014/main" id="{5C72283A-59C0-4942-8A2B-241C3906A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447799"/>
            <a:ext cx="1066800" cy="914399"/>
          </a:xfrm>
          <a:prstGeom prst="rect">
            <a:avLst/>
          </a:prstGeom>
        </p:spPr>
      </p:pic>
    </p:spTree>
    <p:extLst>
      <p:ext uri="{BB962C8B-B14F-4D97-AF65-F5344CB8AC3E}">
        <p14:creationId xmlns:p14="http://schemas.microsoft.com/office/powerpoint/2010/main" val="34967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Và hãy 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a:solidFill>
                  <a:srgbClr val="FF0000"/>
                </a:solidFill>
                <a:latin typeface="Times New Roman" pitchFamily="18" charset="0"/>
                <a:cs typeface="Times New Roman" pitchFamily="18" charset="0"/>
              </a:rPr>
              <a:t>Dạy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vệ</a:t>
            </a:r>
            <a:r>
              <a:rPr lang="en-US" sz="3600" b="1" dirty="0">
                <a:solidFill>
                  <a:srgbClr val="FF0000"/>
                </a:solidFill>
                <a:latin typeface="Times New Roman" pitchFamily="18" charset="0"/>
                <a:cs typeface="Times New Roman" pitchFamily="18" charset="0"/>
              </a:rPr>
              <a:t> </a:t>
            </a:r>
          </a:p>
          <a:p>
            <a:pPr algn="ct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ngón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b="1" dirty="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2:</a:t>
            </a:r>
            <a:r>
              <a:rPr lang="en-US" sz="2800" dirty="0">
                <a:latin typeface="Times New Roman" pitchFamily="18" charset="0"/>
                <a:cs typeface="Times New Roman" pitchFamily="18" charset="0"/>
              </a:rPr>
              <a:t>Bỏ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a:t>Theo </a:t>
            </a:r>
            <a:r>
              <a:rPr lang="en-US" sz="3200" b="1" dirty="0"/>
              <a:t>con </a:t>
            </a:r>
            <a:r>
              <a:rPr lang="en-US" sz="3200" b="1" dirty="0" err="1"/>
              <a:t>những</a:t>
            </a:r>
            <a:r>
              <a:rPr lang="en-US" sz="3200" b="1" dirty="0"/>
              <a:t> </a:t>
            </a:r>
            <a:r>
              <a:rPr lang="en-US" sz="3200" b="1" dirty="0" err="1"/>
              <a:t>người</a:t>
            </a:r>
            <a:r>
              <a:rPr lang="en-US" sz="3200" b="1" dirty="0"/>
              <a:t> </a:t>
            </a:r>
            <a:r>
              <a:rPr lang="en-US" sz="3200" b="1" dirty="0" err="1"/>
              <a:t>muốn</a:t>
            </a:r>
            <a:r>
              <a:rPr lang="en-US" sz="3200" b="1" dirty="0"/>
              <a:t> </a:t>
            </a:r>
            <a:r>
              <a:rPr lang="en-US" sz="3200" b="1" dirty="0" err="1"/>
              <a:t>xâm</a:t>
            </a:r>
            <a:r>
              <a:rPr lang="en-US" sz="3200" b="1" dirty="0"/>
              <a:t> </a:t>
            </a:r>
            <a:r>
              <a:rPr lang="en-US" sz="3200" b="1" dirty="0" err="1"/>
              <a:t>hại</a:t>
            </a:r>
            <a:r>
              <a:rPr lang="en-US" sz="3200" b="1" dirty="0"/>
              <a:t> </a:t>
            </a:r>
            <a:r>
              <a:rPr lang="en-US" sz="3200" b="1" dirty="0" err="1"/>
              <a:t>vùng</a:t>
            </a:r>
            <a:r>
              <a:rPr lang="en-US" sz="3200" b="1" dirty="0"/>
              <a:t> </a:t>
            </a:r>
            <a:r>
              <a:rPr lang="en-US" sz="3200" b="1" dirty="0" err="1"/>
              <a:t>đồ</a:t>
            </a:r>
            <a:r>
              <a:rPr lang="en-US" sz="3200" b="1" dirty="0"/>
              <a:t> </a:t>
            </a:r>
            <a:r>
              <a:rPr lang="en-US" sz="3200" b="1" dirty="0" err="1"/>
              <a:t>bơi</a:t>
            </a:r>
            <a:r>
              <a:rPr lang="en-US" sz="3200" b="1" dirty="0"/>
              <a:t> </a:t>
            </a:r>
            <a:r>
              <a:rPr lang="en-US" sz="3200" b="1" dirty="0" err="1"/>
              <a:t>của</a:t>
            </a:r>
            <a:r>
              <a:rPr lang="en-US" sz="3200" b="1" dirty="0"/>
              <a:t> </a:t>
            </a:r>
            <a:r>
              <a:rPr lang="en-US" sz="3200" b="1" dirty="0" err="1"/>
              <a:t>các</a:t>
            </a:r>
            <a:r>
              <a:rPr lang="en-US" sz="3200" b="1" dirty="0"/>
              <a:t> con </a:t>
            </a:r>
            <a:r>
              <a:rPr lang="en-US" sz="3200" b="1" dirty="0" err="1"/>
              <a:t>thì</a:t>
            </a:r>
            <a:r>
              <a:rPr lang="en-US" sz="3200" b="1" dirty="0"/>
              <a:t> </a:t>
            </a:r>
            <a:r>
              <a:rPr lang="en-US" sz="3200" b="1" dirty="0" err="1"/>
              <a:t>họ</a:t>
            </a:r>
            <a:r>
              <a:rPr lang="en-US" sz="3200" b="1" dirty="0"/>
              <a:t> </a:t>
            </a:r>
            <a:r>
              <a:rPr lang="en-US" sz="3200" b="1" dirty="0" err="1"/>
              <a:t>sẽ</a:t>
            </a:r>
            <a:r>
              <a:rPr lang="en-US" sz="3200" b="1" dirty="0"/>
              <a:t> </a:t>
            </a:r>
            <a:r>
              <a:rPr lang="en-US" sz="3200" b="1" dirty="0" err="1"/>
              <a:t>làm</a:t>
            </a:r>
            <a:r>
              <a:rPr lang="en-US" sz="3200" b="1" dirty="0"/>
              <a:t> </a:t>
            </a:r>
            <a:r>
              <a:rPr lang="en-US" sz="3200" b="1" dirty="0" err="1"/>
              <a:t>gì</a:t>
            </a:r>
            <a:r>
              <a:rPr lang="en-US" sz="3200" b="1" dirty="0"/>
              <a:t>?</a:t>
            </a:r>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a. </a:t>
              </a:r>
              <a:r>
                <a:rPr lang="en-US" sz="2400" dirty="0" err="1">
                  <a:latin typeface="Times New Roman" pitchFamily="18" charset="0"/>
                  <a:cs typeface="Times New Roman" pitchFamily="18" charset="0"/>
                </a:rPr>
                <a:t>Rủ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b.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c.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d.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đáo</a:t>
              </a:r>
              <a:r>
                <a:rPr lang="en-US" sz="2400" dirty="0">
                  <a:latin typeface="Times New Roman" pitchFamily="18" charset="0"/>
                  <a:cs typeface="Times New Roman" pitchFamily="18" charset="0"/>
                </a:rPr>
                <a:t> </a:t>
              </a: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itchFamily="18" charset="0"/>
                <a:cs typeface="Times New Roman" pitchFamily="18" charset="0"/>
              </a:rPr>
              <a:t>Ai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con?</a:t>
            </a: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a.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bệnh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cạnh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ý</a:t>
              </a: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b. </a:t>
              </a:r>
              <a:r>
                <a:rPr lang="en-US" sz="1800" dirty="0" err="1">
                  <a:latin typeface="Times New Roman" pitchFamily="18" charset="0"/>
                  <a:cs typeface="Times New Roman" pitchFamily="18" charset="0"/>
                </a:rPr>
                <a:t>Bạn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bè</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c.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d. </a:t>
              </a:r>
              <a:r>
                <a:rPr lang="en-US" sz="1800" dirty="0" err="1">
                  <a:latin typeface="Times New Roman" pitchFamily="18" charset="0"/>
                  <a:cs typeface="Times New Roman" pitchFamily="18" charset="0"/>
                </a:rPr>
                <a:t>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con</a:t>
              </a: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a:t>Khi</a:t>
            </a:r>
            <a:r>
              <a:rPr lang="en-US" sz="2800" b="1" dirty="0"/>
              <a:t> </a:t>
            </a:r>
            <a:r>
              <a:rPr lang="en-US" sz="2800" b="1" dirty="0" err="1"/>
              <a:t>có</a:t>
            </a:r>
            <a:r>
              <a:rPr lang="en-US" sz="2800" b="1" dirty="0"/>
              <a:t> </a:t>
            </a:r>
            <a:r>
              <a:rPr lang="en-US" sz="2800" b="1" dirty="0" err="1"/>
              <a:t>người</a:t>
            </a:r>
            <a:r>
              <a:rPr lang="en-US" sz="2800" b="1" dirty="0"/>
              <a:t> </a:t>
            </a:r>
            <a:r>
              <a:rPr lang="en-US" sz="2800" b="1" dirty="0" err="1"/>
              <a:t>đến</a:t>
            </a:r>
            <a:r>
              <a:rPr lang="en-US" sz="2800" b="1" dirty="0"/>
              <a:t> </a:t>
            </a:r>
            <a:r>
              <a:rPr lang="en-US" sz="2800" b="1" dirty="0" err="1"/>
              <a:t>gần</a:t>
            </a:r>
            <a:r>
              <a:rPr lang="en-US" sz="2800" b="1" dirty="0"/>
              <a:t> </a:t>
            </a:r>
            <a:r>
              <a:rPr lang="en-US" sz="2800" b="1" dirty="0" err="1"/>
              <a:t>có</a:t>
            </a:r>
            <a:r>
              <a:rPr lang="en-US" sz="2800" b="1" dirty="0"/>
              <a:t> ý </a:t>
            </a:r>
            <a:r>
              <a:rPr lang="en-US" sz="2800" b="1" dirty="0" err="1"/>
              <a:t>định</a:t>
            </a:r>
            <a:r>
              <a:rPr lang="en-US" sz="2800" b="1" dirty="0"/>
              <a:t> </a:t>
            </a:r>
            <a:r>
              <a:rPr lang="en-US" sz="2800" b="1" dirty="0" err="1"/>
              <a:t>xấu</a:t>
            </a:r>
            <a:r>
              <a:rPr lang="en-US" sz="2800" b="1" dirty="0"/>
              <a:t> con </a:t>
            </a:r>
            <a:r>
              <a:rPr lang="en-US" sz="2800" b="1" dirty="0" err="1"/>
              <a:t>sẽ</a:t>
            </a:r>
            <a:r>
              <a:rPr lang="en-US" sz="2800" b="1" dirty="0"/>
              <a:t> </a:t>
            </a:r>
            <a:r>
              <a:rPr lang="en-US" sz="2800" b="1" dirty="0" err="1"/>
              <a:t>làm</a:t>
            </a:r>
            <a:r>
              <a:rPr lang="en-US" sz="2800" b="1" dirty="0"/>
              <a:t> </a:t>
            </a:r>
            <a:r>
              <a:rPr lang="en-US" sz="2800" b="1" dirty="0" err="1"/>
              <a:t>gì</a:t>
            </a:r>
            <a:r>
              <a:rPr lang="en-US" sz="2800" b="1" dirty="0"/>
              <a:t>?</a:t>
            </a:r>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Kêu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to</a:t>
              </a: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Miệng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a:t>
            </a:r>
            <a:r>
              <a:rPr lang="en-US" dirty="0">
                <a:solidFill>
                  <a:schemeClr val="tx1"/>
                </a:solidFill>
                <a:latin typeface="Times New Roman" pitchFamily="18" charset="0"/>
                <a:cs typeface="Times New Roman" pitchFamily="18" charset="0"/>
              </a:rPr>
              <a:t> 2 </a:t>
            </a:r>
            <a:r>
              <a:rPr lang="en-US" dirty="0" err="1">
                <a:solidFill>
                  <a:schemeClr val="tx1"/>
                </a:solidFill>
                <a:latin typeface="Times New Roman" pitchFamily="18" charset="0"/>
                <a:cs typeface="Times New Roman" pitchFamily="18" charset="0"/>
              </a:rPr>
              <a:t>đùi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những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bắt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ở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ngủ</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hay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a:t>
            </a: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Phải 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Các con hãy bỏ chạy thật nhanh đến nơi đông hô hoán thật to để mọi người chú ý đến mình.</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1512</TotalTime>
  <Words>691</Words>
  <Application>Microsoft Office PowerPoint</Application>
  <PresentationFormat>On-screen Show (4:3)</PresentationFormat>
  <Paragraphs>66</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PHÒNG GIÁO DỤC ĐÀO TẠO QUẬN LONG BIÊN TRƯỜNG MẦM NON THẠCH CẦU</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Administrator</cp:lastModifiedBy>
  <cp:revision>149</cp:revision>
  <dcterms:created xsi:type="dcterms:W3CDTF">2018-10-26T01:32:50Z</dcterms:created>
  <dcterms:modified xsi:type="dcterms:W3CDTF">2023-06-05T12:17:09Z</dcterms:modified>
</cp:coreProperties>
</file>