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38"/>
  </p:notesMasterIdLst>
  <p:sldIdLst>
    <p:sldId id="256" r:id="rId2"/>
    <p:sldId id="257" r:id="rId3"/>
    <p:sldId id="284" r:id="rId4"/>
    <p:sldId id="258" r:id="rId5"/>
    <p:sldId id="259" r:id="rId6"/>
    <p:sldId id="287" r:id="rId7"/>
    <p:sldId id="285" r:id="rId8"/>
    <p:sldId id="286" r:id="rId9"/>
    <p:sldId id="288" r:id="rId10"/>
    <p:sldId id="289" r:id="rId11"/>
    <p:sldId id="290" r:id="rId12"/>
    <p:sldId id="291" r:id="rId13"/>
    <p:sldId id="292" r:id="rId14"/>
    <p:sldId id="293" r:id="rId15"/>
    <p:sldId id="294" r:id="rId16"/>
    <p:sldId id="295" r:id="rId17"/>
    <p:sldId id="296" r:id="rId18"/>
    <p:sldId id="260" r:id="rId19"/>
    <p:sldId id="261" r:id="rId20"/>
    <p:sldId id="262" r:id="rId21"/>
    <p:sldId id="263" r:id="rId22"/>
    <p:sldId id="264" r:id="rId23"/>
    <p:sldId id="265" r:id="rId24"/>
    <p:sldId id="266" r:id="rId25"/>
    <p:sldId id="269" r:id="rId26"/>
    <p:sldId id="270" r:id="rId27"/>
    <p:sldId id="271" r:id="rId28"/>
    <p:sldId id="274" r:id="rId29"/>
    <p:sldId id="275" r:id="rId30"/>
    <p:sldId id="276" r:id="rId31"/>
    <p:sldId id="277" r:id="rId32"/>
    <p:sldId id="278" r:id="rId33"/>
    <p:sldId id="279" r:id="rId34"/>
    <p:sldId id="280" r:id="rId35"/>
    <p:sldId id="281" r:id="rId36"/>
    <p:sldId id="282" r:id="rId37"/>
  </p:sldIdLst>
  <p:sldSz cx="12192000" cy="6858000"/>
  <p:notesSz cx="6858000" cy="9144000"/>
  <p:defaultTextStyle>
    <a:defPPr>
      <a:defRPr lang="en-US"/>
    </a:defPPr>
    <a:lvl1pPr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43"/>
  </p:normalViewPr>
  <p:slideViewPr>
    <p:cSldViewPr snapToGrid="0" snapToObjects="1">
      <p:cViewPr varScale="1">
        <p:scale>
          <a:sx n="68" d="100"/>
          <a:sy n="68" d="100"/>
        </p:scale>
        <p:origin x="792"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Shape 3"/>
          <p:cNvSpPr>
            <a:spLocks noGrp="1" noRot="1" noChangeAspect="1"/>
          </p:cNvSpPr>
          <p:nvPr>
            <p:ph type="sldImg" idx="2"/>
          </p:nvPr>
        </p:nvSpPr>
        <p:spPr bwMode="auto">
          <a:xfrm>
            <a:off x="1143000" y="685800"/>
            <a:ext cx="4572000" cy="34290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0"/>
                </a:moveTo>
                <a:lnTo>
                  <a:pt x="120000" y="0"/>
                </a:lnTo>
                <a:lnTo>
                  <a:pt x="120000" y="120000"/>
                </a:lnTo>
                <a:lnTo>
                  <a:pt x="0" y="120000"/>
                </a:lnTo>
                <a:lnTo>
                  <a:pt x="0" y="0"/>
                </a:lnTo>
                <a:close/>
              </a:path>
            </a:pathLst>
          </a:custGeom>
          <a:noFill/>
          <a:ln w="9525"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4" name="Shape 4"/>
          <p:cNvSpPr txBox="1">
            <a:spLocks noGrp="1"/>
          </p:cNvSpPr>
          <p:nvPr>
            <p:ph type="body" idx="1"/>
          </p:nvPr>
        </p:nvSpPr>
        <p:spPr>
          <a:xfrm>
            <a:off x="685800" y="4343400"/>
            <a:ext cx="5486400" cy="4114800"/>
          </a:xfrm>
          <a:prstGeom prst="rect">
            <a:avLst/>
          </a:prstGeom>
          <a:noFill/>
          <a:ln>
            <a:noFill/>
          </a:ln>
        </p:spPr>
        <p:txBody>
          <a:bodyPr vert="horz" wrap="square" lIns="91425" tIns="91425" rIns="91425" bIns="91425" numCol="1" anchor="t" anchorCtr="0" compatLnSpc="1">
            <a:prstTxWarp prst="textNoShape">
              <a:avLst/>
            </a:prstTxWarp>
          </a:bodyPr>
          <a:lstStyle/>
          <a:p>
            <a:pPr lvl="0"/>
            <a:endParaRPr lang="en-US" altLang="en-US"/>
          </a:p>
        </p:txBody>
      </p:sp>
    </p:spTree>
    <p:extLst>
      <p:ext uri="{BB962C8B-B14F-4D97-AF65-F5344CB8AC3E}">
        <p14:creationId xmlns:p14="http://schemas.microsoft.com/office/powerpoint/2010/main" val="4240380725"/>
      </p:ext>
    </p:extLst>
  </p:cSld>
  <p:clrMap bg1="lt1" tx1="dk1" bg2="dk2" tx2="lt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742950" indent="-285750" algn="l" rtl="0" fontAlgn="base">
      <a:spcBef>
        <a:spcPct val="30000"/>
      </a:spcBef>
      <a:spcAft>
        <a:spcPct val="0"/>
      </a:spcAft>
      <a:defRPr sz="1200" kern="1200">
        <a:solidFill>
          <a:schemeClr val="tx1"/>
        </a:solidFill>
        <a:latin typeface="+mn-lt"/>
        <a:ea typeface="+mn-ea"/>
        <a:cs typeface="+mn-cs"/>
      </a:defRPr>
    </a:lvl2pPr>
    <a:lvl3pPr marL="1143000" indent="-228600" algn="l" rtl="0" fontAlgn="base">
      <a:spcBef>
        <a:spcPct val="30000"/>
      </a:spcBef>
      <a:spcAft>
        <a:spcPct val="0"/>
      </a:spcAft>
      <a:defRPr sz="1200" kern="1200">
        <a:solidFill>
          <a:schemeClr val="tx1"/>
        </a:solidFill>
        <a:latin typeface="+mn-lt"/>
        <a:ea typeface="+mn-ea"/>
        <a:cs typeface="+mn-cs"/>
      </a:defRPr>
    </a:lvl3pPr>
    <a:lvl4pPr marL="1600200" indent="-228600" algn="l" rtl="0" fontAlgn="base">
      <a:spcBef>
        <a:spcPct val="30000"/>
      </a:spcBef>
      <a:spcAft>
        <a:spcPct val="0"/>
      </a:spcAft>
      <a:defRPr sz="1200" kern="1200">
        <a:solidFill>
          <a:schemeClr val="tx1"/>
        </a:solidFill>
        <a:latin typeface="+mn-lt"/>
        <a:ea typeface="+mn-ea"/>
        <a:cs typeface="+mn-cs"/>
      </a:defRPr>
    </a:lvl4pPr>
    <a:lvl5pPr marL="2057400" indent="-2286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16515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4711040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6" name="Shape 6"/>
          <p:cNvSpPr txBox="1">
            <a:spLocks noGrp="1"/>
          </p:cNvSpPr>
          <p:nvPr>
            <p:ph type="title"/>
          </p:nvPr>
        </p:nvSpPr>
        <p:spPr bwMode="auto">
          <a:xfrm>
            <a:off x="838200" y="196850"/>
            <a:ext cx="105156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en-US" altLang="en-US">
              <a:sym typeface="Arial" panose="020B0604020202020204" pitchFamily="34" charset="0"/>
            </a:endParaRPr>
          </a:p>
        </p:txBody>
      </p:sp>
      <p:sp>
        <p:nvSpPr>
          <p:cNvPr id="1027" name="Shape 7"/>
          <p:cNvSpPr txBox="1">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pic>
        <p:nvPicPr>
          <p:cNvPr id="1028" name="Shape 8"/>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87100" y="185738"/>
            <a:ext cx="909638"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dk2" tx2="lt2" accent1="accent1" accent2="accent2" accent3="accent3" accent4="accent4" accent5="accent5" accent6="accent6" hlink="hlink" folHlink="folHlink"/>
  <p:sldLayoutIdLst>
    <p:sldLayoutId id="2147483650" r:id="rId1"/>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1pPr>
      <a:lvl2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png"/><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2.jpeg"/><Relationship Id="rId7" Type="http://schemas.openxmlformats.org/officeDocument/2006/relationships/image" Target="../media/image29.png"/><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3.png"/><Relationship Id="rId9"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2.jpeg"/><Relationship Id="rId7" Type="http://schemas.openxmlformats.org/officeDocument/2006/relationships/image" Target="../media/image35.png"/><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24.png"/><Relationship Id="rId9" Type="http://schemas.openxmlformats.org/officeDocument/2006/relationships/image" Target="../media/image37.png"/></Relationships>
</file>

<file path=ppt/slides/_rels/slide2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22.jpeg"/><Relationship Id="rId7" Type="http://schemas.openxmlformats.org/officeDocument/2006/relationships/image" Target="../media/image40.png"/><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26.png"/><Relationship Id="rId9" Type="http://schemas.openxmlformats.org/officeDocument/2006/relationships/image" Target="../media/image42.png"/></Relationships>
</file>

<file path=ppt/slides/_rels/slide22.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22.jpeg"/><Relationship Id="rId7" Type="http://schemas.openxmlformats.org/officeDocument/2006/relationships/image" Target="../media/image45.png"/><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image" Target="../media/image44.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25.png"/><Relationship Id="rId9" Type="http://schemas.openxmlformats.org/officeDocument/2006/relationships/image" Target="../media/image47.png"/></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tags" Target="../tags/tag9.xml"/><Relationship Id="rId4" Type="http://schemas.openxmlformats.org/officeDocument/2006/relationships/image" Target="../media/image49.jpg"/></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tags" Target="../tags/tag10.xml"/><Relationship Id="rId5" Type="http://schemas.openxmlformats.org/officeDocument/2006/relationships/image" Target="../media/image51.jpg"/><Relationship Id="rId4" Type="http://schemas.openxmlformats.org/officeDocument/2006/relationships/image" Target="../media/image50.jpg"/></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tags" Target="../tags/tag11.xml"/><Relationship Id="rId4" Type="http://schemas.openxmlformats.org/officeDocument/2006/relationships/image" Target="../media/image52.jpg"/></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tags" Target="../tags/tag12.xml"/><Relationship Id="rId6" Type="http://schemas.openxmlformats.org/officeDocument/2006/relationships/image" Target="../media/image55.jpg"/><Relationship Id="rId5" Type="http://schemas.openxmlformats.org/officeDocument/2006/relationships/image" Target="../media/image54.jpg"/><Relationship Id="rId4" Type="http://schemas.openxmlformats.org/officeDocument/2006/relationships/image" Target="../media/image53.jpg"/></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tags" Target="../tags/tag13.xml"/><Relationship Id="rId6" Type="http://schemas.openxmlformats.org/officeDocument/2006/relationships/image" Target="../media/image58.jpg"/><Relationship Id="rId5" Type="http://schemas.openxmlformats.org/officeDocument/2006/relationships/image" Target="../media/image57.jpg"/><Relationship Id="rId4" Type="http://schemas.openxmlformats.org/officeDocument/2006/relationships/image" Target="../media/image56.jpg"/></Relationships>
</file>

<file path=ppt/slides/_rels/slide2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slideLayout" Target="../slideLayouts/slideLayout1.xml"/><Relationship Id="rId1" Type="http://schemas.openxmlformats.org/officeDocument/2006/relationships/tags" Target="../tags/tag14.xml"/><Relationship Id="rId6" Type="http://schemas.openxmlformats.org/officeDocument/2006/relationships/image" Target="../media/image62.png"/><Relationship Id="rId5" Type="http://schemas.openxmlformats.org/officeDocument/2006/relationships/image" Target="../media/image61.jpg"/><Relationship Id="rId4" Type="http://schemas.openxmlformats.org/officeDocument/2006/relationships/image" Target="../media/image60.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3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64.jpeg"/><Relationship Id="rId7" Type="http://schemas.openxmlformats.org/officeDocument/2006/relationships/image" Target="../media/image31.png"/><Relationship Id="rId12" Type="http://schemas.openxmlformats.org/officeDocument/2006/relationships/image" Target="../media/image23.png"/><Relationship Id="rId2" Type="http://schemas.openxmlformats.org/officeDocument/2006/relationships/slideLayout" Target="../slideLayouts/slideLayout1.xml"/><Relationship Id="rId1" Type="http://schemas.openxmlformats.org/officeDocument/2006/relationships/tags" Target="../tags/tag16.xml"/><Relationship Id="rId6" Type="http://schemas.openxmlformats.org/officeDocument/2006/relationships/image" Target="../media/image32.png"/><Relationship Id="rId11" Type="http://schemas.openxmlformats.org/officeDocument/2006/relationships/image" Target="../media/image66.png"/><Relationship Id="rId5" Type="http://schemas.openxmlformats.org/officeDocument/2006/relationships/image" Target="../media/image27.png"/><Relationship Id="rId10" Type="http://schemas.openxmlformats.org/officeDocument/2006/relationships/image" Target="../media/image30.png"/><Relationship Id="rId4" Type="http://schemas.openxmlformats.org/officeDocument/2006/relationships/image" Target="../media/image65.png"/><Relationship Id="rId9" Type="http://schemas.openxmlformats.org/officeDocument/2006/relationships/image" Target="../media/image28.png"/></Relationships>
</file>

<file path=ppt/slides/_rels/slide32.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24.png"/><Relationship Id="rId3" Type="http://schemas.openxmlformats.org/officeDocument/2006/relationships/image" Target="../media/image64.jpeg"/><Relationship Id="rId7" Type="http://schemas.openxmlformats.org/officeDocument/2006/relationships/image" Target="../media/image33.png"/><Relationship Id="rId12" Type="http://schemas.openxmlformats.org/officeDocument/2006/relationships/image" Target="../media/image66.png"/><Relationship Id="rId2" Type="http://schemas.openxmlformats.org/officeDocument/2006/relationships/slideLayout" Target="../slideLayouts/slideLayout1.xml"/><Relationship Id="rId1" Type="http://schemas.openxmlformats.org/officeDocument/2006/relationships/tags" Target="../tags/tag17.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8.png"/><Relationship Id="rId10" Type="http://schemas.openxmlformats.org/officeDocument/2006/relationships/image" Target="../media/image34.png"/><Relationship Id="rId4" Type="http://schemas.openxmlformats.org/officeDocument/2006/relationships/image" Target="../media/image29.png"/><Relationship Id="rId9" Type="http://schemas.openxmlformats.org/officeDocument/2006/relationships/image" Target="../media/image37.png"/></Relationships>
</file>

<file path=ppt/slides/_rels/slide3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64.jpeg"/><Relationship Id="rId7" Type="http://schemas.openxmlformats.org/officeDocument/2006/relationships/image" Target="../media/image40.png"/><Relationship Id="rId2" Type="http://schemas.openxmlformats.org/officeDocument/2006/relationships/slideLayout" Target="../slideLayouts/slideLayout1.xml"/><Relationship Id="rId1" Type="http://schemas.openxmlformats.org/officeDocument/2006/relationships/tags" Target="../tags/tag18.xml"/><Relationship Id="rId6" Type="http://schemas.openxmlformats.org/officeDocument/2006/relationships/image" Target="../media/image39.png"/><Relationship Id="rId11" Type="http://schemas.openxmlformats.org/officeDocument/2006/relationships/image" Target="../media/image26.png"/><Relationship Id="rId5" Type="http://schemas.openxmlformats.org/officeDocument/2006/relationships/image" Target="../media/image38.png"/><Relationship Id="rId10" Type="http://schemas.openxmlformats.org/officeDocument/2006/relationships/image" Target="../media/image66.png"/><Relationship Id="rId4" Type="http://schemas.openxmlformats.org/officeDocument/2006/relationships/image" Target="../media/image27.png"/><Relationship Id="rId9" Type="http://schemas.openxmlformats.org/officeDocument/2006/relationships/image" Target="../media/image42.png"/></Relationships>
</file>

<file path=ppt/slides/_rels/slide34.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64.jpeg"/><Relationship Id="rId7" Type="http://schemas.openxmlformats.org/officeDocument/2006/relationships/image" Target="../media/image46.png"/><Relationship Id="rId2" Type="http://schemas.openxmlformats.org/officeDocument/2006/relationships/slideLayout" Target="../slideLayouts/slideLayout1.xml"/><Relationship Id="rId1" Type="http://schemas.openxmlformats.org/officeDocument/2006/relationships/tags" Target="../tags/tag19.xml"/><Relationship Id="rId6" Type="http://schemas.openxmlformats.org/officeDocument/2006/relationships/image" Target="../media/image45.png"/><Relationship Id="rId11" Type="http://schemas.openxmlformats.org/officeDocument/2006/relationships/image" Target="../media/image25.png"/><Relationship Id="rId5" Type="http://schemas.openxmlformats.org/officeDocument/2006/relationships/image" Target="../media/image44.png"/><Relationship Id="rId10" Type="http://schemas.openxmlformats.org/officeDocument/2006/relationships/image" Target="../media/image66.png"/><Relationship Id="rId4" Type="http://schemas.openxmlformats.org/officeDocument/2006/relationships/image" Target="../media/image43.png"/><Relationship Id="rId9" Type="http://schemas.openxmlformats.org/officeDocument/2006/relationships/image" Target="../media/image48.png"/></Relationships>
</file>

<file path=ppt/slides/_rels/slide35.xml.rels><?xml version="1.0" encoding="UTF-8" standalone="yes"?>
<Relationships xmlns="http://schemas.openxmlformats.org/package/2006/relationships"><Relationship Id="rId3" Type="http://schemas.openxmlformats.org/officeDocument/2006/relationships/image" Target="../media/image64.jpeg"/><Relationship Id="rId7" Type="http://schemas.openxmlformats.org/officeDocument/2006/relationships/image" Target="../media/image66.png"/><Relationship Id="rId2" Type="http://schemas.openxmlformats.org/officeDocument/2006/relationships/slideLayout" Target="../slideLayouts/slideLayout1.xml"/><Relationship Id="rId1" Type="http://schemas.openxmlformats.org/officeDocument/2006/relationships/tags" Target="../tags/tag20.xml"/><Relationship Id="rId6" Type="http://schemas.openxmlformats.org/officeDocument/2006/relationships/image" Target="../media/image61.jpg"/><Relationship Id="rId5" Type="http://schemas.openxmlformats.org/officeDocument/2006/relationships/image" Target="../media/image60.png"/><Relationship Id="rId4" Type="http://schemas.openxmlformats.org/officeDocument/2006/relationships/image" Target="../media/image67.jpg"/></Relationships>
</file>

<file path=ppt/slides/_rels/slide36.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slideLayout" Target="../slideLayouts/slideLayout1.xml"/><Relationship Id="rId1" Type="http://schemas.openxmlformats.org/officeDocument/2006/relationships/tags" Target="../tags/tag21.xml"/><Relationship Id="rId4" Type="http://schemas.openxmlformats.org/officeDocument/2006/relationships/image" Target="../media/image66.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2290" name="Picture 2" descr="79 Background Powerpoint đẹp nhất cho bài thuyết trình chuyê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944368" y="1122363"/>
            <a:ext cx="184731" cy="307777"/>
          </a:xfrm>
          <a:prstGeom prst="rect">
            <a:avLst/>
          </a:prstGeom>
          <a:noFill/>
        </p:spPr>
        <p:txBody>
          <a:bodyPr wrap="none" rtlCol="0">
            <a:spAutoFit/>
          </a:bodyPr>
          <a:lstStyle/>
          <a:p>
            <a:endParaRPr lang="en-US" dirty="0"/>
          </a:p>
        </p:txBody>
      </p:sp>
      <p:sp>
        <p:nvSpPr>
          <p:cNvPr id="6" name="TextBox 5"/>
          <p:cNvSpPr txBox="1"/>
          <p:nvPr/>
        </p:nvSpPr>
        <p:spPr>
          <a:xfrm>
            <a:off x="2090928" y="0"/>
            <a:ext cx="7769225" cy="830263"/>
          </a:xfrm>
          <a:prstGeom prst="rect">
            <a:avLst/>
          </a:prstGeom>
          <a:noFill/>
        </p:spPr>
        <p:txBody>
          <a:bodyPr wrap="none">
            <a:spAutoFit/>
          </a:bodyPr>
          <a:lstStyle/>
          <a:p>
            <a:pPr algn="ctr">
              <a:defRPr/>
            </a:pPr>
            <a:r>
              <a:rPr lang="en-US" sz="2400" b="1" dirty="0">
                <a:solidFill>
                  <a:schemeClr val="accent6">
                    <a:lumMod val="75000"/>
                  </a:schemeClr>
                </a:solidFill>
                <a:latin typeface="Times New Roman" pitchFamily="18" charset="0"/>
                <a:cs typeface="Times New Roman" pitchFamily="18" charset="0"/>
              </a:rPr>
              <a:t>PHÒNG GIÁO DỤC VÀ ĐÀO TẠO QUẬN LONG BIÊN</a:t>
            </a:r>
          </a:p>
          <a:p>
            <a:pPr algn="ctr">
              <a:defRPr/>
            </a:pPr>
            <a:r>
              <a:rPr lang="en-US" sz="2400" b="1" dirty="0">
                <a:solidFill>
                  <a:schemeClr val="accent6">
                    <a:lumMod val="75000"/>
                  </a:schemeClr>
                </a:solidFill>
                <a:latin typeface="Times New Roman" pitchFamily="18" charset="0"/>
                <a:cs typeface="Times New Roman" pitchFamily="18" charset="0"/>
              </a:rPr>
              <a:t>TRƯỜNG MẦM NON THẠCH CẦU</a:t>
            </a:r>
          </a:p>
        </p:txBody>
      </p:sp>
      <p:sp>
        <p:nvSpPr>
          <p:cNvPr id="5" name="TextBox 4"/>
          <p:cNvSpPr txBox="1"/>
          <p:nvPr/>
        </p:nvSpPr>
        <p:spPr>
          <a:xfrm>
            <a:off x="3731025" y="2892284"/>
            <a:ext cx="4729949" cy="584775"/>
          </a:xfrm>
          <a:prstGeom prst="rect">
            <a:avLst/>
          </a:prstGeom>
          <a:noFill/>
        </p:spPr>
        <p:txBody>
          <a:bodyPr wrap="none" rtlCol="0">
            <a:spAutoFit/>
          </a:bodyPr>
          <a:lstStyle/>
          <a:p>
            <a:r>
              <a:rPr lang="en-US" sz="3200" b="1" dirty="0">
                <a:solidFill>
                  <a:srgbClr val="FF0000"/>
                </a:solidFill>
              </a:rPr>
              <a:t>KHÁM PHÁ KHOA HỌC</a:t>
            </a:r>
          </a:p>
        </p:txBody>
      </p:sp>
      <p:sp>
        <p:nvSpPr>
          <p:cNvPr id="10" name="TextBox 9"/>
          <p:cNvSpPr txBox="1"/>
          <p:nvPr/>
        </p:nvSpPr>
        <p:spPr>
          <a:xfrm>
            <a:off x="3758789" y="3928675"/>
            <a:ext cx="4674421" cy="1569660"/>
          </a:xfrm>
          <a:prstGeom prst="rect">
            <a:avLst/>
          </a:prstGeom>
          <a:noFill/>
        </p:spPr>
        <p:txBody>
          <a:bodyPr wrap="none" rtlCol="0">
            <a:spAutoFit/>
          </a:bodyPr>
          <a:lstStyle/>
          <a:p>
            <a:pPr algn="ctr"/>
            <a:r>
              <a:rPr lang="en-US" sz="3200" b="1" dirty="0" err="1">
                <a:solidFill>
                  <a:schemeClr val="accent5">
                    <a:lumMod val="75000"/>
                  </a:schemeClr>
                </a:solidFill>
                <a:latin typeface="Times New Roman" panose="02020603050405020304" pitchFamily="18" charset="0"/>
                <a:cs typeface="Times New Roman" panose="02020603050405020304" pitchFamily="18" charset="0"/>
              </a:rPr>
              <a:t>Đề</a:t>
            </a:r>
            <a:r>
              <a:rPr lang="en-US" sz="3200" b="1" dirty="0">
                <a:solidFill>
                  <a:schemeClr val="accent5">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5">
                    <a:lumMod val="75000"/>
                  </a:schemeClr>
                </a:solidFill>
                <a:latin typeface="Times New Roman" panose="02020603050405020304" pitchFamily="18" charset="0"/>
                <a:cs typeface="Times New Roman" panose="02020603050405020304" pitchFamily="18" charset="0"/>
              </a:rPr>
              <a:t>tài</a:t>
            </a:r>
            <a:endParaRPr lang="en-US" sz="3200" b="1" dirty="0">
              <a:solidFill>
                <a:schemeClr val="accent5">
                  <a:lumMod val="75000"/>
                </a:schemeClr>
              </a:solidFill>
              <a:latin typeface="Times New Roman" panose="02020603050405020304" pitchFamily="18" charset="0"/>
              <a:cs typeface="Times New Roman" panose="02020603050405020304" pitchFamily="18" charset="0"/>
            </a:endParaRPr>
          </a:p>
          <a:p>
            <a:pPr algn="ctr"/>
            <a:r>
              <a:rPr lang="en-US" sz="3200" b="1" dirty="0" err="1">
                <a:solidFill>
                  <a:schemeClr val="accent5">
                    <a:lumMod val="75000"/>
                  </a:schemeClr>
                </a:solidFill>
                <a:latin typeface="Times New Roman" panose="02020603050405020304" pitchFamily="18" charset="0"/>
                <a:cs typeface="Times New Roman" panose="02020603050405020304" pitchFamily="18" charset="0"/>
              </a:rPr>
              <a:t>Rác</a:t>
            </a:r>
            <a:r>
              <a:rPr lang="en-US" sz="3200" b="1" dirty="0">
                <a:solidFill>
                  <a:schemeClr val="accent5">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5">
                    <a:lumMod val="75000"/>
                  </a:schemeClr>
                </a:solidFill>
                <a:latin typeface="Times New Roman" panose="02020603050405020304" pitchFamily="18" charset="0"/>
                <a:cs typeface="Times New Roman" panose="02020603050405020304" pitchFamily="18" charset="0"/>
              </a:rPr>
              <a:t>thải</a:t>
            </a:r>
            <a:r>
              <a:rPr lang="en-US" sz="3200" b="1" dirty="0">
                <a:solidFill>
                  <a:schemeClr val="accent5">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5">
                    <a:lumMod val="75000"/>
                  </a:schemeClr>
                </a:solidFill>
                <a:latin typeface="Times New Roman" panose="02020603050405020304" pitchFamily="18" charset="0"/>
                <a:cs typeface="Times New Roman" panose="02020603050405020304" pitchFamily="18" charset="0"/>
              </a:rPr>
              <a:t>và</a:t>
            </a:r>
            <a:r>
              <a:rPr lang="en-US" sz="3200" b="1" dirty="0">
                <a:solidFill>
                  <a:schemeClr val="accent5">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5">
                    <a:lumMod val="75000"/>
                  </a:schemeClr>
                </a:solidFill>
                <a:latin typeface="Times New Roman" panose="02020603050405020304" pitchFamily="18" charset="0"/>
                <a:cs typeface="Times New Roman" panose="02020603050405020304" pitchFamily="18" charset="0"/>
              </a:rPr>
              <a:t>môi</a:t>
            </a:r>
            <a:r>
              <a:rPr lang="en-US" sz="3200" b="1" dirty="0">
                <a:solidFill>
                  <a:schemeClr val="accent5">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5">
                    <a:lumMod val="75000"/>
                  </a:schemeClr>
                </a:solidFill>
                <a:latin typeface="Times New Roman" panose="02020603050405020304" pitchFamily="18" charset="0"/>
                <a:cs typeface="Times New Roman" panose="02020603050405020304" pitchFamily="18" charset="0"/>
              </a:rPr>
              <a:t>trường</a:t>
            </a:r>
            <a:endParaRPr lang="en-US" sz="3200" b="1" dirty="0">
              <a:solidFill>
                <a:schemeClr val="accent5">
                  <a:lumMod val="75000"/>
                </a:schemeClr>
              </a:solidFill>
              <a:latin typeface="Times New Roman" panose="02020603050405020304" pitchFamily="18" charset="0"/>
              <a:cs typeface="Times New Roman" panose="02020603050405020304" pitchFamily="18" charset="0"/>
            </a:endParaRPr>
          </a:p>
          <a:p>
            <a:pPr algn="ctr"/>
            <a:r>
              <a:rPr lang="en-US" sz="3200" b="1" dirty="0">
                <a:solidFill>
                  <a:schemeClr val="accent5">
                    <a:lumMod val="75000"/>
                  </a:schemeClr>
                </a:solidFill>
                <a:latin typeface="Times New Roman" panose="02020603050405020304" pitchFamily="18" charset="0"/>
                <a:cs typeface="Times New Roman" panose="02020603050405020304" pitchFamily="18" charset="0"/>
              </a:rPr>
              <a:t>GV: </a:t>
            </a:r>
            <a:r>
              <a:rPr lang="en-US" sz="3200" b="1" dirty="0" err="1">
                <a:solidFill>
                  <a:schemeClr val="accent5">
                    <a:lumMod val="75000"/>
                  </a:schemeClr>
                </a:solidFill>
                <a:latin typeface="Times New Roman" panose="02020603050405020304" pitchFamily="18" charset="0"/>
                <a:cs typeface="Times New Roman" panose="02020603050405020304" pitchFamily="18" charset="0"/>
              </a:rPr>
              <a:t>Nguyễn</a:t>
            </a:r>
            <a:r>
              <a:rPr lang="en-US" sz="3200" b="1" dirty="0">
                <a:solidFill>
                  <a:schemeClr val="accent5">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5">
                    <a:lumMod val="75000"/>
                  </a:schemeClr>
                </a:solidFill>
                <a:latin typeface="Times New Roman" panose="02020603050405020304" pitchFamily="18" charset="0"/>
                <a:cs typeface="Times New Roman" panose="02020603050405020304" pitchFamily="18" charset="0"/>
              </a:rPr>
              <a:t>Thị</a:t>
            </a:r>
            <a:r>
              <a:rPr lang="en-US" sz="3200" b="1" dirty="0">
                <a:solidFill>
                  <a:schemeClr val="accent5">
                    <a:lumMod val="75000"/>
                  </a:schemeClr>
                </a:solidFill>
                <a:latin typeface="Times New Roman" panose="02020603050405020304" pitchFamily="18" charset="0"/>
                <a:cs typeface="Times New Roman" panose="02020603050405020304" pitchFamily="18" charset="0"/>
              </a:rPr>
              <a:t> Kim Chi</a:t>
            </a:r>
          </a:p>
        </p:txBody>
      </p:sp>
      <p:sp>
        <p:nvSpPr>
          <p:cNvPr id="12" name="TextBox 11"/>
          <p:cNvSpPr txBox="1"/>
          <p:nvPr/>
        </p:nvSpPr>
        <p:spPr>
          <a:xfrm>
            <a:off x="3018087" y="5241540"/>
            <a:ext cx="5914905" cy="830997"/>
          </a:xfrm>
          <a:prstGeom prst="rect">
            <a:avLst/>
          </a:prstGeom>
          <a:noFill/>
        </p:spPr>
        <p:txBody>
          <a:bodyPr wrap="square" rtlCol="0">
            <a:spAutoFit/>
          </a:bodyPr>
          <a:lstStyle/>
          <a:p>
            <a:pPr algn="ctr"/>
            <a:endParaRPr lang="en-US" sz="2400" b="1" dirty="0">
              <a:solidFill>
                <a:schemeClr val="accent5">
                  <a:lumMod val="75000"/>
                </a:schemeClr>
              </a:solidFill>
              <a:latin typeface="Times New Roman" panose="02020603050405020304" pitchFamily="18" charset="0"/>
              <a:cs typeface="Times New Roman" panose="02020603050405020304" pitchFamily="18" charset="0"/>
            </a:endParaRPr>
          </a:p>
          <a:p>
            <a:pPr algn="ctr"/>
            <a:r>
              <a:rPr lang="en-US" sz="2400" b="1" dirty="0">
                <a:solidFill>
                  <a:schemeClr val="accent5">
                    <a:lumMod val="75000"/>
                  </a:schemeClr>
                </a:solidFill>
                <a:latin typeface="Times New Roman" panose="02020603050405020304" pitchFamily="18" charset="0"/>
                <a:cs typeface="Times New Roman" panose="02020603050405020304" pitchFamily="18" charset="0"/>
              </a:rPr>
              <a:t>LỨA TUỔI MẪU GIÁO LỚN 5-6 TUỔI</a:t>
            </a:r>
          </a:p>
        </p:txBody>
      </p:sp>
      <p:pic>
        <p:nvPicPr>
          <p:cNvPr id="11" name="Picture 10">
            <a:extLst>
              <a:ext uri="{FF2B5EF4-FFF2-40B4-BE49-F238E27FC236}">
                <a16:creationId xmlns:a16="http://schemas.microsoft.com/office/drawing/2014/main" id="{CA215259-6C75-403B-9349-EB31960520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6923" y="1030288"/>
            <a:ext cx="2143021" cy="1569896"/>
          </a:xfrm>
          <a:prstGeom prst="rect">
            <a:avLst/>
          </a:prstGeom>
        </p:spPr>
      </p:pic>
    </p:spTree>
    <p:extLst>
      <p:ext uri="{BB962C8B-B14F-4D97-AF65-F5344CB8AC3E}">
        <p14:creationId xmlns:p14="http://schemas.microsoft.com/office/powerpoint/2010/main" val="935667145"/>
      </p:ext>
    </p:extLst>
  </p:cSld>
  <p:clrMapOvr>
    <a:masterClrMapping/>
  </p:clrMapOvr>
  <mc:AlternateContent xmlns:mc="http://schemas.openxmlformats.org/markup-compatibility/2006" xmlns:p14="http://schemas.microsoft.com/office/powerpoint/2010/main">
    <mc:Choice Requires="p14">
      <p:transition spd="slow" p14:dur="2000" advTm="17997"/>
    </mc:Choice>
    <mc:Fallback xmlns="">
      <p:transition spd="slow" advTm="17997"/>
    </mc:Fallback>
  </mc:AlternateContent>
  <p:extLst mod="1">
    <p:ext uri="{E180D4A7-C9FB-4DFB-919C-405C955672EB}">
      <p14:showEvtLst xmlns:p14="http://schemas.microsoft.com/office/powerpoint/2010/main">
        <p14:playEvt time="157" objId="11"/>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6286"/>
          </a:xfrm>
          <a:prstGeom prst="rect">
            <a:avLst/>
          </a:prstGeom>
        </p:spPr>
      </p:pic>
    </p:spTree>
    <p:extLst>
      <p:ext uri="{BB962C8B-B14F-4D97-AF65-F5344CB8AC3E}">
        <p14:creationId xmlns:p14="http://schemas.microsoft.com/office/powerpoint/2010/main" val="323120092"/>
      </p:ext>
    </p:extLst>
  </p:cSld>
  <p:clrMapOvr>
    <a:masterClrMapping/>
  </p:clrMapOvr>
  <mc:AlternateContent xmlns:mc="http://schemas.openxmlformats.org/markup-compatibility/2006" xmlns:p14="http://schemas.microsoft.com/office/powerpoint/2010/main">
    <mc:Choice Requires="p14">
      <p:transition spd="slow" p14:dur="1400" advTm="1807">
        <p14:doors dir="vert"/>
      </p:transition>
    </mc:Choice>
    <mc:Fallback xmlns="">
      <p:transition spd="slow" advTm="1807">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70374964"/>
      </p:ext>
    </p:extLst>
  </p:cSld>
  <p:clrMapOvr>
    <a:masterClrMapping/>
  </p:clrMapOvr>
  <p:transition spd="slow" advTm="5536">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10129268"/>
      </p:ext>
    </p:extLst>
  </p:cSld>
  <p:clrMapOvr>
    <a:masterClrMapping/>
  </p:clrMapOvr>
  <mc:AlternateContent xmlns:mc="http://schemas.openxmlformats.org/markup-compatibility/2006" xmlns:p14="http://schemas.microsoft.com/office/powerpoint/2010/main">
    <mc:Choice Requires="p14">
      <p:transition spd="slow" p14:dur="2000" advTm="4113">
        <p14:prism isContent="1"/>
      </p:transition>
    </mc:Choice>
    <mc:Fallback xmlns="">
      <p:transition spd="slow" advTm="4113">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67219430"/>
      </p:ext>
    </p:extLst>
  </p:cSld>
  <p:clrMapOvr>
    <a:masterClrMapping/>
  </p:clrMapOvr>
  <mc:AlternateContent xmlns:mc="http://schemas.openxmlformats.org/markup-compatibility/2006" xmlns:p14="http://schemas.microsoft.com/office/powerpoint/2010/main">
    <mc:Choice Requires="p14">
      <p:transition spd="slow" p14:dur="1600" advTm="3775">
        <p14:prism isContent="1" isInverted="1"/>
      </p:transition>
    </mc:Choice>
    <mc:Fallback xmlns="">
      <p:transition spd="slow" advTm="3775">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5931626"/>
      </p:ext>
    </p:extLst>
  </p:cSld>
  <p:clrMapOvr>
    <a:masterClrMapping/>
  </p:clrMapOvr>
  <p:transition spd="slow" advTm="4754">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10578949"/>
      </p:ext>
    </p:extLst>
  </p:cSld>
  <p:clrMapOvr>
    <a:masterClrMapping/>
  </p:clrMapOvr>
  <p:transition spd="slow" advTm="1957">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387"/>
            <a:ext cx="12192000" cy="6905860"/>
          </a:xfrm>
          <a:prstGeom prst="rect">
            <a:avLst/>
          </a:prstGeom>
        </p:spPr>
      </p:pic>
    </p:spTree>
    <p:extLst>
      <p:ext uri="{BB962C8B-B14F-4D97-AF65-F5344CB8AC3E}">
        <p14:creationId xmlns:p14="http://schemas.microsoft.com/office/powerpoint/2010/main" val="1405249033"/>
      </p:ext>
    </p:extLst>
  </p:cSld>
  <p:clrMapOvr>
    <a:masterClrMapping/>
  </p:clrMapOvr>
  <p:transition spd="slow" advTm="4989">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8" name="Picture 4" descr="Đồ chơi trẻ em, Đồ chơi thông minh, Đồ chơi cho bé, Đồ chơi sáng tạo, Đồ  chơi vận động, đồ chơi giải trí, do choi giai tri, đồ chơi giáo dụ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01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9957779"/>
      </p:ext>
    </p:extLst>
  </p:cSld>
  <p:clrMapOvr>
    <a:masterClrMapping/>
  </p:clrMapOvr>
  <mc:AlternateContent xmlns:mc="http://schemas.openxmlformats.org/markup-compatibility/2006" xmlns:p14="http://schemas.microsoft.com/office/powerpoint/2010/main">
    <mc:Choice Requires="p14">
      <p:transition spd="slow" p14:dur="2500" advTm="4642">
        <p14:vortex dir="r"/>
      </p:transition>
    </mc:Choice>
    <mc:Fallback xmlns="">
      <p:transition spd="slow" advTm="4642">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Hình nền powerpoint mở đầu | Hình ảnh, Power points, Thiệ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877"/>
            <a:ext cx="12192000" cy="878056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04347" y="260289"/>
            <a:ext cx="4583306" cy="400110"/>
          </a:xfrm>
          <a:prstGeom prst="rect">
            <a:avLst/>
          </a:prstGeom>
          <a:noFill/>
        </p:spPr>
        <p:txBody>
          <a:bodyPr wrap="none" rtlCol="0">
            <a:spAutoFit/>
          </a:bodyPr>
          <a:lstStyle/>
          <a:p>
            <a:r>
              <a:rPr lang="en-US" sz="2000" b="1" dirty="0" err="1">
                <a:solidFill>
                  <a:schemeClr val="accent5"/>
                </a:solidFill>
                <a:latin typeface="Times New Roman" panose="02020603050405020304" pitchFamily="18" charset="0"/>
                <a:cs typeface="Times New Roman" panose="02020603050405020304" pitchFamily="18" charset="0"/>
              </a:rPr>
              <a:t>Phân</a:t>
            </a:r>
            <a:r>
              <a:rPr lang="en-US" sz="2000" b="1" dirty="0">
                <a:solidFill>
                  <a:schemeClr val="accent5"/>
                </a:solidFill>
                <a:latin typeface="Times New Roman" panose="02020603050405020304" pitchFamily="18" charset="0"/>
                <a:cs typeface="Times New Roman" panose="02020603050405020304" pitchFamily="18" charset="0"/>
              </a:rPr>
              <a:t> </a:t>
            </a:r>
            <a:r>
              <a:rPr lang="en-US" sz="2000" b="1" dirty="0" err="1">
                <a:solidFill>
                  <a:schemeClr val="accent5"/>
                </a:solidFill>
                <a:latin typeface="Times New Roman" panose="02020603050405020304" pitchFamily="18" charset="0"/>
                <a:cs typeface="Times New Roman" panose="02020603050405020304" pitchFamily="18" charset="0"/>
              </a:rPr>
              <a:t>loại</a:t>
            </a:r>
            <a:r>
              <a:rPr lang="en-US" sz="2000" b="1" dirty="0">
                <a:solidFill>
                  <a:schemeClr val="accent5"/>
                </a:solidFill>
                <a:latin typeface="Times New Roman" panose="02020603050405020304" pitchFamily="18" charset="0"/>
                <a:cs typeface="Times New Roman" panose="02020603050405020304" pitchFamily="18" charset="0"/>
              </a:rPr>
              <a:t> </a:t>
            </a:r>
            <a:r>
              <a:rPr lang="en-US" sz="2000" b="1" dirty="0" err="1">
                <a:solidFill>
                  <a:schemeClr val="accent5"/>
                </a:solidFill>
                <a:latin typeface="Times New Roman" panose="02020603050405020304" pitchFamily="18" charset="0"/>
                <a:cs typeface="Times New Roman" panose="02020603050405020304" pitchFamily="18" charset="0"/>
              </a:rPr>
              <a:t>rác</a:t>
            </a:r>
            <a:r>
              <a:rPr lang="en-US" sz="2000" b="1" dirty="0">
                <a:solidFill>
                  <a:schemeClr val="accent5"/>
                </a:solidFill>
                <a:latin typeface="Times New Roman" panose="02020603050405020304" pitchFamily="18" charset="0"/>
                <a:cs typeface="Times New Roman" panose="02020603050405020304" pitchFamily="18" charset="0"/>
              </a:rPr>
              <a:t> </a:t>
            </a:r>
            <a:r>
              <a:rPr lang="en-US" sz="2000" b="1" dirty="0" err="1">
                <a:solidFill>
                  <a:schemeClr val="accent5"/>
                </a:solidFill>
                <a:latin typeface="Times New Roman" panose="02020603050405020304" pitchFamily="18" charset="0"/>
                <a:cs typeface="Times New Roman" panose="02020603050405020304" pitchFamily="18" charset="0"/>
              </a:rPr>
              <a:t>đúng</a:t>
            </a:r>
            <a:r>
              <a:rPr lang="en-US" sz="2000" b="1" dirty="0">
                <a:solidFill>
                  <a:schemeClr val="accent5"/>
                </a:solidFill>
                <a:latin typeface="Times New Roman" panose="02020603050405020304" pitchFamily="18" charset="0"/>
                <a:cs typeface="Times New Roman" panose="02020603050405020304" pitchFamily="18" charset="0"/>
              </a:rPr>
              <a:t> </a:t>
            </a:r>
            <a:r>
              <a:rPr lang="en-US" sz="2000" b="1" dirty="0" err="1">
                <a:solidFill>
                  <a:schemeClr val="accent5"/>
                </a:solidFill>
                <a:latin typeface="Times New Roman" panose="02020603050405020304" pitchFamily="18" charset="0"/>
                <a:cs typeface="Times New Roman" panose="02020603050405020304" pitchFamily="18" charset="0"/>
              </a:rPr>
              <a:t>cách</a:t>
            </a:r>
            <a:r>
              <a:rPr lang="en-US" sz="2000" b="1" dirty="0">
                <a:solidFill>
                  <a:schemeClr val="accent5"/>
                </a:solidFill>
                <a:latin typeface="Times New Roman" panose="02020603050405020304" pitchFamily="18" charset="0"/>
                <a:cs typeface="Times New Roman" panose="02020603050405020304" pitchFamily="18" charset="0"/>
              </a:rPr>
              <a:t> </a:t>
            </a:r>
            <a:r>
              <a:rPr lang="en-US" sz="2000" b="1" dirty="0" err="1">
                <a:solidFill>
                  <a:schemeClr val="accent5"/>
                </a:solidFill>
                <a:latin typeface="Times New Roman" panose="02020603050405020304" pitchFamily="18" charset="0"/>
                <a:cs typeface="Times New Roman" panose="02020603050405020304" pitchFamily="18" charset="0"/>
              </a:rPr>
              <a:t>là</a:t>
            </a:r>
            <a:r>
              <a:rPr lang="en-US" sz="2000" b="1" dirty="0">
                <a:solidFill>
                  <a:schemeClr val="accent5"/>
                </a:solidFill>
                <a:latin typeface="Times New Roman" panose="02020603050405020304" pitchFamily="18" charset="0"/>
                <a:cs typeface="Times New Roman" panose="02020603050405020304" pitchFamily="18" charset="0"/>
              </a:rPr>
              <a:t> </a:t>
            </a:r>
            <a:r>
              <a:rPr lang="en-US" sz="2000" b="1" dirty="0" err="1">
                <a:solidFill>
                  <a:schemeClr val="accent5"/>
                </a:solidFill>
                <a:latin typeface="Times New Roman" panose="02020603050405020304" pitchFamily="18" charset="0"/>
                <a:cs typeface="Times New Roman" panose="02020603050405020304" pitchFamily="18" charset="0"/>
              </a:rPr>
              <a:t>như</a:t>
            </a:r>
            <a:r>
              <a:rPr lang="en-US" sz="2000" b="1" dirty="0">
                <a:solidFill>
                  <a:schemeClr val="accent5"/>
                </a:solidFill>
                <a:latin typeface="Times New Roman" panose="02020603050405020304" pitchFamily="18" charset="0"/>
                <a:cs typeface="Times New Roman" panose="02020603050405020304" pitchFamily="18" charset="0"/>
              </a:rPr>
              <a:t> </a:t>
            </a:r>
            <a:r>
              <a:rPr lang="en-US" sz="2000" b="1" dirty="0" err="1">
                <a:solidFill>
                  <a:schemeClr val="accent5"/>
                </a:solidFill>
                <a:latin typeface="Times New Roman" panose="02020603050405020304" pitchFamily="18" charset="0"/>
                <a:cs typeface="Times New Roman" panose="02020603050405020304" pitchFamily="18" charset="0"/>
              </a:rPr>
              <a:t>thế</a:t>
            </a:r>
            <a:r>
              <a:rPr lang="en-US" sz="2000" b="1" dirty="0">
                <a:solidFill>
                  <a:schemeClr val="accent5"/>
                </a:solidFill>
                <a:latin typeface="Times New Roman" panose="02020603050405020304" pitchFamily="18" charset="0"/>
                <a:cs typeface="Times New Roman" panose="02020603050405020304" pitchFamily="18" charset="0"/>
              </a:rPr>
              <a:t> </a:t>
            </a:r>
            <a:r>
              <a:rPr lang="en-US" sz="2000" b="1" dirty="0" err="1">
                <a:solidFill>
                  <a:schemeClr val="accent5"/>
                </a:solidFill>
                <a:latin typeface="Times New Roman" panose="02020603050405020304" pitchFamily="18" charset="0"/>
                <a:cs typeface="Times New Roman" panose="02020603050405020304" pitchFamily="18" charset="0"/>
              </a:rPr>
              <a:t>nào</a:t>
            </a:r>
            <a:r>
              <a:rPr lang="en-US" sz="2000" b="1" dirty="0">
                <a:solidFill>
                  <a:schemeClr val="accent5"/>
                </a:solidFill>
                <a:latin typeface="Times New Roman" panose="02020603050405020304" pitchFamily="18" charset="0"/>
                <a:cs typeface="Times New Roman" panose="02020603050405020304" pitchFamily="18" charset="0"/>
              </a:rPr>
              <a:t>?</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824" y="1341291"/>
            <a:ext cx="2383695" cy="4104704"/>
          </a:xfrm>
          <a:prstGeom prst="rect">
            <a:avLst/>
          </a:prstGeom>
        </p:spPr>
      </p:pic>
      <p:sp>
        <p:nvSpPr>
          <p:cNvPr id="6" name="TextBox 5"/>
          <p:cNvSpPr txBox="1"/>
          <p:nvPr/>
        </p:nvSpPr>
        <p:spPr>
          <a:xfrm>
            <a:off x="1094451" y="5807146"/>
            <a:ext cx="1622560" cy="400110"/>
          </a:xfrm>
          <a:prstGeom prst="rect">
            <a:avLst/>
          </a:prstGeom>
          <a:noFill/>
        </p:spPr>
        <p:txBody>
          <a:bodyPr wrap="none" rtlCol="0">
            <a:spAutoFit/>
          </a:bodyPr>
          <a:lstStyle/>
          <a:p>
            <a:r>
              <a:rPr lang="en-US" sz="2000" b="1" dirty="0" err="1">
                <a:solidFill>
                  <a:schemeClr val="accent6">
                    <a:lumMod val="75000"/>
                  </a:schemeClr>
                </a:solidFill>
              </a:rPr>
              <a:t>Rác</a:t>
            </a:r>
            <a:r>
              <a:rPr lang="en-US" sz="2000" b="1" dirty="0">
                <a:solidFill>
                  <a:schemeClr val="accent6">
                    <a:lumMod val="75000"/>
                  </a:schemeClr>
                </a:solidFill>
              </a:rPr>
              <a:t> </a:t>
            </a:r>
            <a:r>
              <a:rPr lang="en-US" sz="2000" b="1" dirty="0" err="1">
                <a:solidFill>
                  <a:schemeClr val="accent6">
                    <a:lumMod val="75000"/>
                  </a:schemeClr>
                </a:solidFill>
              </a:rPr>
              <a:t>hữu</a:t>
            </a:r>
            <a:r>
              <a:rPr lang="en-US" sz="2000" b="1" dirty="0">
                <a:solidFill>
                  <a:schemeClr val="accent6">
                    <a:lumMod val="75000"/>
                  </a:schemeClr>
                </a:solidFill>
              </a:rPr>
              <a:t> </a:t>
            </a:r>
            <a:r>
              <a:rPr lang="en-US" sz="2000" b="1" dirty="0" err="1">
                <a:solidFill>
                  <a:schemeClr val="accent6">
                    <a:lumMod val="75000"/>
                  </a:schemeClr>
                </a:solidFill>
              </a:rPr>
              <a:t>cơ</a:t>
            </a:r>
            <a:endParaRPr lang="en-US" sz="2000" b="1" dirty="0">
              <a:solidFill>
                <a:schemeClr val="accent6">
                  <a:lumMod val="75000"/>
                </a:schemeClr>
              </a:solidFill>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85366" y="1209745"/>
            <a:ext cx="2415120" cy="4332348"/>
          </a:xfrm>
          <a:prstGeom prst="rect">
            <a:avLst/>
          </a:prstGeom>
        </p:spPr>
      </p:pic>
      <p:sp>
        <p:nvSpPr>
          <p:cNvPr id="9" name="TextBox 8"/>
          <p:cNvSpPr txBox="1"/>
          <p:nvPr/>
        </p:nvSpPr>
        <p:spPr>
          <a:xfrm>
            <a:off x="4030366" y="5807146"/>
            <a:ext cx="1422184" cy="400110"/>
          </a:xfrm>
          <a:prstGeom prst="rect">
            <a:avLst/>
          </a:prstGeom>
          <a:noFill/>
        </p:spPr>
        <p:txBody>
          <a:bodyPr wrap="none" rtlCol="0">
            <a:spAutoFit/>
          </a:bodyPr>
          <a:lstStyle/>
          <a:p>
            <a:r>
              <a:rPr lang="en-US" sz="2000" b="1" dirty="0" err="1">
                <a:solidFill>
                  <a:schemeClr val="accent6">
                    <a:lumMod val="75000"/>
                  </a:schemeClr>
                </a:solidFill>
              </a:rPr>
              <a:t>Rác</a:t>
            </a:r>
            <a:r>
              <a:rPr lang="en-US" sz="2000" b="1" dirty="0">
                <a:solidFill>
                  <a:schemeClr val="accent6">
                    <a:lumMod val="75000"/>
                  </a:schemeClr>
                </a:solidFill>
              </a:rPr>
              <a:t> </a:t>
            </a:r>
            <a:r>
              <a:rPr lang="en-US" sz="2000" b="1" dirty="0" err="1">
                <a:solidFill>
                  <a:schemeClr val="accent6">
                    <a:lumMod val="75000"/>
                  </a:schemeClr>
                </a:solidFill>
              </a:rPr>
              <a:t>vô</a:t>
            </a:r>
            <a:r>
              <a:rPr lang="en-US" sz="2000" b="1" dirty="0">
                <a:solidFill>
                  <a:schemeClr val="accent6">
                    <a:lumMod val="75000"/>
                  </a:schemeClr>
                </a:solidFill>
              </a:rPr>
              <a:t> </a:t>
            </a:r>
            <a:r>
              <a:rPr lang="en-US" sz="2000" b="1" dirty="0" err="1">
                <a:solidFill>
                  <a:schemeClr val="accent6">
                    <a:lumMod val="75000"/>
                  </a:schemeClr>
                </a:solidFill>
              </a:rPr>
              <a:t>cơ</a:t>
            </a:r>
            <a:endParaRPr lang="en-US" sz="2000" b="1" dirty="0">
              <a:solidFill>
                <a:schemeClr val="accent6">
                  <a:lumMod val="75000"/>
                </a:schemeClr>
              </a:solidFill>
            </a:endParaRPr>
          </a:p>
        </p:txBody>
      </p:sp>
      <p:sp>
        <p:nvSpPr>
          <p:cNvPr id="11" name="TextBox 10"/>
          <p:cNvSpPr txBox="1"/>
          <p:nvPr/>
        </p:nvSpPr>
        <p:spPr>
          <a:xfrm>
            <a:off x="6662486" y="5807146"/>
            <a:ext cx="1537600" cy="400110"/>
          </a:xfrm>
          <a:prstGeom prst="rect">
            <a:avLst/>
          </a:prstGeom>
          <a:noFill/>
        </p:spPr>
        <p:txBody>
          <a:bodyPr wrap="none" rtlCol="0">
            <a:spAutoFit/>
          </a:bodyPr>
          <a:lstStyle/>
          <a:p>
            <a:r>
              <a:rPr lang="en-US" sz="2000" b="1" dirty="0" err="1">
                <a:solidFill>
                  <a:schemeClr val="accent6">
                    <a:lumMod val="75000"/>
                  </a:schemeClr>
                </a:solidFill>
              </a:rPr>
              <a:t>Rác</a:t>
            </a:r>
            <a:r>
              <a:rPr lang="en-US" sz="2000" b="1" dirty="0">
                <a:solidFill>
                  <a:schemeClr val="accent6">
                    <a:lumMod val="75000"/>
                  </a:schemeClr>
                </a:solidFill>
              </a:rPr>
              <a:t> </a:t>
            </a:r>
            <a:r>
              <a:rPr lang="en-US" sz="2000" b="1" dirty="0" err="1">
                <a:solidFill>
                  <a:schemeClr val="accent6">
                    <a:lumMod val="75000"/>
                  </a:schemeClr>
                </a:solidFill>
              </a:rPr>
              <a:t>tái</a:t>
            </a:r>
            <a:r>
              <a:rPr lang="en-US" sz="2000" b="1" dirty="0">
                <a:solidFill>
                  <a:schemeClr val="accent6">
                    <a:lumMod val="75000"/>
                  </a:schemeClr>
                </a:solidFill>
              </a:rPr>
              <a:t> </a:t>
            </a:r>
            <a:r>
              <a:rPr lang="en-US" sz="2000" b="1" dirty="0" err="1">
                <a:solidFill>
                  <a:schemeClr val="accent6">
                    <a:lumMod val="75000"/>
                  </a:schemeClr>
                </a:solidFill>
              </a:rPr>
              <a:t>chế</a:t>
            </a:r>
            <a:endParaRPr lang="en-US" sz="2000" b="1" dirty="0">
              <a:solidFill>
                <a:schemeClr val="accent6">
                  <a:lumMod val="75000"/>
                </a:schemeClr>
              </a:solidFill>
            </a:endParaRPr>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7933" y="1324790"/>
            <a:ext cx="2359386" cy="4207881"/>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36749" y="1341291"/>
            <a:ext cx="2296192" cy="4204270"/>
          </a:xfrm>
          <a:prstGeom prst="rect">
            <a:avLst/>
          </a:prstGeom>
        </p:spPr>
      </p:pic>
      <p:sp>
        <p:nvSpPr>
          <p:cNvPr id="15" name="TextBox 14"/>
          <p:cNvSpPr txBox="1"/>
          <p:nvPr/>
        </p:nvSpPr>
        <p:spPr>
          <a:xfrm>
            <a:off x="9207933" y="5807542"/>
            <a:ext cx="2307042" cy="400110"/>
          </a:xfrm>
          <a:prstGeom prst="rect">
            <a:avLst/>
          </a:prstGeom>
          <a:noFill/>
        </p:spPr>
        <p:txBody>
          <a:bodyPr wrap="none" rtlCol="0">
            <a:spAutoFit/>
          </a:bodyPr>
          <a:lstStyle/>
          <a:p>
            <a:r>
              <a:rPr lang="en-US" sz="2000" b="1" dirty="0" err="1">
                <a:solidFill>
                  <a:schemeClr val="accent6">
                    <a:lumMod val="75000"/>
                  </a:schemeClr>
                </a:solidFill>
              </a:rPr>
              <a:t>Rác</a:t>
            </a:r>
            <a:r>
              <a:rPr lang="en-US" sz="2000" b="1" dirty="0">
                <a:solidFill>
                  <a:schemeClr val="accent6">
                    <a:lumMod val="75000"/>
                  </a:schemeClr>
                </a:solidFill>
              </a:rPr>
              <a:t> </a:t>
            </a:r>
            <a:r>
              <a:rPr lang="en-US" sz="2000" b="1" dirty="0" err="1">
                <a:solidFill>
                  <a:schemeClr val="accent6">
                    <a:lumMod val="75000"/>
                  </a:schemeClr>
                </a:solidFill>
              </a:rPr>
              <a:t>thải</a:t>
            </a:r>
            <a:r>
              <a:rPr lang="en-US" sz="2000" b="1" dirty="0">
                <a:solidFill>
                  <a:schemeClr val="accent6">
                    <a:lumMod val="75000"/>
                  </a:schemeClr>
                </a:solidFill>
              </a:rPr>
              <a:t> </a:t>
            </a:r>
            <a:r>
              <a:rPr lang="en-US" sz="2000" b="1" dirty="0" err="1">
                <a:solidFill>
                  <a:schemeClr val="accent6">
                    <a:lumMod val="75000"/>
                  </a:schemeClr>
                </a:solidFill>
              </a:rPr>
              <a:t>nguy</a:t>
            </a:r>
            <a:r>
              <a:rPr lang="en-US" sz="2000" b="1" dirty="0">
                <a:solidFill>
                  <a:schemeClr val="accent6">
                    <a:lumMod val="75000"/>
                  </a:schemeClr>
                </a:solidFill>
              </a:rPr>
              <a:t> </a:t>
            </a:r>
            <a:r>
              <a:rPr lang="en-US" sz="2000" b="1" dirty="0" err="1">
                <a:solidFill>
                  <a:schemeClr val="accent6">
                    <a:lumMod val="75000"/>
                  </a:schemeClr>
                </a:solidFill>
              </a:rPr>
              <a:t>hại</a:t>
            </a:r>
            <a:endParaRPr lang="en-US" sz="2000" b="1" dirty="0">
              <a:solidFill>
                <a:schemeClr val="accent6">
                  <a:lumMod val="75000"/>
                </a:schemeClr>
              </a:solidFill>
            </a:endParaRPr>
          </a:p>
        </p:txBody>
      </p:sp>
    </p:spTree>
    <p:custDataLst>
      <p:tags r:id="rId1"/>
    </p:custDataLst>
    <p:extLst>
      <p:ext uri="{BB962C8B-B14F-4D97-AF65-F5344CB8AC3E}">
        <p14:creationId xmlns:p14="http://schemas.microsoft.com/office/powerpoint/2010/main" val="3283455208"/>
      </p:ext>
    </p:extLst>
  </p:cSld>
  <p:clrMapOvr>
    <a:masterClrMapping/>
  </p:clrMapOvr>
  <mc:AlternateContent xmlns:mc="http://schemas.openxmlformats.org/markup-compatibility/2006" xmlns:p14="http://schemas.microsoft.com/office/powerpoint/2010/main">
    <mc:Choice Requires="p14">
      <p:transition spd="slow" p14:dur="2750" advTm="31743">
        <p14:glitter pattern="hexagon"/>
      </p:transition>
    </mc:Choice>
    <mc:Fallback xmlns="">
      <p:transition spd="slow" advTm="3174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1" grpId="0"/>
      <p:bldP spid="15" grpId="0"/>
    </p:bldLst>
  </p:timing>
  <p:extLst mod="1">
    <p:ext uri="{E180D4A7-C9FB-4DFB-919C-405C955672EB}">
      <p14:showEvtLst xmlns:p14="http://schemas.microsoft.com/office/powerpoint/2010/main">
        <p14:playEvt time="0" objId="8"/>
      </p14:showEvtLst>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2" descr="Hình nền powerpoint mở đầu | Hình ảnh, Power points, Thiệ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38" y="-1"/>
            <a:ext cx="12192000" cy="877077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248" y="762506"/>
            <a:ext cx="1669076" cy="2874137"/>
          </a:xfrm>
          <a:prstGeom prst="rect">
            <a:avLst/>
          </a:prstGeom>
        </p:spPr>
      </p:pic>
      <p:sp>
        <p:nvSpPr>
          <p:cNvPr id="8" name="TextBox 7"/>
          <p:cNvSpPr txBox="1"/>
          <p:nvPr/>
        </p:nvSpPr>
        <p:spPr>
          <a:xfrm>
            <a:off x="712720" y="3626827"/>
            <a:ext cx="1622560" cy="400110"/>
          </a:xfrm>
          <a:prstGeom prst="rect">
            <a:avLst/>
          </a:prstGeom>
          <a:noFill/>
        </p:spPr>
        <p:txBody>
          <a:bodyPr wrap="none" rtlCol="0">
            <a:spAutoFit/>
          </a:bodyPr>
          <a:lstStyle/>
          <a:p>
            <a:r>
              <a:rPr lang="en-US" sz="2000" b="1" dirty="0" err="1">
                <a:solidFill>
                  <a:schemeClr val="accent6">
                    <a:lumMod val="75000"/>
                  </a:schemeClr>
                </a:solidFill>
              </a:rPr>
              <a:t>Rác</a:t>
            </a:r>
            <a:r>
              <a:rPr lang="en-US" sz="2000" b="1" dirty="0">
                <a:solidFill>
                  <a:schemeClr val="accent6">
                    <a:lumMod val="75000"/>
                  </a:schemeClr>
                </a:solidFill>
              </a:rPr>
              <a:t> </a:t>
            </a:r>
            <a:r>
              <a:rPr lang="en-US" sz="2000" b="1" dirty="0" err="1">
                <a:solidFill>
                  <a:schemeClr val="accent6">
                    <a:lumMod val="75000"/>
                  </a:schemeClr>
                </a:solidFill>
              </a:rPr>
              <a:t>hữu</a:t>
            </a:r>
            <a:r>
              <a:rPr lang="en-US" sz="2000" b="1" dirty="0">
                <a:solidFill>
                  <a:schemeClr val="accent6">
                    <a:lumMod val="75000"/>
                  </a:schemeClr>
                </a:solidFill>
              </a:rPr>
              <a:t> </a:t>
            </a:r>
            <a:r>
              <a:rPr lang="en-US" sz="2000" b="1" dirty="0" err="1">
                <a:solidFill>
                  <a:schemeClr val="accent6">
                    <a:lumMod val="75000"/>
                  </a:schemeClr>
                </a:solidFill>
              </a:rPr>
              <a:t>cơ</a:t>
            </a:r>
            <a:endParaRPr lang="en-US" sz="2000" b="1" dirty="0">
              <a:solidFill>
                <a:schemeClr val="accent6">
                  <a:lumMod val="75000"/>
                </a:schemeClr>
              </a:solidFill>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8994" y="1457864"/>
            <a:ext cx="2700460" cy="2426499"/>
          </a:xfrm>
          <a:prstGeom prst="rect">
            <a:avLst/>
          </a:prstGeom>
        </p:spPr>
      </p:pic>
      <p:sp>
        <p:nvSpPr>
          <p:cNvPr id="10" name="TextBox 9"/>
          <p:cNvSpPr txBox="1"/>
          <p:nvPr/>
        </p:nvSpPr>
        <p:spPr>
          <a:xfrm>
            <a:off x="4170260" y="3610529"/>
            <a:ext cx="1736373" cy="369332"/>
          </a:xfrm>
          <a:prstGeom prst="rect">
            <a:avLst/>
          </a:prstGeom>
          <a:noFill/>
        </p:spPr>
        <p:txBody>
          <a:bodyPr wrap="none" rtlCol="0">
            <a:spAutoFit/>
          </a:bodyPr>
          <a:lstStyle/>
          <a:p>
            <a:r>
              <a:rPr lang="en-US" sz="1800" b="1" dirty="0">
                <a:solidFill>
                  <a:schemeClr val="accent6">
                    <a:lumMod val="75000"/>
                  </a:schemeClr>
                </a:solidFill>
              </a:rPr>
              <a:t> </a:t>
            </a:r>
            <a:r>
              <a:rPr lang="en-US" sz="1800" b="1" dirty="0" err="1">
                <a:solidFill>
                  <a:schemeClr val="accent6">
                    <a:lumMod val="75000"/>
                  </a:schemeClr>
                </a:solidFill>
              </a:rPr>
              <a:t>Thức</a:t>
            </a:r>
            <a:r>
              <a:rPr lang="en-US" sz="1800" b="1" dirty="0">
                <a:solidFill>
                  <a:schemeClr val="accent6">
                    <a:lumMod val="75000"/>
                  </a:schemeClr>
                </a:solidFill>
              </a:rPr>
              <a:t> </a:t>
            </a:r>
            <a:r>
              <a:rPr lang="en-US" sz="1800" b="1" dirty="0" err="1">
                <a:solidFill>
                  <a:schemeClr val="accent6">
                    <a:lumMod val="75000"/>
                  </a:schemeClr>
                </a:solidFill>
              </a:rPr>
              <a:t>ăn</a:t>
            </a:r>
            <a:r>
              <a:rPr lang="en-US" sz="1800" b="1" dirty="0">
                <a:solidFill>
                  <a:schemeClr val="accent6">
                    <a:lumMod val="75000"/>
                  </a:schemeClr>
                </a:solidFill>
              </a:rPr>
              <a:t> </a:t>
            </a:r>
            <a:r>
              <a:rPr lang="en-US" sz="1800" b="1" dirty="0" err="1">
                <a:solidFill>
                  <a:schemeClr val="accent6">
                    <a:lumMod val="75000"/>
                  </a:schemeClr>
                </a:solidFill>
              </a:rPr>
              <a:t>thừa</a:t>
            </a:r>
            <a:endParaRPr lang="en-US" sz="1800" b="1" dirty="0">
              <a:solidFill>
                <a:schemeClr val="accent6">
                  <a:lumMod val="75000"/>
                </a:schemeClr>
              </a:solidFill>
            </a:endParaRPr>
          </a:p>
        </p:txBody>
      </p:sp>
      <p:sp>
        <p:nvSpPr>
          <p:cNvPr id="11" name="TextBox 10"/>
          <p:cNvSpPr txBox="1"/>
          <p:nvPr/>
        </p:nvSpPr>
        <p:spPr>
          <a:xfrm>
            <a:off x="3655055" y="845622"/>
            <a:ext cx="4503156" cy="369332"/>
          </a:xfrm>
          <a:prstGeom prst="rect">
            <a:avLst/>
          </a:prstGeom>
          <a:noFill/>
        </p:spPr>
        <p:txBody>
          <a:bodyPr wrap="none" rtlCol="0">
            <a:spAutoFit/>
          </a:bodyPr>
          <a:lstStyle/>
          <a:p>
            <a:r>
              <a:rPr lang="en-US" sz="1800" b="1" dirty="0">
                <a:solidFill>
                  <a:schemeClr val="accent6">
                    <a:lumMod val="75000"/>
                  </a:schemeClr>
                </a:solidFill>
                <a:sym typeface="Wingdings" panose="05000000000000000000" pitchFamily="2" charset="2"/>
              </a:rPr>
              <a:t> </a:t>
            </a:r>
            <a:r>
              <a:rPr lang="en-US" sz="1800" b="1" u="sng" dirty="0" err="1">
                <a:solidFill>
                  <a:schemeClr val="accent6">
                    <a:lumMod val="75000"/>
                  </a:schemeClr>
                </a:solidFill>
              </a:rPr>
              <a:t>Nhóm</a:t>
            </a:r>
            <a:r>
              <a:rPr lang="en-US" sz="1800" b="1" u="sng" dirty="0">
                <a:solidFill>
                  <a:schemeClr val="accent6">
                    <a:lumMod val="75000"/>
                  </a:schemeClr>
                </a:solidFill>
              </a:rPr>
              <a:t> </a:t>
            </a:r>
            <a:r>
              <a:rPr lang="en-US" sz="1800" b="1" u="sng" dirty="0" err="1">
                <a:solidFill>
                  <a:schemeClr val="accent6">
                    <a:lumMod val="75000"/>
                  </a:schemeClr>
                </a:solidFill>
              </a:rPr>
              <a:t>chất</a:t>
            </a:r>
            <a:r>
              <a:rPr lang="en-US" sz="1800" b="1" u="sng" dirty="0">
                <a:solidFill>
                  <a:schemeClr val="accent6">
                    <a:lumMod val="75000"/>
                  </a:schemeClr>
                </a:solidFill>
              </a:rPr>
              <a:t> </a:t>
            </a:r>
            <a:r>
              <a:rPr lang="en-US" sz="1800" b="1" u="sng" dirty="0" err="1">
                <a:solidFill>
                  <a:schemeClr val="accent6">
                    <a:lumMod val="75000"/>
                  </a:schemeClr>
                </a:solidFill>
              </a:rPr>
              <a:t>thải</a:t>
            </a:r>
            <a:r>
              <a:rPr lang="en-US" sz="1800" b="1" u="sng" dirty="0">
                <a:solidFill>
                  <a:schemeClr val="accent6">
                    <a:lumMod val="75000"/>
                  </a:schemeClr>
                </a:solidFill>
              </a:rPr>
              <a:t> </a:t>
            </a:r>
            <a:r>
              <a:rPr lang="en-US" sz="1800" b="1" u="sng" dirty="0" err="1">
                <a:solidFill>
                  <a:schemeClr val="accent6">
                    <a:lumMod val="75000"/>
                  </a:schemeClr>
                </a:solidFill>
              </a:rPr>
              <a:t>hữu</a:t>
            </a:r>
            <a:r>
              <a:rPr lang="en-US" sz="1800" b="1" u="sng" dirty="0">
                <a:solidFill>
                  <a:schemeClr val="accent6">
                    <a:lumMod val="75000"/>
                  </a:schemeClr>
                </a:solidFill>
              </a:rPr>
              <a:t> </a:t>
            </a:r>
            <a:r>
              <a:rPr lang="en-US" sz="1800" b="1" u="sng" dirty="0" err="1">
                <a:solidFill>
                  <a:schemeClr val="accent6">
                    <a:lumMod val="75000"/>
                  </a:schemeClr>
                </a:solidFill>
              </a:rPr>
              <a:t>cơ</a:t>
            </a:r>
            <a:r>
              <a:rPr lang="en-US" sz="1800" b="1" u="sng" dirty="0">
                <a:solidFill>
                  <a:schemeClr val="accent6">
                    <a:lumMod val="75000"/>
                  </a:schemeClr>
                </a:solidFill>
              </a:rPr>
              <a:t> </a:t>
            </a:r>
            <a:r>
              <a:rPr lang="en-US" sz="1800" b="1" u="sng" dirty="0" err="1">
                <a:solidFill>
                  <a:schemeClr val="accent6">
                    <a:lumMod val="75000"/>
                  </a:schemeClr>
                </a:solidFill>
              </a:rPr>
              <a:t>dễ</a:t>
            </a:r>
            <a:r>
              <a:rPr lang="en-US" sz="1800" b="1" u="sng" dirty="0">
                <a:solidFill>
                  <a:schemeClr val="accent6">
                    <a:lumMod val="75000"/>
                  </a:schemeClr>
                </a:solidFill>
              </a:rPr>
              <a:t> </a:t>
            </a:r>
            <a:r>
              <a:rPr lang="en-US" sz="1800" b="1" u="sng" dirty="0" err="1">
                <a:solidFill>
                  <a:schemeClr val="accent6">
                    <a:lumMod val="75000"/>
                  </a:schemeClr>
                </a:solidFill>
              </a:rPr>
              <a:t>phân</a:t>
            </a:r>
            <a:r>
              <a:rPr lang="en-US" sz="1800" b="1" u="sng" dirty="0">
                <a:solidFill>
                  <a:schemeClr val="accent6">
                    <a:lumMod val="75000"/>
                  </a:schemeClr>
                </a:solidFill>
              </a:rPr>
              <a:t> </a:t>
            </a:r>
            <a:r>
              <a:rPr lang="en-US" sz="1800" b="1" u="sng" dirty="0" err="1">
                <a:solidFill>
                  <a:schemeClr val="accent6">
                    <a:lumMod val="75000"/>
                  </a:schemeClr>
                </a:solidFill>
              </a:rPr>
              <a:t>hủy</a:t>
            </a:r>
            <a:r>
              <a:rPr lang="en-US" sz="1800" b="1" u="sng" dirty="0">
                <a:solidFill>
                  <a:schemeClr val="accent6">
                    <a:lumMod val="75000"/>
                  </a:schemeClr>
                </a:solidFill>
              </a:rPr>
              <a:t>:</a:t>
            </a:r>
          </a:p>
        </p:txBody>
      </p:sp>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91747" y="1030288"/>
            <a:ext cx="1790700" cy="1960344"/>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17919" y="1843377"/>
            <a:ext cx="1335638" cy="1767152"/>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869545">
            <a:off x="8111479" y="2262340"/>
            <a:ext cx="1818252" cy="1618444"/>
          </a:xfrm>
          <a:prstGeom prst="rect">
            <a:avLst/>
          </a:prstGeom>
        </p:spPr>
      </p:pic>
      <p:sp>
        <p:nvSpPr>
          <p:cNvPr id="15" name="TextBox 14"/>
          <p:cNvSpPr txBox="1"/>
          <p:nvPr/>
        </p:nvSpPr>
        <p:spPr>
          <a:xfrm>
            <a:off x="8195092" y="3591301"/>
            <a:ext cx="2890535" cy="369332"/>
          </a:xfrm>
          <a:prstGeom prst="rect">
            <a:avLst/>
          </a:prstGeom>
          <a:noFill/>
        </p:spPr>
        <p:txBody>
          <a:bodyPr wrap="none" rtlCol="0">
            <a:spAutoFit/>
          </a:bodyPr>
          <a:lstStyle/>
          <a:p>
            <a:r>
              <a:rPr lang="en-US" sz="1800" b="1" dirty="0">
                <a:solidFill>
                  <a:schemeClr val="accent6">
                    <a:lumMod val="75000"/>
                  </a:schemeClr>
                </a:solidFill>
              </a:rPr>
              <a:t> Rau, </a:t>
            </a:r>
            <a:r>
              <a:rPr lang="en-US" sz="1800" b="1" dirty="0" err="1">
                <a:solidFill>
                  <a:schemeClr val="accent6">
                    <a:lumMod val="75000"/>
                  </a:schemeClr>
                </a:solidFill>
              </a:rPr>
              <a:t>củ</a:t>
            </a:r>
            <a:r>
              <a:rPr lang="en-US" sz="1800" b="1" dirty="0">
                <a:solidFill>
                  <a:schemeClr val="accent6">
                    <a:lumMod val="75000"/>
                  </a:schemeClr>
                </a:solidFill>
              </a:rPr>
              <a:t>, </a:t>
            </a:r>
            <a:r>
              <a:rPr lang="en-US" sz="1800" b="1" dirty="0" err="1">
                <a:solidFill>
                  <a:schemeClr val="accent6">
                    <a:lumMod val="75000"/>
                  </a:schemeClr>
                </a:solidFill>
              </a:rPr>
              <a:t>quả</a:t>
            </a:r>
            <a:r>
              <a:rPr lang="en-US" sz="1800" b="1" dirty="0">
                <a:solidFill>
                  <a:schemeClr val="accent6">
                    <a:lumMod val="75000"/>
                  </a:schemeClr>
                </a:solidFill>
              </a:rPr>
              <a:t> </a:t>
            </a:r>
            <a:r>
              <a:rPr lang="en-US" sz="1800" b="1" dirty="0" err="1">
                <a:solidFill>
                  <a:schemeClr val="accent6">
                    <a:lumMod val="75000"/>
                  </a:schemeClr>
                </a:solidFill>
              </a:rPr>
              <a:t>thừa</a:t>
            </a:r>
            <a:r>
              <a:rPr lang="en-US" sz="1800" b="1" dirty="0">
                <a:solidFill>
                  <a:schemeClr val="accent6">
                    <a:lumMod val="75000"/>
                  </a:schemeClr>
                </a:solidFill>
              </a:rPr>
              <a:t>, </a:t>
            </a:r>
            <a:r>
              <a:rPr lang="en-US" sz="1800" b="1" dirty="0" err="1">
                <a:solidFill>
                  <a:schemeClr val="accent6">
                    <a:lumMod val="75000"/>
                  </a:schemeClr>
                </a:solidFill>
              </a:rPr>
              <a:t>hỏng</a:t>
            </a:r>
            <a:endParaRPr lang="en-US" sz="1800" b="1" dirty="0">
              <a:solidFill>
                <a:schemeClr val="accent6">
                  <a:lumMod val="75000"/>
                </a:schemeClr>
              </a:solidFill>
            </a:endParaRPr>
          </a:p>
        </p:txBody>
      </p:sp>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896206" y="4153331"/>
            <a:ext cx="2621495" cy="1799373"/>
          </a:xfrm>
          <a:prstGeom prst="rect">
            <a:avLst/>
          </a:prstGeom>
        </p:spPr>
      </p:pic>
      <p:sp>
        <p:nvSpPr>
          <p:cNvPr id="17" name="TextBox 16"/>
          <p:cNvSpPr txBox="1"/>
          <p:nvPr/>
        </p:nvSpPr>
        <p:spPr>
          <a:xfrm>
            <a:off x="4040943" y="5993842"/>
            <a:ext cx="2566728" cy="369332"/>
          </a:xfrm>
          <a:prstGeom prst="rect">
            <a:avLst/>
          </a:prstGeom>
          <a:noFill/>
        </p:spPr>
        <p:txBody>
          <a:bodyPr wrap="none" rtlCol="0">
            <a:spAutoFit/>
          </a:bodyPr>
          <a:lstStyle/>
          <a:p>
            <a:r>
              <a:rPr lang="en-US" sz="1800" b="1" dirty="0" err="1">
                <a:solidFill>
                  <a:schemeClr val="accent6">
                    <a:lumMod val="75000"/>
                  </a:schemeClr>
                </a:solidFill>
              </a:rPr>
              <a:t>Xương</a:t>
            </a:r>
            <a:r>
              <a:rPr lang="en-US" sz="1800" b="1" dirty="0">
                <a:solidFill>
                  <a:schemeClr val="accent6">
                    <a:lumMod val="75000"/>
                  </a:schemeClr>
                </a:solidFill>
              </a:rPr>
              <a:t>, </a:t>
            </a:r>
            <a:r>
              <a:rPr lang="en-US" sz="1800" b="1" dirty="0" err="1">
                <a:solidFill>
                  <a:schemeClr val="accent6">
                    <a:lumMod val="75000"/>
                  </a:schemeClr>
                </a:solidFill>
              </a:rPr>
              <a:t>xác</a:t>
            </a:r>
            <a:r>
              <a:rPr lang="en-US" sz="1800" b="1" dirty="0">
                <a:solidFill>
                  <a:schemeClr val="accent6">
                    <a:lumMod val="75000"/>
                  </a:schemeClr>
                </a:solidFill>
              </a:rPr>
              <a:t> </a:t>
            </a:r>
            <a:r>
              <a:rPr lang="en-US" sz="1800" b="1" dirty="0" err="1">
                <a:solidFill>
                  <a:schemeClr val="accent6">
                    <a:lumMod val="75000"/>
                  </a:schemeClr>
                </a:solidFill>
              </a:rPr>
              <a:t>động</a:t>
            </a:r>
            <a:r>
              <a:rPr lang="en-US" sz="1800" b="1" dirty="0">
                <a:solidFill>
                  <a:schemeClr val="accent6">
                    <a:lumMod val="75000"/>
                  </a:schemeClr>
                </a:solidFill>
              </a:rPr>
              <a:t> </a:t>
            </a:r>
            <a:r>
              <a:rPr lang="en-US" sz="1800" b="1" dirty="0" err="1">
                <a:solidFill>
                  <a:schemeClr val="accent6">
                    <a:lumMod val="75000"/>
                  </a:schemeClr>
                </a:solidFill>
              </a:rPr>
              <a:t>vật</a:t>
            </a:r>
            <a:endParaRPr lang="en-US" sz="1800" b="1" dirty="0">
              <a:solidFill>
                <a:schemeClr val="accent6">
                  <a:lumMod val="75000"/>
                </a:schemeClr>
              </a:solidFill>
            </a:endParaRPr>
          </a:p>
        </p:txBody>
      </p:sp>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045300" y="4211847"/>
            <a:ext cx="2906355" cy="1908950"/>
          </a:xfrm>
          <a:prstGeom prst="rect">
            <a:avLst/>
          </a:prstGeom>
        </p:spPr>
      </p:pic>
      <p:sp>
        <p:nvSpPr>
          <p:cNvPr id="19" name="TextBox 18"/>
          <p:cNvSpPr txBox="1"/>
          <p:nvPr/>
        </p:nvSpPr>
        <p:spPr>
          <a:xfrm>
            <a:off x="8500783" y="5952704"/>
            <a:ext cx="2164888" cy="369332"/>
          </a:xfrm>
          <a:prstGeom prst="rect">
            <a:avLst/>
          </a:prstGeom>
          <a:noFill/>
        </p:spPr>
        <p:txBody>
          <a:bodyPr wrap="none" rtlCol="0">
            <a:spAutoFit/>
          </a:bodyPr>
          <a:lstStyle/>
          <a:p>
            <a:r>
              <a:rPr lang="en-US" sz="1800" b="1" dirty="0">
                <a:solidFill>
                  <a:schemeClr val="accent6">
                    <a:lumMod val="75000"/>
                  </a:schemeClr>
                </a:solidFill>
              </a:rPr>
              <a:t> </a:t>
            </a:r>
            <a:r>
              <a:rPr lang="en-US" sz="1800" b="1" dirty="0" err="1">
                <a:solidFill>
                  <a:schemeClr val="accent6">
                    <a:lumMod val="75000"/>
                  </a:schemeClr>
                </a:solidFill>
              </a:rPr>
              <a:t>Lá</a:t>
            </a:r>
            <a:r>
              <a:rPr lang="en-US" sz="1800" b="1" dirty="0">
                <a:solidFill>
                  <a:schemeClr val="accent6">
                    <a:lumMod val="75000"/>
                  </a:schemeClr>
                </a:solidFill>
              </a:rPr>
              <a:t> </a:t>
            </a:r>
            <a:r>
              <a:rPr lang="en-US" sz="1800" b="1" dirty="0" err="1">
                <a:solidFill>
                  <a:schemeClr val="accent6">
                    <a:lumMod val="75000"/>
                  </a:schemeClr>
                </a:solidFill>
              </a:rPr>
              <a:t>cây</a:t>
            </a:r>
            <a:r>
              <a:rPr lang="en-US" sz="1800" b="1" dirty="0">
                <a:solidFill>
                  <a:schemeClr val="accent6">
                    <a:lumMod val="75000"/>
                  </a:schemeClr>
                </a:solidFill>
              </a:rPr>
              <a:t>, </a:t>
            </a:r>
            <a:r>
              <a:rPr lang="en-US" sz="1800" b="1" dirty="0" err="1">
                <a:solidFill>
                  <a:schemeClr val="accent6">
                    <a:lumMod val="75000"/>
                  </a:schemeClr>
                </a:solidFill>
              </a:rPr>
              <a:t>cỏ</a:t>
            </a:r>
            <a:r>
              <a:rPr lang="en-US" sz="1800" b="1" dirty="0">
                <a:solidFill>
                  <a:schemeClr val="accent6">
                    <a:lumMod val="75000"/>
                  </a:schemeClr>
                </a:solidFill>
              </a:rPr>
              <a:t>, </a:t>
            </a:r>
            <a:r>
              <a:rPr lang="en-US" sz="1800" b="1" dirty="0" err="1">
                <a:solidFill>
                  <a:schemeClr val="accent6">
                    <a:lumMod val="75000"/>
                  </a:schemeClr>
                </a:solidFill>
              </a:rPr>
              <a:t>rơm</a:t>
            </a:r>
            <a:r>
              <a:rPr lang="en-US" sz="1800" b="1" dirty="0">
                <a:solidFill>
                  <a:schemeClr val="accent6">
                    <a:lumMod val="75000"/>
                  </a:schemeClr>
                </a:solidFill>
              </a:rPr>
              <a:t>…</a:t>
            </a:r>
          </a:p>
        </p:txBody>
      </p:sp>
      <p:sp>
        <p:nvSpPr>
          <p:cNvPr id="20" name="TextBox 19"/>
          <p:cNvSpPr txBox="1"/>
          <p:nvPr/>
        </p:nvSpPr>
        <p:spPr>
          <a:xfrm>
            <a:off x="1097172" y="4010816"/>
            <a:ext cx="683200" cy="830997"/>
          </a:xfrm>
          <a:prstGeom prst="rect">
            <a:avLst/>
          </a:prstGeom>
          <a:noFill/>
        </p:spPr>
        <p:txBody>
          <a:bodyPr wrap="none" rtlCol="0">
            <a:spAutoFit/>
          </a:bodyPr>
          <a:lstStyle/>
          <a:p>
            <a:r>
              <a:rPr lang="en-US" sz="4800" b="1" dirty="0">
                <a:solidFill>
                  <a:schemeClr val="accent6">
                    <a:lumMod val="75000"/>
                  </a:schemeClr>
                </a:solidFill>
                <a:sym typeface="Wingdings" panose="05000000000000000000" pitchFamily="2" charset="2"/>
              </a:rPr>
              <a:t></a:t>
            </a:r>
            <a:endParaRPr lang="en-US" sz="4800" b="1" dirty="0">
              <a:solidFill>
                <a:schemeClr val="accent6">
                  <a:lumMod val="75000"/>
                </a:schemeClr>
              </a:solidFill>
            </a:endParaRPr>
          </a:p>
        </p:txBody>
      </p:sp>
      <p:sp>
        <p:nvSpPr>
          <p:cNvPr id="21" name="TextBox 20"/>
          <p:cNvSpPr txBox="1"/>
          <p:nvPr/>
        </p:nvSpPr>
        <p:spPr>
          <a:xfrm>
            <a:off x="292795" y="4796155"/>
            <a:ext cx="2307482" cy="1938992"/>
          </a:xfrm>
          <a:prstGeom prst="rect">
            <a:avLst/>
          </a:prstGeom>
          <a:noFill/>
        </p:spPr>
        <p:txBody>
          <a:bodyPr wrap="square" rtlCol="0">
            <a:spAutoFit/>
          </a:bodyPr>
          <a:lstStyle/>
          <a:p>
            <a:pPr algn="ctr"/>
            <a:r>
              <a:rPr lang="en-US" sz="2400" b="1" u="sng" dirty="0" err="1">
                <a:solidFill>
                  <a:schemeClr val="accent6">
                    <a:lumMod val="75000"/>
                  </a:schemeClr>
                </a:solidFill>
              </a:rPr>
              <a:t>Xử</a:t>
            </a:r>
            <a:r>
              <a:rPr lang="en-US" sz="2400" b="1" u="sng" dirty="0">
                <a:solidFill>
                  <a:schemeClr val="accent6">
                    <a:lumMod val="75000"/>
                  </a:schemeClr>
                </a:solidFill>
              </a:rPr>
              <a:t> </a:t>
            </a:r>
            <a:r>
              <a:rPr lang="en-US" sz="2400" b="1" u="sng" dirty="0" err="1">
                <a:solidFill>
                  <a:schemeClr val="accent6">
                    <a:lumMod val="75000"/>
                  </a:schemeClr>
                </a:solidFill>
              </a:rPr>
              <a:t>lý</a:t>
            </a:r>
            <a:r>
              <a:rPr lang="en-US" sz="2400" b="1" u="sng" dirty="0">
                <a:solidFill>
                  <a:schemeClr val="accent6">
                    <a:lumMod val="75000"/>
                  </a:schemeClr>
                </a:solidFill>
              </a:rPr>
              <a:t>:</a:t>
            </a:r>
          </a:p>
          <a:p>
            <a:pPr algn="ctr"/>
            <a:r>
              <a:rPr lang="en-US" sz="2400" b="1" dirty="0" err="1">
                <a:solidFill>
                  <a:schemeClr val="accent6">
                    <a:lumMod val="75000"/>
                  </a:schemeClr>
                </a:solidFill>
              </a:rPr>
              <a:t>Chuyển</a:t>
            </a:r>
            <a:r>
              <a:rPr lang="en-US" sz="2400" b="1" dirty="0">
                <a:solidFill>
                  <a:schemeClr val="accent6">
                    <a:lumMod val="75000"/>
                  </a:schemeClr>
                </a:solidFill>
              </a:rPr>
              <a:t> </a:t>
            </a:r>
            <a:r>
              <a:rPr lang="en-US" sz="2400" b="1" dirty="0" err="1">
                <a:solidFill>
                  <a:schemeClr val="accent6">
                    <a:lumMod val="75000"/>
                  </a:schemeClr>
                </a:solidFill>
              </a:rPr>
              <a:t>thành</a:t>
            </a:r>
            <a:r>
              <a:rPr lang="en-US" sz="2400" b="1" dirty="0">
                <a:solidFill>
                  <a:schemeClr val="accent6">
                    <a:lumMod val="75000"/>
                  </a:schemeClr>
                </a:solidFill>
              </a:rPr>
              <a:t> </a:t>
            </a:r>
            <a:r>
              <a:rPr lang="en-US" sz="2400" b="1" dirty="0" err="1">
                <a:solidFill>
                  <a:schemeClr val="accent6">
                    <a:lumMod val="75000"/>
                  </a:schemeClr>
                </a:solidFill>
              </a:rPr>
              <a:t>phân</a:t>
            </a:r>
            <a:r>
              <a:rPr lang="en-US" sz="2400" b="1" dirty="0">
                <a:solidFill>
                  <a:schemeClr val="accent6">
                    <a:lumMod val="75000"/>
                  </a:schemeClr>
                </a:solidFill>
              </a:rPr>
              <a:t> </a:t>
            </a:r>
            <a:r>
              <a:rPr lang="en-US" sz="2400" b="1" dirty="0" err="1">
                <a:solidFill>
                  <a:schemeClr val="accent6">
                    <a:lumMod val="75000"/>
                  </a:schemeClr>
                </a:solidFill>
              </a:rPr>
              <a:t>bón</a:t>
            </a:r>
            <a:r>
              <a:rPr lang="en-US" sz="2400" b="1" dirty="0">
                <a:solidFill>
                  <a:schemeClr val="accent6">
                    <a:lumMod val="75000"/>
                  </a:schemeClr>
                </a:solidFill>
              </a:rPr>
              <a:t> </a:t>
            </a:r>
            <a:r>
              <a:rPr lang="en-US" sz="2400" b="1" dirty="0" err="1">
                <a:solidFill>
                  <a:schemeClr val="accent6">
                    <a:lumMod val="75000"/>
                  </a:schemeClr>
                </a:solidFill>
              </a:rPr>
              <a:t>và</a:t>
            </a:r>
            <a:r>
              <a:rPr lang="en-US" sz="2400" b="1" dirty="0">
                <a:solidFill>
                  <a:schemeClr val="accent6">
                    <a:lumMod val="75000"/>
                  </a:schemeClr>
                </a:solidFill>
              </a:rPr>
              <a:t> </a:t>
            </a:r>
            <a:r>
              <a:rPr lang="en-US" sz="2400" b="1" dirty="0" err="1">
                <a:solidFill>
                  <a:schemeClr val="accent6">
                    <a:lumMod val="75000"/>
                  </a:schemeClr>
                </a:solidFill>
              </a:rPr>
              <a:t>làm</a:t>
            </a:r>
            <a:r>
              <a:rPr lang="en-US" sz="2400" b="1" dirty="0">
                <a:solidFill>
                  <a:schemeClr val="accent6">
                    <a:lumMod val="75000"/>
                  </a:schemeClr>
                </a:solidFill>
              </a:rPr>
              <a:t> </a:t>
            </a:r>
            <a:r>
              <a:rPr lang="en-US" sz="2400" b="1" dirty="0" err="1">
                <a:solidFill>
                  <a:schemeClr val="accent6">
                    <a:lumMod val="75000"/>
                  </a:schemeClr>
                </a:solidFill>
              </a:rPr>
              <a:t>thức</a:t>
            </a:r>
            <a:r>
              <a:rPr lang="en-US" sz="2400" b="1" dirty="0">
                <a:solidFill>
                  <a:schemeClr val="accent6">
                    <a:lumMod val="75000"/>
                  </a:schemeClr>
                </a:solidFill>
              </a:rPr>
              <a:t> </a:t>
            </a:r>
            <a:r>
              <a:rPr lang="en-US" sz="2400" b="1" dirty="0" err="1">
                <a:solidFill>
                  <a:schemeClr val="accent6">
                    <a:lumMod val="75000"/>
                  </a:schemeClr>
                </a:solidFill>
              </a:rPr>
              <a:t>ăn</a:t>
            </a:r>
            <a:r>
              <a:rPr lang="en-US" sz="2400" b="1" dirty="0">
                <a:solidFill>
                  <a:schemeClr val="accent6">
                    <a:lumMod val="75000"/>
                  </a:schemeClr>
                </a:solidFill>
              </a:rPr>
              <a:t> </a:t>
            </a:r>
            <a:r>
              <a:rPr lang="en-US" sz="2400" b="1" dirty="0" err="1">
                <a:solidFill>
                  <a:schemeClr val="accent6">
                    <a:lumMod val="75000"/>
                  </a:schemeClr>
                </a:solidFill>
              </a:rPr>
              <a:t>cho</a:t>
            </a:r>
            <a:r>
              <a:rPr lang="en-US" sz="2400" b="1" dirty="0">
                <a:solidFill>
                  <a:schemeClr val="accent6">
                    <a:lumMod val="75000"/>
                  </a:schemeClr>
                </a:solidFill>
              </a:rPr>
              <a:t> </a:t>
            </a:r>
            <a:r>
              <a:rPr lang="en-US" sz="2400" b="1" dirty="0" err="1">
                <a:solidFill>
                  <a:schemeClr val="accent6">
                    <a:lumMod val="75000"/>
                  </a:schemeClr>
                </a:solidFill>
              </a:rPr>
              <a:t>động</a:t>
            </a:r>
            <a:r>
              <a:rPr lang="en-US" sz="2400" b="1" dirty="0">
                <a:solidFill>
                  <a:schemeClr val="accent6">
                    <a:lumMod val="75000"/>
                  </a:schemeClr>
                </a:solidFill>
              </a:rPr>
              <a:t> </a:t>
            </a:r>
            <a:r>
              <a:rPr lang="en-US" sz="2400" b="1" dirty="0" err="1">
                <a:solidFill>
                  <a:schemeClr val="accent6">
                    <a:lumMod val="75000"/>
                  </a:schemeClr>
                </a:solidFill>
              </a:rPr>
              <a:t>vật</a:t>
            </a:r>
            <a:endParaRPr lang="en-US" sz="2400" b="1" dirty="0">
              <a:solidFill>
                <a:schemeClr val="accent6">
                  <a:lumMod val="75000"/>
                </a:schemeClr>
              </a:solidFill>
            </a:endParaRPr>
          </a:p>
        </p:txBody>
      </p:sp>
      <p:sp>
        <p:nvSpPr>
          <p:cNvPr id="22" name="TextBox 21"/>
          <p:cNvSpPr txBox="1"/>
          <p:nvPr/>
        </p:nvSpPr>
        <p:spPr>
          <a:xfrm>
            <a:off x="3770154" y="221400"/>
            <a:ext cx="4583306" cy="400110"/>
          </a:xfrm>
          <a:prstGeom prst="rect">
            <a:avLst/>
          </a:prstGeom>
          <a:noFill/>
        </p:spPr>
        <p:txBody>
          <a:bodyPr wrap="none" rtlCol="0">
            <a:spAutoFit/>
          </a:bodyPr>
          <a:lstStyle/>
          <a:p>
            <a:r>
              <a:rPr lang="en-US" sz="2000" b="1" dirty="0" err="1">
                <a:solidFill>
                  <a:schemeClr val="accent5"/>
                </a:solidFill>
                <a:latin typeface="Times New Roman" panose="02020603050405020304" pitchFamily="18" charset="0"/>
                <a:cs typeface="Times New Roman" panose="02020603050405020304" pitchFamily="18" charset="0"/>
              </a:rPr>
              <a:t>Phân</a:t>
            </a:r>
            <a:r>
              <a:rPr lang="en-US" sz="2000" b="1" dirty="0">
                <a:solidFill>
                  <a:schemeClr val="accent5"/>
                </a:solidFill>
                <a:latin typeface="Times New Roman" panose="02020603050405020304" pitchFamily="18" charset="0"/>
                <a:cs typeface="Times New Roman" panose="02020603050405020304" pitchFamily="18" charset="0"/>
              </a:rPr>
              <a:t> </a:t>
            </a:r>
            <a:r>
              <a:rPr lang="en-US" sz="2000" b="1" dirty="0" err="1">
                <a:solidFill>
                  <a:schemeClr val="accent5"/>
                </a:solidFill>
                <a:latin typeface="Times New Roman" panose="02020603050405020304" pitchFamily="18" charset="0"/>
                <a:cs typeface="Times New Roman" panose="02020603050405020304" pitchFamily="18" charset="0"/>
              </a:rPr>
              <a:t>loại</a:t>
            </a:r>
            <a:r>
              <a:rPr lang="en-US" sz="2000" b="1" dirty="0">
                <a:solidFill>
                  <a:schemeClr val="accent5"/>
                </a:solidFill>
                <a:latin typeface="Times New Roman" panose="02020603050405020304" pitchFamily="18" charset="0"/>
                <a:cs typeface="Times New Roman" panose="02020603050405020304" pitchFamily="18" charset="0"/>
              </a:rPr>
              <a:t> </a:t>
            </a:r>
            <a:r>
              <a:rPr lang="en-US" sz="2000" b="1" dirty="0" err="1">
                <a:solidFill>
                  <a:schemeClr val="accent5"/>
                </a:solidFill>
                <a:latin typeface="Times New Roman" panose="02020603050405020304" pitchFamily="18" charset="0"/>
                <a:cs typeface="Times New Roman" panose="02020603050405020304" pitchFamily="18" charset="0"/>
              </a:rPr>
              <a:t>rác</a:t>
            </a:r>
            <a:r>
              <a:rPr lang="en-US" sz="2000" b="1" dirty="0">
                <a:solidFill>
                  <a:schemeClr val="accent5"/>
                </a:solidFill>
                <a:latin typeface="Times New Roman" panose="02020603050405020304" pitchFamily="18" charset="0"/>
                <a:cs typeface="Times New Roman" panose="02020603050405020304" pitchFamily="18" charset="0"/>
              </a:rPr>
              <a:t> </a:t>
            </a:r>
            <a:r>
              <a:rPr lang="en-US" sz="2000" b="1" dirty="0" err="1">
                <a:solidFill>
                  <a:schemeClr val="accent5"/>
                </a:solidFill>
                <a:latin typeface="Times New Roman" panose="02020603050405020304" pitchFamily="18" charset="0"/>
                <a:cs typeface="Times New Roman" panose="02020603050405020304" pitchFamily="18" charset="0"/>
              </a:rPr>
              <a:t>đúng</a:t>
            </a:r>
            <a:r>
              <a:rPr lang="en-US" sz="2000" b="1" dirty="0">
                <a:solidFill>
                  <a:schemeClr val="accent5"/>
                </a:solidFill>
                <a:latin typeface="Times New Roman" panose="02020603050405020304" pitchFamily="18" charset="0"/>
                <a:cs typeface="Times New Roman" panose="02020603050405020304" pitchFamily="18" charset="0"/>
              </a:rPr>
              <a:t> </a:t>
            </a:r>
            <a:r>
              <a:rPr lang="en-US" sz="2000" b="1" dirty="0" err="1">
                <a:solidFill>
                  <a:schemeClr val="accent5"/>
                </a:solidFill>
                <a:latin typeface="Times New Roman" panose="02020603050405020304" pitchFamily="18" charset="0"/>
                <a:cs typeface="Times New Roman" panose="02020603050405020304" pitchFamily="18" charset="0"/>
              </a:rPr>
              <a:t>cách</a:t>
            </a:r>
            <a:r>
              <a:rPr lang="en-US" sz="2000" b="1" dirty="0">
                <a:solidFill>
                  <a:schemeClr val="accent5"/>
                </a:solidFill>
                <a:latin typeface="Times New Roman" panose="02020603050405020304" pitchFamily="18" charset="0"/>
                <a:cs typeface="Times New Roman" panose="02020603050405020304" pitchFamily="18" charset="0"/>
              </a:rPr>
              <a:t> </a:t>
            </a:r>
            <a:r>
              <a:rPr lang="en-US" sz="2000" b="1" dirty="0" err="1">
                <a:solidFill>
                  <a:schemeClr val="accent5"/>
                </a:solidFill>
                <a:latin typeface="Times New Roman" panose="02020603050405020304" pitchFamily="18" charset="0"/>
                <a:cs typeface="Times New Roman" panose="02020603050405020304" pitchFamily="18" charset="0"/>
              </a:rPr>
              <a:t>là</a:t>
            </a:r>
            <a:r>
              <a:rPr lang="en-US" sz="2000" b="1" dirty="0">
                <a:solidFill>
                  <a:schemeClr val="accent5"/>
                </a:solidFill>
                <a:latin typeface="Times New Roman" panose="02020603050405020304" pitchFamily="18" charset="0"/>
                <a:cs typeface="Times New Roman" panose="02020603050405020304" pitchFamily="18" charset="0"/>
              </a:rPr>
              <a:t> </a:t>
            </a:r>
            <a:r>
              <a:rPr lang="en-US" sz="2000" b="1" dirty="0" err="1">
                <a:solidFill>
                  <a:schemeClr val="accent5"/>
                </a:solidFill>
                <a:latin typeface="Times New Roman" panose="02020603050405020304" pitchFamily="18" charset="0"/>
                <a:cs typeface="Times New Roman" panose="02020603050405020304" pitchFamily="18" charset="0"/>
              </a:rPr>
              <a:t>như</a:t>
            </a:r>
            <a:r>
              <a:rPr lang="en-US" sz="2000" b="1" dirty="0">
                <a:solidFill>
                  <a:schemeClr val="accent5"/>
                </a:solidFill>
                <a:latin typeface="Times New Roman" panose="02020603050405020304" pitchFamily="18" charset="0"/>
                <a:cs typeface="Times New Roman" panose="02020603050405020304" pitchFamily="18" charset="0"/>
              </a:rPr>
              <a:t> </a:t>
            </a:r>
            <a:r>
              <a:rPr lang="en-US" sz="2000" b="1" dirty="0" err="1">
                <a:solidFill>
                  <a:schemeClr val="accent5"/>
                </a:solidFill>
                <a:latin typeface="Times New Roman" panose="02020603050405020304" pitchFamily="18" charset="0"/>
                <a:cs typeface="Times New Roman" panose="02020603050405020304" pitchFamily="18" charset="0"/>
              </a:rPr>
              <a:t>thế</a:t>
            </a:r>
            <a:r>
              <a:rPr lang="en-US" sz="2000" b="1" dirty="0">
                <a:solidFill>
                  <a:schemeClr val="accent5"/>
                </a:solidFill>
                <a:latin typeface="Times New Roman" panose="02020603050405020304" pitchFamily="18" charset="0"/>
                <a:cs typeface="Times New Roman" panose="02020603050405020304" pitchFamily="18" charset="0"/>
              </a:rPr>
              <a:t> </a:t>
            </a:r>
            <a:r>
              <a:rPr lang="en-US" sz="2000" b="1" dirty="0" err="1">
                <a:solidFill>
                  <a:schemeClr val="accent5"/>
                </a:solidFill>
                <a:latin typeface="Times New Roman" panose="02020603050405020304" pitchFamily="18" charset="0"/>
                <a:cs typeface="Times New Roman" panose="02020603050405020304" pitchFamily="18" charset="0"/>
              </a:rPr>
              <a:t>nào</a:t>
            </a:r>
            <a:r>
              <a:rPr lang="en-US" sz="2000" b="1" dirty="0">
                <a:solidFill>
                  <a:schemeClr val="accent5"/>
                </a:solidFill>
                <a:latin typeface="Times New Roman" panose="02020603050405020304" pitchFamily="18" charset="0"/>
                <a:cs typeface="Times New Roman" panose="02020603050405020304" pitchFamily="18" charset="0"/>
              </a:rPr>
              <a:t>?</a:t>
            </a:r>
          </a:p>
        </p:txBody>
      </p:sp>
    </p:spTree>
    <p:custDataLst>
      <p:tags r:id="rId1"/>
    </p:custDataLst>
    <p:extLst>
      <p:ext uri="{BB962C8B-B14F-4D97-AF65-F5344CB8AC3E}">
        <p14:creationId xmlns:p14="http://schemas.microsoft.com/office/powerpoint/2010/main" val="817126006"/>
      </p:ext>
    </p:extLst>
  </p:cSld>
  <p:clrMapOvr>
    <a:masterClrMapping/>
  </p:clrMapOvr>
  <p:transition spd="slow" advTm="24784">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ppt_w</p:attrName>
                                        </p:attrNameLst>
                                      </p:cBhvr>
                                      <p:tavLst>
                                        <p:tav tm="0" fmla="#ppt_w*sin(2.5*pi*$)">
                                          <p:val>
                                            <p:fltVal val="0"/>
                                          </p:val>
                                        </p:tav>
                                        <p:tav tm="100000">
                                          <p:val>
                                            <p:fltVal val="1"/>
                                          </p:val>
                                        </p:tav>
                                      </p:tavLst>
                                    </p:anim>
                                    <p:anim calcmode="lin" valueType="num">
                                      <p:cBhvr>
                                        <p:cTn id="9" dur="2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circle(in)">
                                      <p:cBhvr>
                                        <p:cTn id="52" dur="2000"/>
                                        <p:tgtEl>
                                          <p:spTgt spid="20"/>
                                        </p:tgtEl>
                                      </p:cBhvr>
                                    </p:animEffect>
                                  </p:childTnLst>
                                </p:cTn>
                              </p:par>
                              <p:par>
                                <p:cTn id="53" presetID="6" presetClass="entr" presetSubtype="16"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circle(in)">
                                      <p:cBhvr>
                                        <p:cTn id="55"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5" grpId="0"/>
      <p:bldP spid="17" grpId="0"/>
      <p:bldP spid="19" grpId="0"/>
      <p:bldP spid="20" grpId="0"/>
      <p:bldP spid="21" grpId="0"/>
    </p:bldLst>
  </p:timing>
  <p:extLst mod="1">
    <p:ext uri="{E180D4A7-C9FB-4DFB-919C-405C955672EB}">
      <p14:showEvtLst xmlns:p14="http://schemas.microsoft.com/office/powerpoint/2010/main">
        <p14:playEvt time="0" objId="6"/>
      </p14:showEvt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4340" name="Picture 4" descr="Hình nền thiết kế giáo án điện tử Powerpoint (P2) | Hình nề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85278" y="1689408"/>
            <a:ext cx="10421443" cy="954107"/>
          </a:xfrm>
          <a:prstGeom prst="rect">
            <a:avLst/>
          </a:prstGeom>
          <a:noFill/>
        </p:spPr>
        <p:txBody>
          <a:bodyPr wrap="none" rtlCol="0">
            <a:spAutoFit/>
          </a:bodyPr>
          <a:lstStyle/>
          <a:p>
            <a:pPr algn="ctr"/>
            <a:r>
              <a:rPr lang="en-US" sz="2800" b="1" dirty="0" err="1">
                <a:solidFill>
                  <a:schemeClr val="accent5">
                    <a:lumMod val="75000"/>
                  </a:schemeClr>
                </a:solidFill>
              </a:rPr>
              <a:t>Mở</a:t>
            </a:r>
            <a:r>
              <a:rPr lang="en-US" sz="2800" b="1" dirty="0">
                <a:solidFill>
                  <a:schemeClr val="accent5">
                    <a:lumMod val="75000"/>
                  </a:schemeClr>
                </a:solidFill>
              </a:rPr>
              <a:t> </a:t>
            </a:r>
            <a:r>
              <a:rPr lang="en-US" sz="2800" b="1" dirty="0" err="1">
                <a:solidFill>
                  <a:schemeClr val="accent5">
                    <a:lumMod val="75000"/>
                  </a:schemeClr>
                </a:solidFill>
              </a:rPr>
              <a:t>đầu</a:t>
            </a:r>
            <a:r>
              <a:rPr lang="en-US" sz="2800" b="1" dirty="0">
                <a:solidFill>
                  <a:schemeClr val="accent5">
                    <a:lumMod val="75000"/>
                  </a:schemeClr>
                </a:solidFill>
              </a:rPr>
              <a:t> </a:t>
            </a:r>
            <a:r>
              <a:rPr lang="en-US" sz="2800" b="1" dirty="0" err="1">
                <a:solidFill>
                  <a:schemeClr val="accent5">
                    <a:lumMod val="75000"/>
                  </a:schemeClr>
                </a:solidFill>
              </a:rPr>
              <a:t>bài</a:t>
            </a:r>
            <a:r>
              <a:rPr lang="en-US" sz="2800" b="1" dirty="0">
                <a:solidFill>
                  <a:schemeClr val="accent5">
                    <a:lumMod val="75000"/>
                  </a:schemeClr>
                </a:solidFill>
              </a:rPr>
              <a:t> </a:t>
            </a:r>
            <a:r>
              <a:rPr lang="en-US" sz="2800" b="1" dirty="0" err="1">
                <a:solidFill>
                  <a:schemeClr val="accent5">
                    <a:lumMod val="75000"/>
                  </a:schemeClr>
                </a:solidFill>
              </a:rPr>
              <a:t>học</a:t>
            </a:r>
            <a:r>
              <a:rPr lang="en-US" sz="2800" b="1" dirty="0">
                <a:solidFill>
                  <a:schemeClr val="accent5">
                    <a:lumMod val="75000"/>
                  </a:schemeClr>
                </a:solidFill>
              </a:rPr>
              <a:t>, </a:t>
            </a:r>
            <a:r>
              <a:rPr lang="en-US" sz="2800" b="1" dirty="0" err="1">
                <a:solidFill>
                  <a:schemeClr val="accent5">
                    <a:lumMod val="75000"/>
                  </a:schemeClr>
                </a:solidFill>
              </a:rPr>
              <a:t>mời</a:t>
            </a:r>
            <a:r>
              <a:rPr lang="en-US" sz="2800" b="1" dirty="0">
                <a:solidFill>
                  <a:schemeClr val="accent5">
                    <a:lumMod val="75000"/>
                  </a:schemeClr>
                </a:solidFill>
              </a:rPr>
              <a:t> </a:t>
            </a:r>
            <a:r>
              <a:rPr lang="en-US" sz="2800" b="1" dirty="0" err="1">
                <a:solidFill>
                  <a:schemeClr val="accent5">
                    <a:lumMod val="75000"/>
                  </a:schemeClr>
                </a:solidFill>
              </a:rPr>
              <a:t>các</a:t>
            </a:r>
            <a:r>
              <a:rPr lang="en-US" sz="2800" b="1" dirty="0">
                <a:solidFill>
                  <a:schemeClr val="accent5">
                    <a:lumMod val="75000"/>
                  </a:schemeClr>
                </a:solidFill>
              </a:rPr>
              <a:t> con </a:t>
            </a:r>
            <a:r>
              <a:rPr lang="en-US" sz="2800" b="1" dirty="0" err="1">
                <a:solidFill>
                  <a:schemeClr val="accent5">
                    <a:lumMod val="75000"/>
                  </a:schemeClr>
                </a:solidFill>
              </a:rPr>
              <a:t>cùng</a:t>
            </a:r>
            <a:r>
              <a:rPr lang="en-US" sz="2800" b="1" dirty="0">
                <a:solidFill>
                  <a:schemeClr val="accent5">
                    <a:lumMod val="75000"/>
                  </a:schemeClr>
                </a:solidFill>
              </a:rPr>
              <a:t> </a:t>
            </a:r>
            <a:r>
              <a:rPr lang="en-US" sz="2800" b="1" dirty="0" err="1">
                <a:solidFill>
                  <a:schemeClr val="accent5">
                    <a:lumMod val="75000"/>
                  </a:schemeClr>
                </a:solidFill>
              </a:rPr>
              <a:t>hát</a:t>
            </a:r>
            <a:r>
              <a:rPr lang="en-US" sz="2800" b="1" dirty="0">
                <a:solidFill>
                  <a:schemeClr val="accent5">
                    <a:lumMod val="75000"/>
                  </a:schemeClr>
                </a:solidFill>
              </a:rPr>
              <a:t> </a:t>
            </a:r>
            <a:r>
              <a:rPr lang="en-US" sz="2800" b="1" dirty="0" err="1">
                <a:solidFill>
                  <a:schemeClr val="accent5">
                    <a:lumMod val="75000"/>
                  </a:schemeClr>
                </a:solidFill>
              </a:rPr>
              <a:t>và</a:t>
            </a:r>
            <a:r>
              <a:rPr lang="en-US" sz="2800" b="1" dirty="0">
                <a:solidFill>
                  <a:schemeClr val="accent5">
                    <a:lumMod val="75000"/>
                  </a:schemeClr>
                </a:solidFill>
              </a:rPr>
              <a:t> </a:t>
            </a:r>
            <a:r>
              <a:rPr lang="en-US" sz="2800" b="1" dirty="0" err="1">
                <a:solidFill>
                  <a:schemeClr val="accent5">
                    <a:lumMod val="75000"/>
                  </a:schemeClr>
                </a:solidFill>
              </a:rPr>
              <a:t>vận</a:t>
            </a:r>
            <a:r>
              <a:rPr lang="en-US" sz="2800" b="1" dirty="0">
                <a:solidFill>
                  <a:schemeClr val="accent5">
                    <a:lumMod val="75000"/>
                  </a:schemeClr>
                </a:solidFill>
              </a:rPr>
              <a:t> </a:t>
            </a:r>
            <a:r>
              <a:rPr lang="en-US" sz="2800" b="1" dirty="0" err="1">
                <a:solidFill>
                  <a:schemeClr val="accent5">
                    <a:lumMod val="75000"/>
                  </a:schemeClr>
                </a:solidFill>
              </a:rPr>
              <a:t>động</a:t>
            </a:r>
            <a:r>
              <a:rPr lang="en-US" sz="2800" b="1" dirty="0">
                <a:solidFill>
                  <a:schemeClr val="accent5">
                    <a:lumMod val="75000"/>
                  </a:schemeClr>
                </a:solidFill>
              </a:rPr>
              <a:t> </a:t>
            </a:r>
            <a:r>
              <a:rPr lang="en-US" sz="2800" b="1" dirty="0" err="1">
                <a:solidFill>
                  <a:schemeClr val="accent5">
                    <a:lumMod val="75000"/>
                  </a:schemeClr>
                </a:solidFill>
              </a:rPr>
              <a:t>theo</a:t>
            </a:r>
            <a:r>
              <a:rPr lang="en-US" sz="2800" b="1" dirty="0">
                <a:solidFill>
                  <a:schemeClr val="accent5">
                    <a:lumMod val="75000"/>
                  </a:schemeClr>
                </a:solidFill>
              </a:rPr>
              <a:t> </a:t>
            </a:r>
            <a:r>
              <a:rPr lang="en-US" sz="2800" b="1" dirty="0" err="1">
                <a:solidFill>
                  <a:schemeClr val="accent5">
                    <a:lumMod val="75000"/>
                  </a:schemeClr>
                </a:solidFill>
              </a:rPr>
              <a:t>bài</a:t>
            </a:r>
            <a:endParaRPr lang="en-US" sz="2800" b="1" dirty="0">
              <a:solidFill>
                <a:schemeClr val="accent5">
                  <a:lumMod val="75000"/>
                </a:schemeClr>
              </a:solidFill>
            </a:endParaRPr>
          </a:p>
          <a:p>
            <a:pPr algn="ctr"/>
            <a:r>
              <a:rPr lang="en-US" sz="2800" b="1" dirty="0">
                <a:solidFill>
                  <a:schemeClr val="accent5">
                    <a:lumMod val="75000"/>
                  </a:schemeClr>
                </a:solidFill>
              </a:rPr>
              <a:t>“</a:t>
            </a:r>
            <a:r>
              <a:rPr lang="en-US" sz="2800" b="1" dirty="0" err="1">
                <a:solidFill>
                  <a:schemeClr val="accent5">
                    <a:lumMod val="75000"/>
                  </a:schemeClr>
                </a:solidFill>
              </a:rPr>
              <a:t>Trái</a:t>
            </a:r>
            <a:r>
              <a:rPr lang="en-US" sz="2800" b="1" dirty="0">
                <a:solidFill>
                  <a:schemeClr val="accent5">
                    <a:lumMod val="75000"/>
                  </a:schemeClr>
                </a:solidFill>
              </a:rPr>
              <a:t> </a:t>
            </a:r>
            <a:r>
              <a:rPr lang="en-US" sz="2800" b="1" dirty="0" err="1">
                <a:solidFill>
                  <a:schemeClr val="accent5">
                    <a:lumMod val="75000"/>
                  </a:schemeClr>
                </a:solidFill>
              </a:rPr>
              <a:t>đất</a:t>
            </a:r>
            <a:r>
              <a:rPr lang="en-US" sz="2800" b="1" dirty="0">
                <a:solidFill>
                  <a:schemeClr val="accent5">
                    <a:lumMod val="75000"/>
                  </a:schemeClr>
                </a:solidFill>
              </a:rPr>
              <a:t> </a:t>
            </a:r>
            <a:r>
              <a:rPr lang="en-US" sz="2800" b="1" dirty="0" err="1">
                <a:solidFill>
                  <a:schemeClr val="accent5">
                    <a:lumMod val="75000"/>
                  </a:schemeClr>
                </a:solidFill>
              </a:rPr>
              <a:t>này</a:t>
            </a:r>
            <a:r>
              <a:rPr lang="en-US" sz="2800" b="1" dirty="0">
                <a:solidFill>
                  <a:schemeClr val="accent5">
                    <a:lumMod val="75000"/>
                  </a:schemeClr>
                </a:solidFill>
              </a:rPr>
              <a:t> </a:t>
            </a:r>
            <a:r>
              <a:rPr lang="en-US" sz="2800" b="1" dirty="0" err="1">
                <a:solidFill>
                  <a:schemeClr val="accent5">
                    <a:lumMod val="75000"/>
                  </a:schemeClr>
                </a:solidFill>
              </a:rPr>
              <a:t>là</a:t>
            </a:r>
            <a:r>
              <a:rPr lang="en-US" sz="2800" b="1" dirty="0">
                <a:solidFill>
                  <a:schemeClr val="accent5">
                    <a:lumMod val="75000"/>
                  </a:schemeClr>
                </a:solidFill>
              </a:rPr>
              <a:t> </a:t>
            </a:r>
            <a:r>
              <a:rPr lang="en-US" sz="2800" b="1" dirty="0" err="1">
                <a:solidFill>
                  <a:schemeClr val="accent5">
                    <a:lumMod val="75000"/>
                  </a:schemeClr>
                </a:solidFill>
              </a:rPr>
              <a:t>của</a:t>
            </a:r>
            <a:r>
              <a:rPr lang="en-US" sz="2800" b="1" dirty="0">
                <a:solidFill>
                  <a:schemeClr val="accent5">
                    <a:lumMod val="75000"/>
                  </a:schemeClr>
                </a:solidFill>
              </a:rPr>
              <a:t> </a:t>
            </a:r>
            <a:r>
              <a:rPr lang="en-US" sz="2800" b="1" dirty="0" err="1">
                <a:solidFill>
                  <a:schemeClr val="accent5">
                    <a:lumMod val="75000"/>
                  </a:schemeClr>
                </a:solidFill>
              </a:rPr>
              <a:t>chúng</a:t>
            </a:r>
            <a:r>
              <a:rPr lang="en-US" sz="2800" b="1" dirty="0">
                <a:solidFill>
                  <a:schemeClr val="accent5">
                    <a:lumMod val="75000"/>
                  </a:schemeClr>
                </a:solidFill>
              </a:rPr>
              <a:t> </a:t>
            </a:r>
            <a:r>
              <a:rPr lang="en-US" sz="2800" b="1" dirty="0" err="1">
                <a:solidFill>
                  <a:schemeClr val="accent5">
                    <a:lumMod val="75000"/>
                  </a:schemeClr>
                </a:solidFill>
              </a:rPr>
              <a:t>mình</a:t>
            </a:r>
            <a:r>
              <a:rPr lang="en-US" sz="2800" b="1" dirty="0">
                <a:solidFill>
                  <a:schemeClr val="accent5">
                    <a:lumMod val="75000"/>
                  </a:schemeClr>
                </a:solidFill>
              </a:rPr>
              <a:t>” </a:t>
            </a:r>
          </a:p>
        </p:txBody>
      </p:sp>
    </p:spTree>
    <p:extLst>
      <p:ext uri="{BB962C8B-B14F-4D97-AF65-F5344CB8AC3E}">
        <p14:creationId xmlns:p14="http://schemas.microsoft.com/office/powerpoint/2010/main" val="3296468470"/>
      </p:ext>
    </p:extLst>
  </p:cSld>
  <p:clrMapOvr>
    <a:masterClrMapping/>
  </p:clrMapOvr>
  <p:transition spd="slow" advTm="10548">
    <p:push dir="u"/>
  </p:transition>
  <p:extLst mod="1">
    <p:ext uri="{E180D4A7-C9FB-4DFB-919C-405C955672EB}">
      <p14:showEvtLst xmlns:p14="http://schemas.microsoft.com/office/powerpoint/2010/main">
        <p14:playEvt time="0" objId="6"/>
        <p14:stopEvt time="10548" objId="6"/>
      </p14:showEvtLst>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2" descr="Hình nền powerpoint mở đầu | Hình ảnh, Power points, Thiệ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47"/>
            <a:ext cx="12192000" cy="9356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6544" y="888706"/>
            <a:ext cx="1611121" cy="2866452"/>
          </a:xfrm>
          <a:prstGeom prst="rect">
            <a:avLst/>
          </a:prstGeom>
        </p:spPr>
      </p:pic>
      <p:sp>
        <p:nvSpPr>
          <p:cNvPr id="7" name="TextBox 6"/>
          <p:cNvSpPr txBox="1"/>
          <p:nvPr/>
        </p:nvSpPr>
        <p:spPr>
          <a:xfrm>
            <a:off x="356924" y="3755158"/>
            <a:ext cx="1422184" cy="400110"/>
          </a:xfrm>
          <a:prstGeom prst="rect">
            <a:avLst/>
          </a:prstGeom>
          <a:noFill/>
        </p:spPr>
        <p:txBody>
          <a:bodyPr wrap="none" rtlCol="0">
            <a:spAutoFit/>
          </a:bodyPr>
          <a:lstStyle/>
          <a:p>
            <a:r>
              <a:rPr lang="en-US" sz="2000" b="1" dirty="0" err="1">
                <a:solidFill>
                  <a:schemeClr val="accent6">
                    <a:lumMod val="75000"/>
                  </a:schemeClr>
                </a:solidFill>
              </a:rPr>
              <a:t>Rác</a:t>
            </a:r>
            <a:r>
              <a:rPr lang="en-US" sz="2000" b="1" dirty="0">
                <a:solidFill>
                  <a:schemeClr val="accent6">
                    <a:lumMod val="75000"/>
                  </a:schemeClr>
                </a:solidFill>
              </a:rPr>
              <a:t> </a:t>
            </a:r>
            <a:r>
              <a:rPr lang="en-US" sz="2000" b="1" dirty="0" err="1">
                <a:solidFill>
                  <a:schemeClr val="accent6">
                    <a:lumMod val="75000"/>
                  </a:schemeClr>
                </a:solidFill>
              </a:rPr>
              <a:t>vô</a:t>
            </a:r>
            <a:r>
              <a:rPr lang="en-US" sz="2000" b="1" dirty="0">
                <a:solidFill>
                  <a:schemeClr val="accent6">
                    <a:lumMod val="75000"/>
                  </a:schemeClr>
                </a:solidFill>
              </a:rPr>
              <a:t> </a:t>
            </a:r>
            <a:r>
              <a:rPr lang="en-US" sz="2000" b="1" dirty="0" err="1">
                <a:solidFill>
                  <a:schemeClr val="accent6">
                    <a:lumMod val="75000"/>
                  </a:schemeClr>
                </a:solidFill>
              </a:rPr>
              <a:t>cơ</a:t>
            </a:r>
            <a:endParaRPr lang="en-US" sz="2000" b="1" dirty="0">
              <a:solidFill>
                <a:schemeClr val="accent6">
                  <a:lumMod val="75000"/>
                </a:schemeClr>
              </a:solidFill>
            </a:endParaRPr>
          </a:p>
        </p:txBody>
      </p:sp>
      <p:sp>
        <p:nvSpPr>
          <p:cNvPr id="9" name="TextBox 8"/>
          <p:cNvSpPr txBox="1"/>
          <p:nvPr/>
        </p:nvSpPr>
        <p:spPr>
          <a:xfrm>
            <a:off x="3857551" y="910177"/>
            <a:ext cx="4185761" cy="369332"/>
          </a:xfrm>
          <a:prstGeom prst="rect">
            <a:avLst/>
          </a:prstGeom>
          <a:noFill/>
        </p:spPr>
        <p:txBody>
          <a:bodyPr wrap="none" rtlCol="0">
            <a:spAutoFit/>
          </a:bodyPr>
          <a:lstStyle/>
          <a:p>
            <a:r>
              <a:rPr lang="en-US" sz="1800" b="1" dirty="0">
                <a:solidFill>
                  <a:schemeClr val="accent6">
                    <a:lumMod val="75000"/>
                  </a:schemeClr>
                </a:solidFill>
                <a:sym typeface="Wingdings" panose="05000000000000000000" pitchFamily="2" charset="2"/>
              </a:rPr>
              <a:t> </a:t>
            </a:r>
            <a:r>
              <a:rPr lang="en-US" sz="1800" b="1" u="sng" dirty="0" err="1">
                <a:solidFill>
                  <a:schemeClr val="accent6">
                    <a:lumMod val="75000"/>
                  </a:schemeClr>
                </a:solidFill>
              </a:rPr>
              <a:t>Nhóm</a:t>
            </a:r>
            <a:r>
              <a:rPr lang="en-US" sz="1800" b="1" u="sng" dirty="0">
                <a:solidFill>
                  <a:schemeClr val="accent6">
                    <a:lumMod val="75000"/>
                  </a:schemeClr>
                </a:solidFill>
              </a:rPr>
              <a:t> </a:t>
            </a:r>
            <a:r>
              <a:rPr lang="en-US" sz="1800" b="1" u="sng" dirty="0" err="1">
                <a:solidFill>
                  <a:schemeClr val="accent6">
                    <a:lumMod val="75000"/>
                  </a:schemeClr>
                </a:solidFill>
              </a:rPr>
              <a:t>chất</a:t>
            </a:r>
            <a:r>
              <a:rPr lang="en-US" sz="1800" b="1" u="sng" dirty="0">
                <a:solidFill>
                  <a:schemeClr val="accent6">
                    <a:lumMod val="75000"/>
                  </a:schemeClr>
                </a:solidFill>
              </a:rPr>
              <a:t> </a:t>
            </a:r>
            <a:r>
              <a:rPr lang="en-US" sz="1800" b="1" u="sng" dirty="0" err="1">
                <a:solidFill>
                  <a:schemeClr val="accent6">
                    <a:lumMod val="75000"/>
                  </a:schemeClr>
                </a:solidFill>
              </a:rPr>
              <a:t>thải</a:t>
            </a:r>
            <a:r>
              <a:rPr lang="en-US" sz="1800" b="1" u="sng" dirty="0">
                <a:solidFill>
                  <a:schemeClr val="accent6">
                    <a:lumMod val="75000"/>
                  </a:schemeClr>
                </a:solidFill>
              </a:rPr>
              <a:t> </a:t>
            </a:r>
            <a:r>
              <a:rPr lang="en-US" sz="1800" b="1" u="sng" dirty="0" err="1">
                <a:solidFill>
                  <a:schemeClr val="accent6">
                    <a:lumMod val="75000"/>
                  </a:schemeClr>
                </a:solidFill>
              </a:rPr>
              <a:t>rắn</a:t>
            </a:r>
            <a:r>
              <a:rPr lang="en-US" sz="1800" b="1" u="sng" dirty="0">
                <a:solidFill>
                  <a:schemeClr val="accent6">
                    <a:lumMod val="75000"/>
                  </a:schemeClr>
                </a:solidFill>
              </a:rPr>
              <a:t> </a:t>
            </a:r>
            <a:r>
              <a:rPr lang="en-US" sz="1800" b="1" u="sng" dirty="0" err="1">
                <a:solidFill>
                  <a:schemeClr val="accent6">
                    <a:lumMod val="75000"/>
                  </a:schemeClr>
                </a:solidFill>
              </a:rPr>
              <a:t>khó</a:t>
            </a:r>
            <a:r>
              <a:rPr lang="en-US" sz="1800" b="1" u="sng" dirty="0">
                <a:solidFill>
                  <a:schemeClr val="accent6">
                    <a:lumMod val="75000"/>
                  </a:schemeClr>
                </a:solidFill>
              </a:rPr>
              <a:t> </a:t>
            </a:r>
            <a:r>
              <a:rPr lang="en-US" sz="1800" b="1" u="sng" dirty="0" err="1">
                <a:solidFill>
                  <a:schemeClr val="accent6">
                    <a:lumMod val="75000"/>
                  </a:schemeClr>
                </a:solidFill>
              </a:rPr>
              <a:t>phân</a:t>
            </a:r>
            <a:r>
              <a:rPr lang="en-US" sz="1800" b="1" u="sng" dirty="0">
                <a:solidFill>
                  <a:schemeClr val="accent6">
                    <a:lumMod val="75000"/>
                  </a:schemeClr>
                </a:solidFill>
              </a:rPr>
              <a:t> </a:t>
            </a:r>
            <a:r>
              <a:rPr lang="en-US" sz="1800" b="1" u="sng" dirty="0" err="1">
                <a:solidFill>
                  <a:schemeClr val="accent6">
                    <a:lumMod val="75000"/>
                  </a:schemeClr>
                </a:solidFill>
              </a:rPr>
              <a:t>hủy</a:t>
            </a:r>
            <a:r>
              <a:rPr lang="en-US" sz="1800" b="1" u="sng" dirty="0">
                <a:solidFill>
                  <a:schemeClr val="accent6">
                    <a:lumMod val="75000"/>
                  </a:schemeClr>
                </a:solidFill>
              </a:rPr>
              <a:t>:</a:t>
            </a: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67625" y="1540031"/>
            <a:ext cx="1460988" cy="166970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14289" y="1706689"/>
            <a:ext cx="1537851" cy="1537851"/>
          </a:xfrm>
          <a:prstGeom prst="rect">
            <a:avLst/>
          </a:prstGeom>
        </p:spPr>
      </p:pic>
      <p:sp>
        <p:nvSpPr>
          <p:cNvPr id="12" name="TextBox 11"/>
          <p:cNvSpPr txBox="1"/>
          <p:nvPr/>
        </p:nvSpPr>
        <p:spPr>
          <a:xfrm>
            <a:off x="2474211" y="3406586"/>
            <a:ext cx="3621789" cy="584775"/>
          </a:xfrm>
          <a:prstGeom prst="rect">
            <a:avLst/>
          </a:prstGeom>
          <a:noFill/>
        </p:spPr>
        <p:txBody>
          <a:bodyPr wrap="square" rtlCol="0">
            <a:spAutoFit/>
          </a:bodyPr>
          <a:lstStyle/>
          <a:p>
            <a:pPr algn="ctr"/>
            <a:r>
              <a:rPr lang="en-US" sz="1600" b="1" dirty="0">
                <a:solidFill>
                  <a:schemeClr val="accent6">
                    <a:lumMod val="75000"/>
                  </a:schemeClr>
                </a:solidFill>
              </a:rPr>
              <a:t> </a:t>
            </a:r>
            <a:r>
              <a:rPr lang="en-US" sz="1600" b="1" dirty="0" err="1">
                <a:solidFill>
                  <a:schemeClr val="accent6">
                    <a:lumMod val="75000"/>
                  </a:schemeClr>
                </a:solidFill>
              </a:rPr>
              <a:t>Vỏ</a:t>
            </a:r>
            <a:r>
              <a:rPr lang="en-US" sz="1600" b="1" dirty="0">
                <a:solidFill>
                  <a:schemeClr val="accent6">
                    <a:lumMod val="75000"/>
                  </a:schemeClr>
                </a:solidFill>
              </a:rPr>
              <a:t> </a:t>
            </a:r>
            <a:r>
              <a:rPr lang="en-US" sz="1600" b="1" dirty="0" err="1">
                <a:solidFill>
                  <a:schemeClr val="accent6">
                    <a:lumMod val="75000"/>
                  </a:schemeClr>
                </a:solidFill>
              </a:rPr>
              <a:t>bimbim</a:t>
            </a:r>
            <a:r>
              <a:rPr lang="en-US" sz="1600" b="1" dirty="0">
                <a:solidFill>
                  <a:schemeClr val="accent6">
                    <a:lumMod val="75000"/>
                  </a:schemeClr>
                </a:solidFill>
              </a:rPr>
              <a:t>, </a:t>
            </a:r>
            <a:r>
              <a:rPr lang="en-US" sz="1600" b="1" dirty="0" err="1">
                <a:solidFill>
                  <a:schemeClr val="accent6">
                    <a:lumMod val="75000"/>
                  </a:schemeClr>
                </a:solidFill>
              </a:rPr>
              <a:t>vỏ</a:t>
            </a:r>
            <a:r>
              <a:rPr lang="en-US" sz="1600" b="1" dirty="0">
                <a:solidFill>
                  <a:schemeClr val="accent6">
                    <a:lumMod val="75000"/>
                  </a:schemeClr>
                </a:solidFill>
              </a:rPr>
              <a:t> </a:t>
            </a:r>
            <a:r>
              <a:rPr lang="en-US" sz="1600" b="1" dirty="0" err="1">
                <a:solidFill>
                  <a:schemeClr val="accent6">
                    <a:lumMod val="75000"/>
                  </a:schemeClr>
                </a:solidFill>
              </a:rPr>
              <a:t>kẹo</a:t>
            </a:r>
            <a:r>
              <a:rPr lang="en-US" sz="1600" b="1" dirty="0">
                <a:solidFill>
                  <a:schemeClr val="accent6">
                    <a:lumMod val="75000"/>
                  </a:schemeClr>
                </a:solidFill>
              </a:rPr>
              <a:t> </a:t>
            </a:r>
            <a:r>
              <a:rPr lang="en-US" sz="1600" b="1" dirty="0" err="1">
                <a:solidFill>
                  <a:schemeClr val="accent6">
                    <a:lumMod val="75000"/>
                  </a:schemeClr>
                </a:solidFill>
              </a:rPr>
              <a:t>bánh</a:t>
            </a:r>
            <a:r>
              <a:rPr lang="en-US" sz="1600" b="1" dirty="0">
                <a:solidFill>
                  <a:schemeClr val="accent6">
                    <a:lumMod val="75000"/>
                  </a:schemeClr>
                </a:solidFill>
              </a:rPr>
              <a:t>, </a:t>
            </a:r>
            <a:r>
              <a:rPr lang="en-US" sz="1600" b="1" dirty="0" err="1">
                <a:solidFill>
                  <a:schemeClr val="accent6">
                    <a:lumMod val="75000"/>
                  </a:schemeClr>
                </a:solidFill>
              </a:rPr>
              <a:t>túi</a:t>
            </a:r>
            <a:r>
              <a:rPr lang="en-US" sz="1600" b="1" dirty="0">
                <a:solidFill>
                  <a:schemeClr val="accent6">
                    <a:lumMod val="75000"/>
                  </a:schemeClr>
                </a:solidFill>
              </a:rPr>
              <a:t> </a:t>
            </a:r>
            <a:r>
              <a:rPr lang="en-US" sz="1600" b="1" dirty="0" err="1">
                <a:solidFill>
                  <a:schemeClr val="accent6">
                    <a:lumMod val="75000"/>
                  </a:schemeClr>
                </a:solidFill>
              </a:rPr>
              <a:t>nilong</a:t>
            </a:r>
            <a:r>
              <a:rPr lang="en-US" sz="1600" b="1" dirty="0">
                <a:solidFill>
                  <a:schemeClr val="accent6">
                    <a:lumMod val="75000"/>
                  </a:schemeClr>
                </a:solidFill>
              </a:rPr>
              <a:t> </a:t>
            </a:r>
            <a:r>
              <a:rPr lang="en-US" sz="1600" b="1" dirty="0" err="1">
                <a:solidFill>
                  <a:schemeClr val="accent6">
                    <a:lumMod val="75000"/>
                  </a:schemeClr>
                </a:solidFill>
              </a:rPr>
              <a:t>các</a:t>
            </a:r>
            <a:r>
              <a:rPr lang="en-US" sz="1600" b="1" dirty="0">
                <a:solidFill>
                  <a:schemeClr val="accent6">
                    <a:lumMod val="75000"/>
                  </a:schemeClr>
                </a:solidFill>
              </a:rPr>
              <a:t> </a:t>
            </a:r>
            <a:r>
              <a:rPr lang="en-US" sz="1600" b="1" dirty="0" err="1">
                <a:solidFill>
                  <a:schemeClr val="accent6">
                    <a:lumMod val="75000"/>
                  </a:schemeClr>
                </a:solidFill>
              </a:rPr>
              <a:t>loại</a:t>
            </a:r>
            <a:r>
              <a:rPr lang="en-US" sz="1600" b="1" dirty="0">
                <a:solidFill>
                  <a:schemeClr val="accent6">
                    <a:lumMod val="75000"/>
                  </a:schemeClr>
                </a:solidFill>
              </a:rPr>
              <a:t>…  </a:t>
            </a:r>
          </a:p>
        </p:txBody>
      </p:sp>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76896" y="1643407"/>
            <a:ext cx="4253103" cy="1645219"/>
          </a:xfrm>
          <a:prstGeom prst="rect">
            <a:avLst/>
          </a:prstGeom>
        </p:spPr>
      </p:pic>
      <p:sp>
        <p:nvSpPr>
          <p:cNvPr id="14" name="TextBox 13"/>
          <p:cNvSpPr txBox="1"/>
          <p:nvPr/>
        </p:nvSpPr>
        <p:spPr>
          <a:xfrm>
            <a:off x="7176897" y="3406460"/>
            <a:ext cx="4253103" cy="584775"/>
          </a:xfrm>
          <a:prstGeom prst="rect">
            <a:avLst/>
          </a:prstGeom>
          <a:noFill/>
        </p:spPr>
        <p:txBody>
          <a:bodyPr wrap="square" rtlCol="0">
            <a:spAutoFit/>
          </a:bodyPr>
          <a:lstStyle/>
          <a:p>
            <a:pPr algn="ctr"/>
            <a:r>
              <a:rPr lang="en-US" sz="1600" b="1" dirty="0">
                <a:solidFill>
                  <a:schemeClr val="accent6">
                    <a:lumMod val="75000"/>
                  </a:schemeClr>
                </a:solidFill>
              </a:rPr>
              <a:t> </a:t>
            </a:r>
            <a:r>
              <a:rPr lang="en-US" sz="1600" b="1" dirty="0" err="1">
                <a:solidFill>
                  <a:schemeClr val="accent6">
                    <a:lumMod val="75000"/>
                  </a:schemeClr>
                </a:solidFill>
              </a:rPr>
              <a:t>Hộp</a:t>
            </a:r>
            <a:r>
              <a:rPr lang="en-US" sz="1600" b="1" dirty="0">
                <a:solidFill>
                  <a:schemeClr val="accent6">
                    <a:lumMod val="75000"/>
                  </a:schemeClr>
                </a:solidFill>
              </a:rPr>
              <a:t>, </a:t>
            </a:r>
            <a:r>
              <a:rPr lang="en-US" sz="1600" b="1" dirty="0" err="1">
                <a:solidFill>
                  <a:schemeClr val="accent6">
                    <a:lumMod val="75000"/>
                  </a:schemeClr>
                </a:solidFill>
              </a:rPr>
              <a:t>vỉ</a:t>
            </a:r>
            <a:r>
              <a:rPr lang="en-US" sz="1600" b="1" dirty="0">
                <a:solidFill>
                  <a:schemeClr val="accent6">
                    <a:lumMod val="75000"/>
                  </a:schemeClr>
                </a:solidFill>
              </a:rPr>
              <a:t> </a:t>
            </a:r>
            <a:r>
              <a:rPr lang="en-US" sz="1600" b="1" dirty="0" err="1">
                <a:solidFill>
                  <a:schemeClr val="accent6">
                    <a:lumMod val="75000"/>
                  </a:schemeClr>
                </a:solidFill>
              </a:rPr>
              <a:t>đựng</a:t>
            </a:r>
            <a:r>
              <a:rPr lang="en-US" sz="1600" b="1" dirty="0">
                <a:solidFill>
                  <a:schemeClr val="accent6">
                    <a:lumMod val="75000"/>
                  </a:schemeClr>
                </a:solidFill>
              </a:rPr>
              <a:t> </a:t>
            </a:r>
            <a:r>
              <a:rPr lang="en-US" sz="1600" b="1" dirty="0" err="1">
                <a:solidFill>
                  <a:schemeClr val="accent6">
                    <a:lumMod val="75000"/>
                  </a:schemeClr>
                </a:solidFill>
              </a:rPr>
              <a:t>trứng</a:t>
            </a:r>
            <a:r>
              <a:rPr lang="en-US" sz="1600" b="1" dirty="0">
                <a:solidFill>
                  <a:schemeClr val="accent6">
                    <a:lumMod val="75000"/>
                  </a:schemeClr>
                </a:solidFill>
              </a:rPr>
              <a:t>, </a:t>
            </a:r>
            <a:r>
              <a:rPr lang="en-US" sz="1600" b="1" dirty="0" err="1">
                <a:solidFill>
                  <a:schemeClr val="accent6">
                    <a:lumMod val="75000"/>
                  </a:schemeClr>
                </a:solidFill>
              </a:rPr>
              <a:t>vỏ</a:t>
            </a:r>
            <a:r>
              <a:rPr lang="en-US" sz="1600" b="1" dirty="0">
                <a:solidFill>
                  <a:schemeClr val="accent6">
                    <a:lumMod val="75000"/>
                  </a:schemeClr>
                </a:solidFill>
              </a:rPr>
              <a:t> </a:t>
            </a:r>
            <a:r>
              <a:rPr lang="en-US" sz="1600" b="1" dirty="0" err="1">
                <a:solidFill>
                  <a:schemeClr val="accent6">
                    <a:lumMod val="75000"/>
                  </a:schemeClr>
                </a:solidFill>
              </a:rPr>
              <a:t>hộp</a:t>
            </a:r>
            <a:r>
              <a:rPr lang="en-US" sz="1600" b="1" dirty="0">
                <a:solidFill>
                  <a:schemeClr val="accent6">
                    <a:lumMod val="75000"/>
                  </a:schemeClr>
                </a:solidFill>
              </a:rPr>
              <a:t> </a:t>
            </a:r>
            <a:r>
              <a:rPr lang="en-US" sz="1600" b="1" dirty="0" err="1">
                <a:solidFill>
                  <a:schemeClr val="accent6">
                    <a:lumMod val="75000"/>
                  </a:schemeClr>
                </a:solidFill>
              </a:rPr>
              <a:t>cơm</a:t>
            </a:r>
            <a:r>
              <a:rPr lang="en-US" sz="1600" b="1" dirty="0">
                <a:solidFill>
                  <a:schemeClr val="accent6">
                    <a:lumMod val="75000"/>
                  </a:schemeClr>
                </a:solidFill>
              </a:rPr>
              <a:t>, </a:t>
            </a:r>
            <a:r>
              <a:rPr lang="en-US" sz="1600" b="1" dirty="0" err="1">
                <a:solidFill>
                  <a:schemeClr val="accent6">
                    <a:lumMod val="75000"/>
                  </a:schemeClr>
                </a:solidFill>
              </a:rPr>
              <a:t>kem</a:t>
            </a:r>
            <a:r>
              <a:rPr lang="en-US" sz="1600" b="1" dirty="0">
                <a:solidFill>
                  <a:schemeClr val="accent6">
                    <a:lumMod val="75000"/>
                  </a:schemeClr>
                </a:solidFill>
              </a:rPr>
              <a:t>, </a:t>
            </a:r>
            <a:r>
              <a:rPr lang="en-US" sz="1600" b="1" dirty="0" err="1">
                <a:solidFill>
                  <a:schemeClr val="accent6">
                    <a:lumMod val="75000"/>
                  </a:schemeClr>
                </a:solidFill>
              </a:rPr>
              <a:t>văn</a:t>
            </a:r>
            <a:r>
              <a:rPr lang="en-US" sz="1600" b="1" dirty="0">
                <a:solidFill>
                  <a:schemeClr val="accent6">
                    <a:lumMod val="75000"/>
                  </a:schemeClr>
                </a:solidFill>
              </a:rPr>
              <a:t> </a:t>
            </a:r>
            <a:r>
              <a:rPr lang="en-US" sz="1600" b="1" dirty="0" err="1">
                <a:solidFill>
                  <a:schemeClr val="accent6">
                    <a:lumMod val="75000"/>
                  </a:schemeClr>
                </a:solidFill>
              </a:rPr>
              <a:t>phòng</a:t>
            </a:r>
            <a:r>
              <a:rPr lang="en-US" sz="1600" b="1" dirty="0">
                <a:solidFill>
                  <a:schemeClr val="accent6">
                    <a:lumMod val="75000"/>
                  </a:schemeClr>
                </a:solidFill>
              </a:rPr>
              <a:t> </a:t>
            </a:r>
            <a:r>
              <a:rPr lang="en-US" sz="1600" b="1" dirty="0" err="1">
                <a:solidFill>
                  <a:schemeClr val="accent6">
                    <a:lumMod val="75000"/>
                  </a:schemeClr>
                </a:solidFill>
              </a:rPr>
              <a:t>phẩm</a:t>
            </a:r>
            <a:r>
              <a:rPr lang="en-US" sz="1600" b="1" dirty="0">
                <a:solidFill>
                  <a:schemeClr val="accent6">
                    <a:lumMod val="75000"/>
                  </a:schemeClr>
                </a:solidFill>
              </a:rPr>
              <a:t>…</a:t>
            </a:r>
          </a:p>
        </p:txBody>
      </p:sp>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39965" y="4385388"/>
            <a:ext cx="3830206" cy="1523874"/>
          </a:xfrm>
          <a:prstGeom prst="rect">
            <a:avLst/>
          </a:prstGeom>
        </p:spPr>
      </p:pic>
      <p:sp>
        <p:nvSpPr>
          <p:cNvPr id="16" name="TextBox 15"/>
          <p:cNvSpPr txBox="1"/>
          <p:nvPr/>
        </p:nvSpPr>
        <p:spPr>
          <a:xfrm>
            <a:off x="2287689" y="6038381"/>
            <a:ext cx="4421546" cy="338554"/>
          </a:xfrm>
          <a:prstGeom prst="rect">
            <a:avLst/>
          </a:prstGeom>
          <a:noFill/>
        </p:spPr>
        <p:txBody>
          <a:bodyPr wrap="square" rtlCol="0">
            <a:spAutoFit/>
          </a:bodyPr>
          <a:lstStyle/>
          <a:p>
            <a:r>
              <a:rPr lang="en-US" sz="1600" b="1" dirty="0">
                <a:solidFill>
                  <a:schemeClr val="accent6">
                    <a:lumMod val="75000"/>
                  </a:schemeClr>
                </a:solidFill>
              </a:rPr>
              <a:t>  </a:t>
            </a:r>
            <a:r>
              <a:rPr lang="en-US" sz="1600" b="1" dirty="0" err="1">
                <a:solidFill>
                  <a:schemeClr val="accent6">
                    <a:lumMod val="75000"/>
                  </a:schemeClr>
                </a:solidFill>
              </a:rPr>
              <a:t>Đồ</a:t>
            </a:r>
            <a:r>
              <a:rPr lang="en-US" sz="1600" b="1" dirty="0">
                <a:solidFill>
                  <a:schemeClr val="accent6">
                    <a:lumMod val="75000"/>
                  </a:schemeClr>
                </a:solidFill>
              </a:rPr>
              <a:t> </a:t>
            </a:r>
            <a:r>
              <a:rPr lang="en-US" sz="1600" b="1" dirty="0" err="1">
                <a:solidFill>
                  <a:schemeClr val="accent6">
                    <a:lumMod val="75000"/>
                  </a:schemeClr>
                </a:solidFill>
              </a:rPr>
              <a:t>gốm</a:t>
            </a:r>
            <a:r>
              <a:rPr lang="en-US" sz="1600" b="1" dirty="0">
                <a:solidFill>
                  <a:schemeClr val="accent6">
                    <a:lumMod val="75000"/>
                  </a:schemeClr>
                </a:solidFill>
              </a:rPr>
              <a:t>, </a:t>
            </a:r>
            <a:r>
              <a:rPr lang="en-US" sz="1600" b="1" dirty="0" err="1">
                <a:solidFill>
                  <a:schemeClr val="accent6">
                    <a:lumMod val="75000"/>
                  </a:schemeClr>
                </a:solidFill>
              </a:rPr>
              <a:t>sứ</a:t>
            </a:r>
            <a:r>
              <a:rPr lang="en-US" sz="1600" b="1" dirty="0">
                <a:solidFill>
                  <a:schemeClr val="accent6">
                    <a:lumMod val="75000"/>
                  </a:schemeClr>
                </a:solidFill>
              </a:rPr>
              <a:t>, </a:t>
            </a:r>
            <a:r>
              <a:rPr lang="en-US" sz="1600" b="1" dirty="0" err="1">
                <a:solidFill>
                  <a:schemeClr val="accent6">
                    <a:lumMod val="75000"/>
                  </a:schemeClr>
                </a:solidFill>
              </a:rPr>
              <a:t>thủy</a:t>
            </a:r>
            <a:r>
              <a:rPr lang="en-US" sz="1600" b="1" dirty="0">
                <a:solidFill>
                  <a:schemeClr val="accent6">
                    <a:lumMod val="75000"/>
                  </a:schemeClr>
                </a:solidFill>
              </a:rPr>
              <a:t> </a:t>
            </a:r>
            <a:r>
              <a:rPr lang="en-US" sz="1600" b="1" dirty="0" err="1">
                <a:solidFill>
                  <a:schemeClr val="accent6">
                    <a:lumMod val="75000"/>
                  </a:schemeClr>
                </a:solidFill>
              </a:rPr>
              <a:t>tinh</a:t>
            </a:r>
            <a:r>
              <a:rPr lang="en-US" sz="1600" b="1" dirty="0">
                <a:solidFill>
                  <a:schemeClr val="accent6">
                    <a:lumMod val="75000"/>
                  </a:schemeClr>
                </a:solidFill>
              </a:rPr>
              <a:t>, </a:t>
            </a:r>
            <a:r>
              <a:rPr lang="en-US" sz="1600" b="1" dirty="0" err="1">
                <a:solidFill>
                  <a:schemeClr val="accent6">
                    <a:lumMod val="75000"/>
                  </a:schemeClr>
                </a:solidFill>
              </a:rPr>
              <a:t>vỏ</a:t>
            </a:r>
            <a:r>
              <a:rPr lang="en-US" sz="1600" b="1" dirty="0">
                <a:solidFill>
                  <a:schemeClr val="accent6">
                    <a:lumMod val="75000"/>
                  </a:schemeClr>
                </a:solidFill>
              </a:rPr>
              <a:t> </a:t>
            </a:r>
            <a:r>
              <a:rPr lang="en-US" sz="1600" b="1" dirty="0" err="1">
                <a:solidFill>
                  <a:schemeClr val="accent6">
                    <a:lumMod val="75000"/>
                  </a:schemeClr>
                </a:solidFill>
              </a:rPr>
              <a:t>sò</a:t>
            </a:r>
            <a:r>
              <a:rPr lang="en-US" sz="1600" b="1" dirty="0">
                <a:solidFill>
                  <a:schemeClr val="accent6">
                    <a:lumMod val="75000"/>
                  </a:schemeClr>
                </a:solidFill>
              </a:rPr>
              <a:t>, </a:t>
            </a:r>
            <a:r>
              <a:rPr lang="en-US" sz="1600" b="1" dirty="0" err="1">
                <a:solidFill>
                  <a:schemeClr val="accent6">
                    <a:lumMod val="75000"/>
                  </a:schemeClr>
                </a:solidFill>
              </a:rPr>
              <a:t>vỏ</a:t>
            </a:r>
            <a:r>
              <a:rPr lang="en-US" sz="1600" b="1" dirty="0">
                <a:solidFill>
                  <a:schemeClr val="accent6">
                    <a:lumMod val="75000"/>
                  </a:schemeClr>
                </a:solidFill>
              </a:rPr>
              <a:t> </a:t>
            </a:r>
            <a:r>
              <a:rPr lang="en-US" sz="1600" b="1" dirty="0" err="1">
                <a:solidFill>
                  <a:schemeClr val="accent6">
                    <a:lumMod val="75000"/>
                  </a:schemeClr>
                </a:solidFill>
              </a:rPr>
              <a:t>trứng</a:t>
            </a:r>
            <a:r>
              <a:rPr lang="en-US" sz="1600" b="1" dirty="0">
                <a:solidFill>
                  <a:schemeClr val="accent6">
                    <a:lumMod val="75000"/>
                  </a:schemeClr>
                </a:solidFill>
              </a:rPr>
              <a:t>…</a:t>
            </a:r>
          </a:p>
        </p:txBody>
      </p:sp>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10299" y="4494665"/>
            <a:ext cx="4073666" cy="1605010"/>
          </a:xfrm>
          <a:prstGeom prst="rect">
            <a:avLst/>
          </a:prstGeom>
        </p:spPr>
      </p:pic>
      <p:sp>
        <p:nvSpPr>
          <p:cNvPr id="18" name="TextBox 17"/>
          <p:cNvSpPr txBox="1"/>
          <p:nvPr/>
        </p:nvSpPr>
        <p:spPr>
          <a:xfrm>
            <a:off x="7650030" y="6038381"/>
            <a:ext cx="3723750" cy="338554"/>
          </a:xfrm>
          <a:prstGeom prst="rect">
            <a:avLst/>
          </a:prstGeom>
          <a:noFill/>
        </p:spPr>
        <p:txBody>
          <a:bodyPr wrap="square" rtlCol="0">
            <a:spAutoFit/>
          </a:bodyPr>
          <a:lstStyle/>
          <a:p>
            <a:r>
              <a:rPr lang="en-US" sz="1600" b="1" dirty="0">
                <a:solidFill>
                  <a:schemeClr val="accent6">
                    <a:lumMod val="75000"/>
                  </a:schemeClr>
                </a:solidFill>
              </a:rPr>
              <a:t>  Ô, </a:t>
            </a:r>
            <a:r>
              <a:rPr lang="en-US" sz="1600" b="1" dirty="0" err="1">
                <a:solidFill>
                  <a:schemeClr val="accent6">
                    <a:lumMod val="75000"/>
                  </a:schemeClr>
                </a:solidFill>
              </a:rPr>
              <a:t>đồng</a:t>
            </a:r>
            <a:r>
              <a:rPr lang="en-US" sz="1600" b="1" dirty="0">
                <a:solidFill>
                  <a:schemeClr val="accent6">
                    <a:lumMod val="75000"/>
                  </a:schemeClr>
                </a:solidFill>
              </a:rPr>
              <a:t> </a:t>
            </a:r>
            <a:r>
              <a:rPr lang="en-US" sz="1600" b="1" dirty="0" err="1">
                <a:solidFill>
                  <a:schemeClr val="accent6">
                    <a:lumMod val="75000"/>
                  </a:schemeClr>
                </a:solidFill>
              </a:rPr>
              <a:t>hồ</a:t>
            </a:r>
            <a:r>
              <a:rPr lang="en-US" sz="1600" b="1" dirty="0">
                <a:solidFill>
                  <a:schemeClr val="accent6">
                    <a:lumMod val="75000"/>
                  </a:schemeClr>
                </a:solidFill>
              </a:rPr>
              <a:t>, </a:t>
            </a:r>
            <a:r>
              <a:rPr lang="en-US" sz="1600" b="1" dirty="0" err="1">
                <a:solidFill>
                  <a:schemeClr val="accent6">
                    <a:lumMod val="75000"/>
                  </a:schemeClr>
                </a:solidFill>
              </a:rPr>
              <a:t>băng</a:t>
            </a:r>
            <a:r>
              <a:rPr lang="en-US" sz="1600" b="1" dirty="0">
                <a:solidFill>
                  <a:schemeClr val="accent6">
                    <a:lumMod val="75000"/>
                  </a:schemeClr>
                </a:solidFill>
              </a:rPr>
              <a:t> video, </a:t>
            </a:r>
            <a:r>
              <a:rPr lang="en-US" sz="1600" b="1" dirty="0" err="1">
                <a:solidFill>
                  <a:schemeClr val="accent6">
                    <a:lumMod val="75000"/>
                  </a:schemeClr>
                </a:solidFill>
              </a:rPr>
              <a:t>đĩa</a:t>
            </a:r>
            <a:r>
              <a:rPr lang="en-US" sz="1600" b="1" dirty="0">
                <a:solidFill>
                  <a:schemeClr val="accent6">
                    <a:lumMod val="75000"/>
                  </a:schemeClr>
                </a:solidFill>
              </a:rPr>
              <a:t> CD…</a:t>
            </a:r>
          </a:p>
        </p:txBody>
      </p:sp>
      <p:sp>
        <p:nvSpPr>
          <p:cNvPr id="19" name="TextBox 18"/>
          <p:cNvSpPr txBox="1"/>
          <p:nvPr/>
        </p:nvSpPr>
        <p:spPr>
          <a:xfrm>
            <a:off x="741413" y="4146143"/>
            <a:ext cx="683200" cy="830997"/>
          </a:xfrm>
          <a:prstGeom prst="rect">
            <a:avLst/>
          </a:prstGeom>
          <a:noFill/>
        </p:spPr>
        <p:txBody>
          <a:bodyPr wrap="none" rtlCol="0">
            <a:spAutoFit/>
          </a:bodyPr>
          <a:lstStyle/>
          <a:p>
            <a:r>
              <a:rPr lang="en-US" sz="4800" b="1" dirty="0">
                <a:solidFill>
                  <a:schemeClr val="accent6">
                    <a:lumMod val="75000"/>
                  </a:schemeClr>
                </a:solidFill>
                <a:sym typeface="Wingdings" panose="05000000000000000000" pitchFamily="2" charset="2"/>
              </a:rPr>
              <a:t></a:t>
            </a:r>
            <a:endParaRPr lang="en-US" sz="4800" b="1" dirty="0">
              <a:solidFill>
                <a:schemeClr val="accent6">
                  <a:lumMod val="75000"/>
                </a:schemeClr>
              </a:solidFill>
            </a:endParaRPr>
          </a:p>
        </p:txBody>
      </p:sp>
      <p:sp>
        <p:nvSpPr>
          <p:cNvPr id="20" name="TextBox 19"/>
          <p:cNvSpPr txBox="1"/>
          <p:nvPr/>
        </p:nvSpPr>
        <p:spPr>
          <a:xfrm>
            <a:off x="337228" y="5007329"/>
            <a:ext cx="1587786" cy="1200329"/>
          </a:xfrm>
          <a:prstGeom prst="rect">
            <a:avLst/>
          </a:prstGeom>
          <a:noFill/>
        </p:spPr>
        <p:txBody>
          <a:bodyPr wrap="square" rtlCol="0">
            <a:spAutoFit/>
          </a:bodyPr>
          <a:lstStyle/>
          <a:p>
            <a:pPr algn="ctr"/>
            <a:r>
              <a:rPr lang="en-US" sz="2400" b="1" u="sng" dirty="0" err="1">
                <a:solidFill>
                  <a:schemeClr val="accent6">
                    <a:lumMod val="75000"/>
                  </a:schemeClr>
                </a:solidFill>
              </a:rPr>
              <a:t>Xử</a:t>
            </a:r>
            <a:r>
              <a:rPr lang="en-US" sz="2400" b="1" u="sng" dirty="0">
                <a:solidFill>
                  <a:schemeClr val="accent6">
                    <a:lumMod val="75000"/>
                  </a:schemeClr>
                </a:solidFill>
              </a:rPr>
              <a:t> </a:t>
            </a:r>
            <a:r>
              <a:rPr lang="en-US" sz="2400" b="1" u="sng" dirty="0" err="1">
                <a:solidFill>
                  <a:schemeClr val="accent6">
                    <a:lumMod val="75000"/>
                  </a:schemeClr>
                </a:solidFill>
              </a:rPr>
              <a:t>lý</a:t>
            </a:r>
            <a:r>
              <a:rPr lang="en-US" sz="2400" b="1" u="sng" dirty="0">
                <a:solidFill>
                  <a:schemeClr val="accent6">
                    <a:lumMod val="75000"/>
                  </a:schemeClr>
                </a:solidFill>
              </a:rPr>
              <a:t>:</a:t>
            </a:r>
          </a:p>
          <a:p>
            <a:pPr algn="ctr"/>
            <a:r>
              <a:rPr lang="en-US" sz="2400" b="1" dirty="0" err="1">
                <a:solidFill>
                  <a:schemeClr val="accent6">
                    <a:lumMod val="75000"/>
                  </a:schemeClr>
                </a:solidFill>
              </a:rPr>
              <a:t>Đốt</a:t>
            </a:r>
            <a:r>
              <a:rPr lang="en-US" sz="2400" b="1" dirty="0">
                <a:solidFill>
                  <a:schemeClr val="accent6">
                    <a:lumMod val="75000"/>
                  </a:schemeClr>
                </a:solidFill>
              </a:rPr>
              <a:t>, </a:t>
            </a:r>
            <a:r>
              <a:rPr lang="en-US" sz="2400" b="1" dirty="0" err="1">
                <a:solidFill>
                  <a:schemeClr val="accent6">
                    <a:lumMod val="75000"/>
                  </a:schemeClr>
                </a:solidFill>
              </a:rPr>
              <a:t>chôn</a:t>
            </a:r>
            <a:r>
              <a:rPr lang="en-US" sz="2400" b="1" dirty="0">
                <a:solidFill>
                  <a:schemeClr val="accent6">
                    <a:lumMod val="75000"/>
                  </a:schemeClr>
                </a:solidFill>
              </a:rPr>
              <a:t> </a:t>
            </a:r>
            <a:r>
              <a:rPr lang="en-US" sz="2400" b="1" dirty="0" err="1">
                <a:solidFill>
                  <a:schemeClr val="accent6">
                    <a:lumMod val="75000"/>
                  </a:schemeClr>
                </a:solidFill>
              </a:rPr>
              <a:t>lấp</a:t>
            </a:r>
            <a:endParaRPr lang="en-US" sz="2400" b="1" dirty="0">
              <a:solidFill>
                <a:schemeClr val="accent6">
                  <a:lumMod val="75000"/>
                </a:schemeClr>
              </a:solidFill>
            </a:endParaRPr>
          </a:p>
        </p:txBody>
      </p:sp>
      <p:sp>
        <p:nvSpPr>
          <p:cNvPr id="22" name="TextBox 21"/>
          <p:cNvSpPr txBox="1"/>
          <p:nvPr/>
        </p:nvSpPr>
        <p:spPr>
          <a:xfrm>
            <a:off x="3770154" y="221400"/>
            <a:ext cx="4583306" cy="400110"/>
          </a:xfrm>
          <a:prstGeom prst="rect">
            <a:avLst/>
          </a:prstGeom>
          <a:noFill/>
        </p:spPr>
        <p:txBody>
          <a:bodyPr wrap="none" rtlCol="0">
            <a:spAutoFit/>
          </a:bodyPr>
          <a:lstStyle/>
          <a:p>
            <a:r>
              <a:rPr lang="en-US" sz="2000" b="1" dirty="0" err="1">
                <a:solidFill>
                  <a:schemeClr val="accent5"/>
                </a:solidFill>
                <a:latin typeface="Times New Roman" panose="02020603050405020304" pitchFamily="18" charset="0"/>
                <a:cs typeface="Times New Roman" panose="02020603050405020304" pitchFamily="18" charset="0"/>
              </a:rPr>
              <a:t>Phân</a:t>
            </a:r>
            <a:r>
              <a:rPr lang="en-US" sz="2000" b="1" dirty="0">
                <a:solidFill>
                  <a:schemeClr val="accent5"/>
                </a:solidFill>
                <a:latin typeface="Times New Roman" panose="02020603050405020304" pitchFamily="18" charset="0"/>
                <a:cs typeface="Times New Roman" panose="02020603050405020304" pitchFamily="18" charset="0"/>
              </a:rPr>
              <a:t> </a:t>
            </a:r>
            <a:r>
              <a:rPr lang="en-US" sz="2000" b="1" dirty="0" err="1">
                <a:solidFill>
                  <a:schemeClr val="accent5"/>
                </a:solidFill>
                <a:latin typeface="Times New Roman" panose="02020603050405020304" pitchFamily="18" charset="0"/>
                <a:cs typeface="Times New Roman" panose="02020603050405020304" pitchFamily="18" charset="0"/>
              </a:rPr>
              <a:t>loại</a:t>
            </a:r>
            <a:r>
              <a:rPr lang="en-US" sz="2000" b="1" dirty="0">
                <a:solidFill>
                  <a:schemeClr val="accent5"/>
                </a:solidFill>
                <a:latin typeface="Times New Roman" panose="02020603050405020304" pitchFamily="18" charset="0"/>
                <a:cs typeface="Times New Roman" panose="02020603050405020304" pitchFamily="18" charset="0"/>
              </a:rPr>
              <a:t> </a:t>
            </a:r>
            <a:r>
              <a:rPr lang="en-US" sz="2000" b="1" dirty="0" err="1">
                <a:solidFill>
                  <a:schemeClr val="accent5"/>
                </a:solidFill>
                <a:latin typeface="Times New Roman" panose="02020603050405020304" pitchFamily="18" charset="0"/>
                <a:cs typeface="Times New Roman" panose="02020603050405020304" pitchFamily="18" charset="0"/>
              </a:rPr>
              <a:t>rác</a:t>
            </a:r>
            <a:r>
              <a:rPr lang="en-US" sz="2000" b="1" dirty="0">
                <a:solidFill>
                  <a:schemeClr val="accent5"/>
                </a:solidFill>
                <a:latin typeface="Times New Roman" panose="02020603050405020304" pitchFamily="18" charset="0"/>
                <a:cs typeface="Times New Roman" panose="02020603050405020304" pitchFamily="18" charset="0"/>
              </a:rPr>
              <a:t> </a:t>
            </a:r>
            <a:r>
              <a:rPr lang="en-US" sz="2000" b="1" dirty="0" err="1">
                <a:solidFill>
                  <a:schemeClr val="accent5"/>
                </a:solidFill>
                <a:latin typeface="Times New Roman" panose="02020603050405020304" pitchFamily="18" charset="0"/>
                <a:cs typeface="Times New Roman" panose="02020603050405020304" pitchFamily="18" charset="0"/>
              </a:rPr>
              <a:t>đúng</a:t>
            </a:r>
            <a:r>
              <a:rPr lang="en-US" sz="2000" b="1" dirty="0">
                <a:solidFill>
                  <a:schemeClr val="accent5"/>
                </a:solidFill>
                <a:latin typeface="Times New Roman" panose="02020603050405020304" pitchFamily="18" charset="0"/>
                <a:cs typeface="Times New Roman" panose="02020603050405020304" pitchFamily="18" charset="0"/>
              </a:rPr>
              <a:t> </a:t>
            </a:r>
            <a:r>
              <a:rPr lang="en-US" sz="2000" b="1" dirty="0" err="1">
                <a:solidFill>
                  <a:schemeClr val="accent5"/>
                </a:solidFill>
                <a:latin typeface="Times New Roman" panose="02020603050405020304" pitchFamily="18" charset="0"/>
                <a:cs typeface="Times New Roman" panose="02020603050405020304" pitchFamily="18" charset="0"/>
              </a:rPr>
              <a:t>cách</a:t>
            </a:r>
            <a:r>
              <a:rPr lang="en-US" sz="2000" b="1" dirty="0">
                <a:solidFill>
                  <a:schemeClr val="accent5"/>
                </a:solidFill>
                <a:latin typeface="Times New Roman" panose="02020603050405020304" pitchFamily="18" charset="0"/>
                <a:cs typeface="Times New Roman" panose="02020603050405020304" pitchFamily="18" charset="0"/>
              </a:rPr>
              <a:t> </a:t>
            </a:r>
            <a:r>
              <a:rPr lang="en-US" sz="2000" b="1" dirty="0" err="1">
                <a:solidFill>
                  <a:schemeClr val="accent5"/>
                </a:solidFill>
                <a:latin typeface="Times New Roman" panose="02020603050405020304" pitchFamily="18" charset="0"/>
                <a:cs typeface="Times New Roman" panose="02020603050405020304" pitchFamily="18" charset="0"/>
              </a:rPr>
              <a:t>là</a:t>
            </a:r>
            <a:r>
              <a:rPr lang="en-US" sz="2000" b="1" dirty="0">
                <a:solidFill>
                  <a:schemeClr val="accent5"/>
                </a:solidFill>
                <a:latin typeface="Times New Roman" panose="02020603050405020304" pitchFamily="18" charset="0"/>
                <a:cs typeface="Times New Roman" panose="02020603050405020304" pitchFamily="18" charset="0"/>
              </a:rPr>
              <a:t> </a:t>
            </a:r>
            <a:r>
              <a:rPr lang="en-US" sz="2000" b="1" dirty="0" err="1">
                <a:solidFill>
                  <a:schemeClr val="accent5"/>
                </a:solidFill>
                <a:latin typeface="Times New Roman" panose="02020603050405020304" pitchFamily="18" charset="0"/>
                <a:cs typeface="Times New Roman" panose="02020603050405020304" pitchFamily="18" charset="0"/>
              </a:rPr>
              <a:t>như</a:t>
            </a:r>
            <a:r>
              <a:rPr lang="en-US" sz="2000" b="1" dirty="0">
                <a:solidFill>
                  <a:schemeClr val="accent5"/>
                </a:solidFill>
                <a:latin typeface="Times New Roman" panose="02020603050405020304" pitchFamily="18" charset="0"/>
                <a:cs typeface="Times New Roman" panose="02020603050405020304" pitchFamily="18" charset="0"/>
              </a:rPr>
              <a:t> </a:t>
            </a:r>
            <a:r>
              <a:rPr lang="en-US" sz="2000" b="1" dirty="0" err="1">
                <a:solidFill>
                  <a:schemeClr val="accent5"/>
                </a:solidFill>
                <a:latin typeface="Times New Roman" panose="02020603050405020304" pitchFamily="18" charset="0"/>
                <a:cs typeface="Times New Roman" panose="02020603050405020304" pitchFamily="18" charset="0"/>
              </a:rPr>
              <a:t>thế</a:t>
            </a:r>
            <a:r>
              <a:rPr lang="en-US" sz="2000" b="1" dirty="0">
                <a:solidFill>
                  <a:schemeClr val="accent5"/>
                </a:solidFill>
                <a:latin typeface="Times New Roman" panose="02020603050405020304" pitchFamily="18" charset="0"/>
                <a:cs typeface="Times New Roman" panose="02020603050405020304" pitchFamily="18" charset="0"/>
              </a:rPr>
              <a:t> </a:t>
            </a:r>
            <a:r>
              <a:rPr lang="en-US" sz="2000" b="1" dirty="0" err="1">
                <a:solidFill>
                  <a:schemeClr val="accent5"/>
                </a:solidFill>
                <a:latin typeface="Times New Roman" panose="02020603050405020304" pitchFamily="18" charset="0"/>
                <a:cs typeface="Times New Roman" panose="02020603050405020304" pitchFamily="18" charset="0"/>
              </a:rPr>
              <a:t>nào</a:t>
            </a:r>
            <a:r>
              <a:rPr lang="en-US" sz="2000" b="1" dirty="0">
                <a:solidFill>
                  <a:schemeClr val="accent5"/>
                </a:solidFill>
                <a:latin typeface="Times New Roman" panose="02020603050405020304" pitchFamily="18" charset="0"/>
                <a:cs typeface="Times New Roman" panose="02020603050405020304" pitchFamily="18" charset="0"/>
              </a:rPr>
              <a:t>?</a:t>
            </a:r>
          </a:p>
        </p:txBody>
      </p:sp>
    </p:spTree>
    <p:custDataLst>
      <p:tags r:id="rId1"/>
    </p:custDataLst>
    <p:extLst>
      <p:ext uri="{BB962C8B-B14F-4D97-AF65-F5344CB8AC3E}">
        <p14:creationId xmlns:p14="http://schemas.microsoft.com/office/powerpoint/2010/main" val="1054901096"/>
      </p:ext>
    </p:extLst>
  </p:cSld>
  <p:clrMapOvr>
    <a:masterClrMapping/>
  </p:clrMapOvr>
  <mc:AlternateContent xmlns:mc="http://schemas.openxmlformats.org/markup-compatibility/2006" xmlns:p14="http://schemas.microsoft.com/office/powerpoint/2010/main">
    <mc:Choice Requires="p14">
      <p:transition spd="slow" p14:dur="1200" advTm="39619">
        <p:dissolve/>
      </p:transition>
    </mc:Choice>
    <mc:Fallback xmlns="">
      <p:transition spd="slow" advTm="39619">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ppt_w</p:attrName>
                                        </p:attrNameLst>
                                      </p:cBhvr>
                                      <p:tavLst>
                                        <p:tav tm="0" fmla="#ppt_w*sin(2.5*pi*$)">
                                          <p:val>
                                            <p:fltVal val="0"/>
                                          </p:val>
                                        </p:tav>
                                        <p:tav tm="100000">
                                          <p:val>
                                            <p:fltVal val="1"/>
                                          </p:val>
                                        </p:tav>
                                      </p:tavLst>
                                    </p:anim>
                                    <p:anim calcmode="lin" valueType="num">
                                      <p:cBhvr>
                                        <p:cTn id="9"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fill="hold"/>
                                        <p:tgtEl>
                                          <p:spTgt spid="15"/>
                                        </p:tgtEl>
                                        <p:attrNameLst>
                                          <p:attrName>ppt_x</p:attrName>
                                        </p:attrNameLst>
                                      </p:cBhvr>
                                      <p:tavLst>
                                        <p:tav tm="0">
                                          <p:val>
                                            <p:strVal val="#ppt_x"/>
                                          </p:val>
                                        </p:tav>
                                        <p:tav tm="100000">
                                          <p:val>
                                            <p:strVal val="#ppt_x"/>
                                          </p:val>
                                        </p:tav>
                                      </p:tavLst>
                                    </p:anim>
                                    <p:anim calcmode="lin" valueType="num">
                                      <p:cBhvr additive="base">
                                        <p:cTn id="39" dur="500" fill="hold"/>
                                        <p:tgtEl>
                                          <p:spTgt spid="15"/>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ppt_x"/>
                                          </p:val>
                                        </p:tav>
                                        <p:tav tm="100000">
                                          <p:val>
                                            <p:strVal val="#ppt_x"/>
                                          </p:val>
                                        </p:tav>
                                      </p:tavLst>
                                    </p:anim>
                                    <p:anim calcmode="lin" valueType="num">
                                      <p:cBhvr additive="base">
                                        <p:cTn id="4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500" fill="hold"/>
                                        <p:tgtEl>
                                          <p:spTgt spid="17"/>
                                        </p:tgtEl>
                                        <p:attrNameLst>
                                          <p:attrName>ppt_x</p:attrName>
                                        </p:attrNameLst>
                                      </p:cBhvr>
                                      <p:tavLst>
                                        <p:tav tm="0">
                                          <p:val>
                                            <p:strVal val="#ppt_x"/>
                                          </p:val>
                                        </p:tav>
                                        <p:tav tm="100000">
                                          <p:val>
                                            <p:strVal val="#ppt_x"/>
                                          </p:val>
                                        </p:tav>
                                      </p:tavLst>
                                    </p:anim>
                                    <p:anim calcmode="lin" valueType="num">
                                      <p:cBhvr additive="base">
                                        <p:cTn id="49" dur="500" fill="hold"/>
                                        <p:tgtEl>
                                          <p:spTgt spid="17"/>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additive="base">
                                        <p:cTn id="52" dur="500" fill="hold"/>
                                        <p:tgtEl>
                                          <p:spTgt spid="18"/>
                                        </p:tgtEl>
                                        <p:attrNameLst>
                                          <p:attrName>ppt_x</p:attrName>
                                        </p:attrNameLst>
                                      </p:cBhvr>
                                      <p:tavLst>
                                        <p:tav tm="0">
                                          <p:val>
                                            <p:strVal val="#ppt_x"/>
                                          </p:val>
                                        </p:tav>
                                        <p:tav tm="100000">
                                          <p:val>
                                            <p:strVal val="#ppt_x"/>
                                          </p:val>
                                        </p:tav>
                                      </p:tavLst>
                                    </p:anim>
                                    <p:anim calcmode="lin" valueType="num">
                                      <p:cBhvr additive="base">
                                        <p:cTn id="5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6" presetClass="entr" presetSubtype="16" fill="hold" grpId="0" nodeType="click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circle(in)">
                                      <p:cBhvr>
                                        <p:cTn id="58" dur="2000"/>
                                        <p:tgtEl>
                                          <p:spTgt spid="19"/>
                                        </p:tgtEl>
                                      </p:cBhvr>
                                    </p:animEffect>
                                  </p:childTnLst>
                                </p:cTn>
                              </p:par>
                              <p:par>
                                <p:cTn id="59" presetID="6" presetClass="entr" presetSubtype="16"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circle(in)">
                                      <p:cBhvr>
                                        <p:cTn id="61"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4" grpId="0"/>
      <p:bldP spid="16" grpId="0"/>
      <p:bldP spid="18" grpId="0"/>
      <p:bldP spid="19" grpId="0"/>
      <p:bldP spid="20" grpId="0"/>
    </p:bldLst>
  </p:timing>
  <p:extLst mod="1">
    <p:ext uri="{E180D4A7-C9FB-4DFB-919C-405C955672EB}">
      <p14:showEvtLst xmlns:p14="http://schemas.microsoft.com/office/powerpoint/2010/main">
        <p14:playEvt time="1" objId="8"/>
      </p14:showEvtLst>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ình nền powerpoint mở đầu | Hình ảnh, Power points, Thiệ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89288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7" name="TextBox 6"/>
          <p:cNvSpPr txBox="1"/>
          <p:nvPr/>
        </p:nvSpPr>
        <p:spPr>
          <a:xfrm>
            <a:off x="415536" y="4046170"/>
            <a:ext cx="1537600" cy="400110"/>
          </a:xfrm>
          <a:prstGeom prst="rect">
            <a:avLst/>
          </a:prstGeom>
          <a:noFill/>
        </p:spPr>
        <p:txBody>
          <a:bodyPr wrap="none" rtlCol="0">
            <a:spAutoFit/>
          </a:bodyPr>
          <a:lstStyle/>
          <a:p>
            <a:r>
              <a:rPr lang="en-US" sz="2000" b="1" dirty="0" err="1">
                <a:solidFill>
                  <a:schemeClr val="accent6">
                    <a:lumMod val="75000"/>
                  </a:schemeClr>
                </a:solidFill>
              </a:rPr>
              <a:t>Rác</a:t>
            </a:r>
            <a:r>
              <a:rPr lang="en-US" sz="2000" b="1" dirty="0">
                <a:solidFill>
                  <a:schemeClr val="accent6">
                    <a:lumMod val="75000"/>
                  </a:schemeClr>
                </a:solidFill>
              </a:rPr>
              <a:t> </a:t>
            </a:r>
            <a:r>
              <a:rPr lang="en-US" sz="2000" b="1" dirty="0" err="1">
                <a:solidFill>
                  <a:schemeClr val="accent6">
                    <a:lumMod val="75000"/>
                  </a:schemeClr>
                </a:solidFill>
              </a:rPr>
              <a:t>tái</a:t>
            </a:r>
            <a:r>
              <a:rPr lang="en-US" sz="2000" b="1" dirty="0">
                <a:solidFill>
                  <a:schemeClr val="accent6">
                    <a:lumMod val="75000"/>
                  </a:schemeClr>
                </a:solidFill>
              </a:rPr>
              <a:t> </a:t>
            </a:r>
            <a:r>
              <a:rPr lang="en-US" sz="2000" b="1" dirty="0" err="1">
                <a:solidFill>
                  <a:schemeClr val="accent6">
                    <a:lumMod val="75000"/>
                  </a:schemeClr>
                </a:solidFill>
              </a:rPr>
              <a:t>chế</a:t>
            </a:r>
            <a:endParaRPr lang="en-US" sz="2000" b="1" dirty="0">
              <a:solidFill>
                <a:schemeClr val="accent6">
                  <a:lumMod val="75000"/>
                </a:schemeClr>
              </a:solidFill>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651" y="950514"/>
            <a:ext cx="1756288" cy="3113935"/>
          </a:xfrm>
          <a:prstGeom prst="rect">
            <a:avLst/>
          </a:prstGeom>
        </p:spPr>
      </p:pic>
      <p:sp>
        <p:nvSpPr>
          <p:cNvPr id="9" name="TextBox 8"/>
          <p:cNvSpPr txBox="1"/>
          <p:nvPr/>
        </p:nvSpPr>
        <p:spPr>
          <a:xfrm>
            <a:off x="3546939" y="763273"/>
            <a:ext cx="4942379" cy="369332"/>
          </a:xfrm>
          <a:prstGeom prst="rect">
            <a:avLst/>
          </a:prstGeom>
          <a:noFill/>
        </p:spPr>
        <p:txBody>
          <a:bodyPr wrap="none" rtlCol="0">
            <a:spAutoFit/>
          </a:bodyPr>
          <a:lstStyle/>
          <a:p>
            <a:r>
              <a:rPr lang="en-US" sz="1800" b="1" dirty="0">
                <a:solidFill>
                  <a:schemeClr val="accent6">
                    <a:lumMod val="75000"/>
                  </a:schemeClr>
                </a:solidFill>
                <a:sym typeface="Wingdings" panose="05000000000000000000" pitchFamily="2" charset="2"/>
              </a:rPr>
              <a:t> </a:t>
            </a:r>
            <a:r>
              <a:rPr lang="en-US" sz="1800" b="1" u="sng" dirty="0" err="1">
                <a:solidFill>
                  <a:schemeClr val="accent6">
                    <a:lumMod val="75000"/>
                  </a:schemeClr>
                </a:solidFill>
              </a:rPr>
              <a:t>Nhóm</a:t>
            </a:r>
            <a:r>
              <a:rPr lang="en-US" sz="1800" b="1" u="sng" dirty="0">
                <a:solidFill>
                  <a:schemeClr val="accent6">
                    <a:lumMod val="75000"/>
                  </a:schemeClr>
                </a:solidFill>
              </a:rPr>
              <a:t> </a:t>
            </a:r>
            <a:r>
              <a:rPr lang="en-US" sz="1800" b="1" u="sng" dirty="0" err="1">
                <a:solidFill>
                  <a:schemeClr val="accent6">
                    <a:lumMod val="75000"/>
                  </a:schemeClr>
                </a:solidFill>
              </a:rPr>
              <a:t>chất</a:t>
            </a:r>
            <a:r>
              <a:rPr lang="en-US" sz="1800" b="1" u="sng" dirty="0">
                <a:solidFill>
                  <a:schemeClr val="accent6">
                    <a:lumMod val="75000"/>
                  </a:schemeClr>
                </a:solidFill>
              </a:rPr>
              <a:t> </a:t>
            </a:r>
            <a:r>
              <a:rPr lang="en-US" sz="1800" b="1" u="sng" dirty="0" err="1">
                <a:solidFill>
                  <a:schemeClr val="accent6">
                    <a:lumMod val="75000"/>
                  </a:schemeClr>
                </a:solidFill>
              </a:rPr>
              <a:t>thải</a:t>
            </a:r>
            <a:r>
              <a:rPr lang="en-US" sz="1800" b="1" u="sng" dirty="0">
                <a:solidFill>
                  <a:schemeClr val="accent6">
                    <a:lumMod val="75000"/>
                  </a:schemeClr>
                </a:solidFill>
              </a:rPr>
              <a:t> </a:t>
            </a:r>
            <a:r>
              <a:rPr lang="en-US" sz="1800" b="1" u="sng" dirty="0" err="1">
                <a:solidFill>
                  <a:schemeClr val="accent6">
                    <a:lumMod val="75000"/>
                  </a:schemeClr>
                </a:solidFill>
              </a:rPr>
              <a:t>có</a:t>
            </a:r>
            <a:r>
              <a:rPr lang="en-US" sz="1800" b="1" u="sng" dirty="0">
                <a:solidFill>
                  <a:schemeClr val="accent6">
                    <a:lumMod val="75000"/>
                  </a:schemeClr>
                </a:solidFill>
              </a:rPr>
              <a:t> </a:t>
            </a:r>
            <a:r>
              <a:rPr lang="en-US" sz="1800" b="1" u="sng" dirty="0" err="1">
                <a:solidFill>
                  <a:schemeClr val="accent6">
                    <a:lumMod val="75000"/>
                  </a:schemeClr>
                </a:solidFill>
              </a:rPr>
              <a:t>khả</a:t>
            </a:r>
            <a:r>
              <a:rPr lang="en-US" sz="1800" b="1" u="sng" dirty="0">
                <a:solidFill>
                  <a:schemeClr val="accent6">
                    <a:lumMod val="75000"/>
                  </a:schemeClr>
                </a:solidFill>
              </a:rPr>
              <a:t> </a:t>
            </a:r>
            <a:r>
              <a:rPr lang="en-US" sz="1800" b="1" u="sng" dirty="0" err="1">
                <a:solidFill>
                  <a:schemeClr val="accent6">
                    <a:lumMod val="75000"/>
                  </a:schemeClr>
                </a:solidFill>
              </a:rPr>
              <a:t>năng</a:t>
            </a:r>
            <a:r>
              <a:rPr lang="en-US" sz="1800" b="1" u="sng" dirty="0">
                <a:solidFill>
                  <a:schemeClr val="accent6">
                    <a:lumMod val="75000"/>
                  </a:schemeClr>
                </a:solidFill>
              </a:rPr>
              <a:t> </a:t>
            </a:r>
            <a:r>
              <a:rPr lang="en-US" sz="1800" b="1" u="sng" dirty="0" err="1">
                <a:solidFill>
                  <a:schemeClr val="accent6">
                    <a:lumMod val="75000"/>
                  </a:schemeClr>
                </a:solidFill>
              </a:rPr>
              <a:t>tái</a:t>
            </a:r>
            <a:r>
              <a:rPr lang="en-US" sz="1800" b="1" u="sng" dirty="0">
                <a:solidFill>
                  <a:schemeClr val="accent6">
                    <a:lumMod val="75000"/>
                  </a:schemeClr>
                </a:solidFill>
              </a:rPr>
              <a:t> </a:t>
            </a:r>
            <a:r>
              <a:rPr lang="en-US" sz="1800" b="1" u="sng" dirty="0" err="1">
                <a:solidFill>
                  <a:schemeClr val="accent6">
                    <a:lumMod val="75000"/>
                  </a:schemeClr>
                </a:solidFill>
              </a:rPr>
              <a:t>sử</a:t>
            </a:r>
            <a:r>
              <a:rPr lang="en-US" sz="1800" b="1" u="sng" dirty="0">
                <a:solidFill>
                  <a:schemeClr val="accent6">
                    <a:lumMod val="75000"/>
                  </a:schemeClr>
                </a:solidFill>
              </a:rPr>
              <a:t> </a:t>
            </a:r>
            <a:r>
              <a:rPr lang="en-US" sz="1800" b="1" u="sng" dirty="0" err="1">
                <a:solidFill>
                  <a:schemeClr val="accent6">
                    <a:lumMod val="75000"/>
                  </a:schemeClr>
                </a:solidFill>
              </a:rPr>
              <a:t>dụng</a:t>
            </a:r>
            <a:r>
              <a:rPr lang="en-US" sz="1800" b="1" u="sng" dirty="0">
                <a:solidFill>
                  <a:schemeClr val="accent6">
                    <a:lumMod val="75000"/>
                  </a:schemeClr>
                </a:solidFill>
              </a:rPr>
              <a:t>:</a:t>
            </a: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49894" y="1346279"/>
            <a:ext cx="3303323" cy="1398449"/>
          </a:xfrm>
          <a:prstGeom prst="rect">
            <a:avLst/>
          </a:prstGeom>
        </p:spPr>
      </p:pic>
      <p:sp>
        <p:nvSpPr>
          <p:cNvPr id="11" name="TextBox 10"/>
          <p:cNvSpPr txBox="1"/>
          <p:nvPr/>
        </p:nvSpPr>
        <p:spPr>
          <a:xfrm>
            <a:off x="2562545" y="2734487"/>
            <a:ext cx="3390672" cy="369332"/>
          </a:xfrm>
          <a:prstGeom prst="rect">
            <a:avLst/>
          </a:prstGeom>
          <a:noFill/>
        </p:spPr>
        <p:txBody>
          <a:bodyPr wrap="none" rtlCol="0">
            <a:spAutoFit/>
          </a:bodyPr>
          <a:lstStyle/>
          <a:p>
            <a:r>
              <a:rPr lang="en-US" sz="1800" b="1" dirty="0" err="1">
                <a:solidFill>
                  <a:schemeClr val="accent6">
                    <a:lumMod val="75000"/>
                  </a:schemeClr>
                </a:solidFill>
              </a:rPr>
              <a:t>Thùng</a:t>
            </a:r>
            <a:r>
              <a:rPr lang="en-US" sz="1800" b="1" dirty="0">
                <a:solidFill>
                  <a:schemeClr val="accent6">
                    <a:lumMod val="75000"/>
                  </a:schemeClr>
                </a:solidFill>
              </a:rPr>
              <a:t> </a:t>
            </a:r>
            <a:r>
              <a:rPr lang="en-US" sz="1800" b="1" dirty="0" err="1">
                <a:solidFill>
                  <a:schemeClr val="accent6">
                    <a:lumMod val="75000"/>
                  </a:schemeClr>
                </a:solidFill>
              </a:rPr>
              <a:t>cacton</a:t>
            </a:r>
            <a:r>
              <a:rPr lang="en-US" sz="1800" b="1" dirty="0">
                <a:solidFill>
                  <a:schemeClr val="accent6">
                    <a:lumMod val="75000"/>
                  </a:schemeClr>
                </a:solidFill>
              </a:rPr>
              <a:t>, </a:t>
            </a:r>
            <a:r>
              <a:rPr lang="en-US" sz="1800" b="1" dirty="0" err="1">
                <a:solidFill>
                  <a:schemeClr val="accent6">
                    <a:lumMod val="75000"/>
                  </a:schemeClr>
                </a:solidFill>
              </a:rPr>
              <a:t>sách</a:t>
            </a:r>
            <a:r>
              <a:rPr lang="en-US" sz="1800" b="1" dirty="0">
                <a:solidFill>
                  <a:schemeClr val="accent6">
                    <a:lumMod val="75000"/>
                  </a:schemeClr>
                </a:solidFill>
              </a:rPr>
              <a:t> </a:t>
            </a:r>
            <a:r>
              <a:rPr lang="en-US" sz="1800" b="1" dirty="0" err="1">
                <a:solidFill>
                  <a:schemeClr val="accent6">
                    <a:lumMod val="75000"/>
                  </a:schemeClr>
                </a:solidFill>
              </a:rPr>
              <a:t>báo</a:t>
            </a:r>
            <a:r>
              <a:rPr lang="en-US" sz="1800" b="1" dirty="0">
                <a:solidFill>
                  <a:schemeClr val="accent6">
                    <a:lumMod val="75000"/>
                  </a:schemeClr>
                </a:solidFill>
              </a:rPr>
              <a:t> </a:t>
            </a:r>
            <a:r>
              <a:rPr lang="en-US" sz="1800" b="1" dirty="0" err="1">
                <a:solidFill>
                  <a:schemeClr val="accent6">
                    <a:lumMod val="75000"/>
                  </a:schemeClr>
                </a:solidFill>
              </a:rPr>
              <a:t>cũ</a:t>
            </a:r>
            <a:r>
              <a:rPr lang="en-US" sz="1800" b="1" dirty="0">
                <a:solidFill>
                  <a:schemeClr val="accent6">
                    <a:lumMod val="75000"/>
                  </a:schemeClr>
                </a:solidFill>
              </a:rPr>
              <a:t>…</a:t>
            </a: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94864" y="1284349"/>
            <a:ext cx="4363128" cy="1450138"/>
          </a:xfrm>
          <a:prstGeom prst="rect">
            <a:avLst/>
          </a:prstGeom>
        </p:spPr>
      </p:pic>
      <p:sp>
        <p:nvSpPr>
          <p:cNvPr id="13" name="TextBox 12"/>
          <p:cNvSpPr txBox="1"/>
          <p:nvPr/>
        </p:nvSpPr>
        <p:spPr>
          <a:xfrm>
            <a:off x="6979028" y="2776617"/>
            <a:ext cx="5283906" cy="369332"/>
          </a:xfrm>
          <a:prstGeom prst="rect">
            <a:avLst/>
          </a:prstGeom>
          <a:noFill/>
        </p:spPr>
        <p:txBody>
          <a:bodyPr wrap="square" rtlCol="0">
            <a:spAutoFit/>
          </a:bodyPr>
          <a:lstStyle/>
          <a:p>
            <a:r>
              <a:rPr lang="en-US" sz="1800" b="1" dirty="0" err="1">
                <a:solidFill>
                  <a:schemeClr val="accent6">
                    <a:lumMod val="75000"/>
                  </a:schemeClr>
                </a:solidFill>
              </a:rPr>
              <a:t>Hộp</a:t>
            </a:r>
            <a:r>
              <a:rPr lang="en-US" sz="1800" b="1" dirty="0">
                <a:solidFill>
                  <a:schemeClr val="accent6">
                    <a:lumMod val="75000"/>
                  </a:schemeClr>
                </a:solidFill>
              </a:rPr>
              <a:t> </a:t>
            </a:r>
            <a:r>
              <a:rPr lang="en-US" sz="1800" b="1" dirty="0" err="1">
                <a:solidFill>
                  <a:schemeClr val="accent6">
                    <a:lumMod val="75000"/>
                  </a:schemeClr>
                </a:solidFill>
              </a:rPr>
              <a:t>giấy</a:t>
            </a:r>
            <a:r>
              <a:rPr lang="en-US" sz="1800" b="1" dirty="0">
                <a:solidFill>
                  <a:schemeClr val="accent6">
                    <a:lumMod val="75000"/>
                  </a:schemeClr>
                </a:solidFill>
              </a:rPr>
              <a:t>, </a:t>
            </a:r>
            <a:r>
              <a:rPr lang="en-US" sz="1800" b="1" dirty="0" err="1">
                <a:solidFill>
                  <a:schemeClr val="accent6">
                    <a:lumMod val="75000"/>
                  </a:schemeClr>
                </a:solidFill>
              </a:rPr>
              <a:t>bì</a:t>
            </a:r>
            <a:r>
              <a:rPr lang="en-US" sz="1800" b="1" dirty="0">
                <a:solidFill>
                  <a:schemeClr val="accent6">
                    <a:lumMod val="75000"/>
                  </a:schemeClr>
                </a:solidFill>
              </a:rPr>
              <a:t> </a:t>
            </a:r>
            <a:r>
              <a:rPr lang="en-US" sz="1800" b="1" dirty="0" err="1">
                <a:solidFill>
                  <a:schemeClr val="accent6">
                    <a:lumMod val="75000"/>
                  </a:schemeClr>
                </a:solidFill>
              </a:rPr>
              <a:t>thư</a:t>
            </a:r>
            <a:r>
              <a:rPr lang="en-US" sz="1800" b="1" dirty="0">
                <a:solidFill>
                  <a:schemeClr val="accent6">
                    <a:lumMod val="75000"/>
                  </a:schemeClr>
                </a:solidFill>
              </a:rPr>
              <a:t>, </a:t>
            </a:r>
            <a:r>
              <a:rPr lang="en-US" sz="1800" b="1" dirty="0" err="1">
                <a:solidFill>
                  <a:schemeClr val="accent6">
                    <a:lumMod val="75000"/>
                  </a:schemeClr>
                </a:solidFill>
              </a:rPr>
              <a:t>bưu</a:t>
            </a:r>
            <a:r>
              <a:rPr lang="en-US" sz="1800" b="1" dirty="0">
                <a:solidFill>
                  <a:schemeClr val="accent6">
                    <a:lumMod val="75000"/>
                  </a:schemeClr>
                </a:solidFill>
              </a:rPr>
              <a:t> </a:t>
            </a:r>
            <a:r>
              <a:rPr lang="en-US" sz="1800" b="1" dirty="0" err="1">
                <a:solidFill>
                  <a:schemeClr val="accent6">
                    <a:lumMod val="75000"/>
                  </a:schemeClr>
                </a:solidFill>
              </a:rPr>
              <a:t>thiếp</a:t>
            </a:r>
            <a:r>
              <a:rPr lang="en-US" sz="1800" b="1" dirty="0">
                <a:solidFill>
                  <a:schemeClr val="accent6">
                    <a:lumMod val="75000"/>
                  </a:schemeClr>
                </a:solidFill>
              </a:rPr>
              <a:t>, </a:t>
            </a:r>
            <a:r>
              <a:rPr lang="en-US" sz="1800" b="1" dirty="0" err="1">
                <a:solidFill>
                  <a:schemeClr val="accent6">
                    <a:lumMod val="75000"/>
                  </a:schemeClr>
                </a:solidFill>
              </a:rPr>
              <a:t>vỏ</a:t>
            </a:r>
            <a:r>
              <a:rPr lang="en-US" sz="1800" b="1" dirty="0">
                <a:solidFill>
                  <a:schemeClr val="accent6">
                    <a:lumMod val="75000"/>
                  </a:schemeClr>
                </a:solidFill>
              </a:rPr>
              <a:t> </a:t>
            </a:r>
            <a:r>
              <a:rPr lang="en-US" sz="1800" b="1" dirty="0" err="1">
                <a:solidFill>
                  <a:schemeClr val="accent6">
                    <a:lumMod val="75000"/>
                  </a:schemeClr>
                </a:solidFill>
              </a:rPr>
              <a:t>bao</a:t>
            </a:r>
            <a:r>
              <a:rPr lang="en-US" sz="1800" b="1" dirty="0">
                <a:solidFill>
                  <a:schemeClr val="accent6">
                    <a:lumMod val="75000"/>
                  </a:schemeClr>
                </a:solidFill>
              </a:rPr>
              <a:t> </a:t>
            </a:r>
            <a:r>
              <a:rPr lang="en-US" sz="1800" b="1" dirty="0" err="1">
                <a:solidFill>
                  <a:schemeClr val="accent6">
                    <a:lumMod val="75000"/>
                  </a:schemeClr>
                </a:solidFill>
              </a:rPr>
              <a:t>thuốc</a:t>
            </a:r>
            <a:r>
              <a:rPr lang="en-US" sz="1800" b="1" dirty="0">
                <a:solidFill>
                  <a:schemeClr val="accent6">
                    <a:lumMod val="75000"/>
                  </a:schemeClr>
                </a:solidFill>
              </a:rPr>
              <a:t> </a:t>
            </a:r>
            <a:r>
              <a:rPr lang="en-US" sz="1800" b="1" dirty="0" err="1">
                <a:solidFill>
                  <a:schemeClr val="accent6">
                    <a:lumMod val="75000"/>
                  </a:schemeClr>
                </a:solidFill>
              </a:rPr>
              <a:t>lá</a:t>
            </a:r>
            <a:r>
              <a:rPr lang="en-US" sz="1800" b="1" dirty="0">
                <a:solidFill>
                  <a:schemeClr val="accent6">
                    <a:lumMod val="75000"/>
                  </a:schemeClr>
                </a:solidFill>
              </a:rPr>
              <a:t>…</a:t>
            </a:r>
          </a:p>
        </p:txBody>
      </p:sp>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39502" y="4409645"/>
            <a:ext cx="3513715" cy="1550853"/>
          </a:xfrm>
          <a:prstGeom prst="rect">
            <a:avLst/>
          </a:prstGeom>
        </p:spPr>
      </p:pic>
      <p:sp>
        <p:nvSpPr>
          <p:cNvPr id="15" name="TextBox 14"/>
          <p:cNvSpPr txBox="1"/>
          <p:nvPr/>
        </p:nvSpPr>
        <p:spPr>
          <a:xfrm>
            <a:off x="2544203" y="6075964"/>
            <a:ext cx="2859575" cy="646331"/>
          </a:xfrm>
          <a:prstGeom prst="rect">
            <a:avLst/>
          </a:prstGeom>
          <a:noFill/>
        </p:spPr>
        <p:txBody>
          <a:bodyPr wrap="square" rtlCol="0">
            <a:spAutoFit/>
          </a:bodyPr>
          <a:lstStyle/>
          <a:p>
            <a:pPr algn="ctr"/>
            <a:r>
              <a:rPr lang="en-US" sz="1800" b="1" dirty="0">
                <a:solidFill>
                  <a:schemeClr val="accent6">
                    <a:lumMod val="75000"/>
                  </a:schemeClr>
                </a:solidFill>
              </a:rPr>
              <a:t> </a:t>
            </a:r>
            <a:r>
              <a:rPr lang="en-US" sz="1800" b="1" dirty="0" err="1">
                <a:solidFill>
                  <a:schemeClr val="accent6">
                    <a:lumMod val="75000"/>
                  </a:schemeClr>
                </a:solidFill>
              </a:rPr>
              <a:t>Các</a:t>
            </a:r>
            <a:r>
              <a:rPr lang="en-US" sz="1800" b="1" dirty="0">
                <a:solidFill>
                  <a:schemeClr val="accent6">
                    <a:lumMod val="75000"/>
                  </a:schemeClr>
                </a:solidFill>
              </a:rPr>
              <a:t> </a:t>
            </a:r>
            <a:r>
              <a:rPr lang="en-US" sz="1800" b="1" dirty="0" err="1">
                <a:solidFill>
                  <a:schemeClr val="accent6">
                    <a:lumMod val="75000"/>
                  </a:schemeClr>
                </a:solidFill>
              </a:rPr>
              <a:t>loại</a:t>
            </a:r>
            <a:r>
              <a:rPr lang="en-US" sz="1800" b="1" dirty="0">
                <a:solidFill>
                  <a:schemeClr val="accent6">
                    <a:lumMod val="75000"/>
                  </a:schemeClr>
                </a:solidFill>
              </a:rPr>
              <a:t> </a:t>
            </a:r>
            <a:r>
              <a:rPr lang="en-US" sz="1800" b="1" dirty="0" err="1">
                <a:solidFill>
                  <a:schemeClr val="accent6">
                    <a:lumMod val="75000"/>
                  </a:schemeClr>
                </a:solidFill>
              </a:rPr>
              <a:t>vỏ</a:t>
            </a:r>
            <a:r>
              <a:rPr lang="en-US" sz="1800" b="1" dirty="0">
                <a:solidFill>
                  <a:schemeClr val="accent6">
                    <a:lumMod val="75000"/>
                  </a:schemeClr>
                </a:solidFill>
              </a:rPr>
              <a:t> </a:t>
            </a:r>
            <a:r>
              <a:rPr lang="en-US" sz="1800" b="1" dirty="0" err="1">
                <a:solidFill>
                  <a:schemeClr val="accent6">
                    <a:lumMod val="75000"/>
                  </a:schemeClr>
                </a:solidFill>
              </a:rPr>
              <a:t>lon</a:t>
            </a:r>
            <a:r>
              <a:rPr lang="en-US" sz="1800" b="1" dirty="0">
                <a:solidFill>
                  <a:schemeClr val="accent6">
                    <a:lumMod val="75000"/>
                  </a:schemeClr>
                </a:solidFill>
              </a:rPr>
              <a:t>, </a:t>
            </a:r>
            <a:r>
              <a:rPr lang="en-US" sz="1800" b="1" dirty="0" err="1">
                <a:solidFill>
                  <a:schemeClr val="accent6">
                    <a:lumMod val="75000"/>
                  </a:schemeClr>
                </a:solidFill>
              </a:rPr>
              <a:t>hộp</a:t>
            </a:r>
            <a:r>
              <a:rPr lang="en-US" sz="1800" b="1" dirty="0">
                <a:solidFill>
                  <a:schemeClr val="accent6">
                    <a:lumMod val="75000"/>
                  </a:schemeClr>
                </a:solidFill>
              </a:rPr>
              <a:t> </a:t>
            </a:r>
            <a:r>
              <a:rPr lang="en-US" sz="1800" b="1" dirty="0" err="1">
                <a:solidFill>
                  <a:schemeClr val="accent6">
                    <a:lumMod val="75000"/>
                  </a:schemeClr>
                </a:solidFill>
              </a:rPr>
              <a:t>đựng</a:t>
            </a:r>
            <a:r>
              <a:rPr lang="en-US" sz="1800" b="1" dirty="0">
                <a:solidFill>
                  <a:schemeClr val="accent6">
                    <a:lumMod val="75000"/>
                  </a:schemeClr>
                </a:solidFill>
              </a:rPr>
              <a:t> </a:t>
            </a:r>
            <a:r>
              <a:rPr lang="en-US" sz="1800" b="1" dirty="0" err="1">
                <a:solidFill>
                  <a:schemeClr val="accent6">
                    <a:lumMod val="75000"/>
                  </a:schemeClr>
                </a:solidFill>
              </a:rPr>
              <a:t>trà</a:t>
            </a:r>
            <a:r>
              <a:rPr lang="en-US" sz="1800" b="1" dirty="0">
                <a:solidFill>
                  <a:schemeClr val="accent6">
                    <a:lumMod val="75000"/>
                  </a:schemeClr>
                </a:solidFill>
              </a:rPr>
              <a:t>…</a:t>
            </a:r>
          </a:p>
        </p:txBody>
      </p:sp>
      <p:pic>
        <p:nvPicPr>
          <p:cNvPr id="16" name="Picture 15"/>
          <p:cNvPicPr>
            <a:picLocks noChangeAspect="1"/>
          </p:cNvPicPr>
          <p:nvPr/>
        </p:nvPicPr>
        <p:blipFill rotWithShape="1">
          <a:blip r:embed="rId8">
            <a:extLst>
              <a:ext uri="{28A0092B-C50C-407E-A947-70E740481C1C}">
                <a14:useLocalDpi xmlns:a14="http://schemas.microsoft.com/office/drawing/2010/main" val="0"/>
              </a:ext>
            </a:extLst>
          </a:blip>
          <a:srcRect l="12350"/>
          <a:stretch/>
        </p:blipFill>
        <p:spPr>
          <a:xfrm>
            <a:off x="5742023" y="3061688"/>
            <a:ext cx="3341433" cy="1420512"/>
          </a:xfrm>
          <a:prstGeom prst="rect">
            <a:avLst/>
          </a:prstGeom>
        </p:spPr>
      </p:pic>
      <p:sp>
        <p:nvSpPr>
          <p:cNvPr id="17" name="TextBox 16"/>
          <p:cNvSpPr txBox="1"/>
          <p:nvPr/>
        </p:nvSpPr>
        <p:spPr>
          <a:xfrm>
            <a:off x="5979128" y="4574275"/>
            <a:ext cx="2902303" cy="646331"/>
          </a:xfrm>
          <a:prstGeom prst="rect">
            <a:avLst/>
          </a:prstGeom>
          <a:noFill/>
        </p:spPr>
        <p:txBody>
          <a:bodyPr wrap="square" rtlCol="0">
            <a:spAutoFit/>
          </a:bodyPr>
          <a:lstStyle/>
          <a:p>
            <a:pPr algn="ctr"/>
            <a:r>
              <a:rPr lang="en-US" sz="1800" b="1" dirty="0" err="1">
                <a:solidFill>
                  <a:schemeClr val="accent6">
                    <a:lumMod val="75000"/>
                  </a:schemeClr>
                </a:solidFill>
              </a:rPr>
              <a:t>Các</a:t>
            </a:r>
            <a:r>
              <a:rPr lang="en-US" sz="1800" b="1" dirty="0">
                <a:solidFill>
                  <a:schemeClr val="accent6">
                    <a:lumMod val="75000"/>
                  </a:schemeClr>
                </a:solidFill>
              </a:rPr>
              <a:t> </a:t>
            </a:r>
            <a:r>
              <a:rPr lang="en-US" sz="1800" b="1" dirty="0" err="1">
                <a:solidFill>
                  <a:schemeClr val="accent6">
                    <a:lumMod val="75000"/>
                  </a:schemeClr>
                </a:solidFill>
              </a:rPr>
              <a:t>loại</a:t>
            </a:r>
            <a:r>
              <a:rPr lang="en-US" sz="1800" b="1" dirty="0">
                <a:solidFill>
                  <a:schemeClr val="accent6">
                    <a:lumMod val="75000"/>
                  </a:schemeClr>
                </a:solidFill>
              </a:rPr>
              <a:t> </a:t>
            </a:r>
            <a:r>
              <a:rPr lang="en-US" sz="1800" b="1" dirty="0" err="1">
                <a:solidFill>
                  <a:schemeClr val="accent6">
                    <a:lumMod val="75000"/>
                  </a:schemeClr>
                </a:solidFill>
              </a:rPr>
              <a:t>đồ</a:t>
            </a:r>
            <a:r>
              <a:rPr lang="en-US" sz="1800" b="1" dirty="0">
                <a:solidFill>
                  <a:schemeClr val="accent6">
                    <a:lumMod val="75000"/>
                  </a:schemeClr>
                </a:solidFill>
              </a:rPr>
              <a:t> </a:t>
            </a:r>
            <a:r>
              <a:rPr lang="en-US" sz="1800" b="1" dirty="0" err="1">
                <a:solidFill>
                  <a:schemeClr val="accent6">
                    <a:lumMod val="75000"/>
                  </a:schemeClr>
                </a:solidFill>
              </a:rPr>
              <a:t>nhựa</a:t>
            </a:r>
            <a:r>
              <a:rPr lang="en-US" sz="1800" b="1" dirty="0">
                <a:solidFill>
                  <a:schemeClr val="accent6">
                    <a:lumMod val="75000"/>
                  </a:schemeClr>
                </a:solidFill>
              </a:rPr>
              <a:t>, chai </a:t>
            </a:r>
            <a:r>
              <a:rPr lang="en-US" sz="1800" b="1" dirty="0" err="1">
                <a:solidFill>
                  <a:schemeClr val="accent6">
                    <a:lumMod val="75000"/>
                  </a:schemeClr>
                </a:solidFill>
              </a:rPr>
              <a:t>nhựa</a:t>
            </a:r>
            <a:r>
              <a:rPr lang="en-US" sz="1800" b="1" dirty="0">
                <a:solidFill>
                  <a:schemeClr val="accent6">
                    <a:lumMod val="75000"/>
                  </a:schemeClr>
                </a:solidFill>
              </a:rPr>
              <a:t>, </a:t>
            </a:r>
            <a:r>
              <a:rPr lang="en-US" sz="1800" b="1" dirty="0" err="1">
                <a:solidFill>
                  <a:schemeClr val="accent6">
                    <a:lumMod val="75000"/>
                  </a:schemeClr>
                </a:solidFill>
              </a:rPr>
              <a:t>bình</a:t>
            </a:r>
            <a:r>
              <a:rPr lang="en-US" sz="1800" b="1" dirty="0">
                <a:solidFill>
                  <a:schemeClr val="accent6">
                    <a:lumMod val="75000"/>
                  </a:schemeClr>
                </a:solidFill>
              </a:rPr>
              <a:t> </a:t>
            </a:r>
            <a:r>
              <a:rPr lang="en-US" sz="1800" b="1" dirty="0" err="1">
                <a:solidFill>
                  <a:schemeClr val="accent6">
                    <a:lumMod val="75000"/>
                  </a:schemeClr>
                </a:solidFill>
              </a:rPr>
              <a:t>xịt</a:t>
            </a:r>
            <a:r>
              <a:rPr lang="en-US" sz="1800" b="1" dirty="0">
                <a:solidFill>
                  <a:schemeClr val="accent6">
                    <a:lumMod val="75000"/>
                  </a:schemeClr>
                </a:solidFill>
              </a:rPr>
              <a:t>…</a:t>
            </a:r>
          </a:p>
        </p:txBody>
      </p:sp>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75358" y="4519097"/>
            <a:ext cx="3157205" cy="1531169"/>
          </a:xfrm>
          <a:prstGeom prst="rect">
            <a:avLst/>
          </a:prstGeom>
        </p:spPr>
      </p:pic>
      <p:sp>
        <p:nvSpPr>
          <p:cNvPr id="19" name="TextBox 18"/>
          <p:cNvSpPr txBox="1"/>
          <p:nvPr/>
        </p:nvSpPr>
        <p:spPr>
          <a:xfrm>
            <a:off x="9083457" y="6173150"/>
            <a:ext cx="3108543" cy="369332"/>
          </a:xfrm>
          <a:prstGeom prst="rect">
            <a:avLst/>
          </a:prstGeom>
          <a:noFill/>
        </p:spPr>
        <p:txBody>
          <a:bodyPr wrap="none" rtlCol="0">
            <a:spAutoFit/>
          </a:bodyPr>
          <a:lstStyle/>
          <a:p>
            <a:r>
              <a:rPr lang="en-US" sz="1800" b="1" dirty="0" err="1">
                <a:solidFill>
                  <a:schemeClr val="accent6">
                    <a:lumMod val="75000"/>
                  </a:schemeClr>
                </a:solidFill>
              </a:rPr>
              <a:t>Các</a:t>
            </a:r>
            <a:r>
              <a:rPr lang="en-US" sz="1800" b="1" dirty="0">
                <a:solidFill>
                  <a:schemeClr val="accent6">
                    <a:lumMod val="75000"/>
                  </a:schemeClr>
                </a:solidFill>
              </a:rPr>
              <a:t> </a:t>
            </a:r>
            <a:r>
              <a:rPr lang="en-US" sz="1800" b="1" dirty="0" err="1">
                <a:solidFill>
                  <a:schemeClr val="accent6">
                    <a:lumMod val="75000"/>
                  </a:schemeClr>
                </a:solidFill>
              </a:rPr>
              <a:t>loại</a:t>
            </a:r>
            <a:r>
              <a:rPr lang="en-US" sz="1800" b="1" dirty="0">
                <a:solidFill>
                  <a:schemeClr val="accent6">
                    <a:lumMod val="75000"/>
                  </a:schemeClr>
                </a:solidFill>
              </a:rPr>
              <a:t> </a:t>
            </a:r>
            <a:r>
              <a:rPr lang="en-US" sz="1800" b="1" dirty="0" err="1">
                <a:solidFill>
                  <a:schemeClr val="accent6">
                    <a:lumMod val="75000"/>
                  </a:schemeClr>
                </a:solidFill>
              </a:rPr>
              <a:t>vải</a:t>
            </a:r>
            <a:r>
              <a:rPr lang="en-US" sz="1800" b="1" dirty="0">
                <a:solidFill>
                  <a:schemeClr val="accent6">
                    <a:lumMod val="75000"/>
                  </a:schemeClr>
                </a:solidFill>
              </a:rPr>
              <a:t>, </a:t>
            </a:r>
            <a:r>
              <a:rPr lang="en-US" sz="1800" b="1" dirty="0" err="1">
                <a:solidFill>
                  <a:schemeClr val="accent6">
                    <a:lumMod val="75000"/>
                  </a:schemeClr>
                </a:solidFill>
              </a:rPr>
              <a:t>quần</a:t>
            </a:r>
            <a:r>
              <a:rPr lang="en-US" sz="1800" b="1" dirty="0">
                <a:solidFill>
                  <a:schemeClr val="accent6">
                    <a:lumMod val="75000"/>
                  </a:schemeClr>
                </a:solidFill>
              </a:rPr>
              <a:t> </a:t>
            </a:r>
            <a:r>
              <a:rPr lang="en-US" sz="1800" b="1" dirty="0" err="1">
                <a:solidFill>
                  <a:schemeClr val="accent6">
                    <a:lumMod val="75000"/>
                  </a:schemeClr>
                </a:solidFill>
              </a:rPr>
              <a:t>áo</a:t>
            </a:r>
            <a:r>
              <a:rPr lang="en-US" sz="1800" b="1" dirty="0">
                <a:solidFill>
                  <a:schemeClr val="accent6">
                    <a:lumMod val="75000"/>
                  </a:schemeClr>
                </a:solidFill>
              </a:rPr>
              <a:t> </a:t>
            </a:r>
            <a:r>
              <a:rPr lang="en-US" sz="1800" b="1" dirty="0" err="1">
                <a:solidFill>
                  <a:schemeClr val="accent6">
                    <a:lumMod val="75000"/>
                  </a:schemeClr>
                </a:solidFill>
              </a:rPr>
              <a:t>cũ</a:t>
            </a:r>
            <a:r>
              <a:rPr lang="en-US" sz="1800" b="1" dirty="0">
                <a:solidFill>
                  <a:schemeClr val="accent6">
                    <a:lumMod val="75000"/>
                  </a:schemeClr>
                </a:solidFill>
              </a:rPr>
              <a:t>…</a:t>
            </a:r>
          </a:p>
        </p:txBody>
      </p:sp>
      <p:sp>
        <p:nvSpPr>
          <p:cNvPr id="20" name="TextBox 19"/>
          <p:cNvSpPr txBox="1"/>
          <p:nvPr/>
        </p:nvSpPr>
        <p:spPr>
          <a:xfrm>
            <a:off x="814890" y="4409645"/>
            <a:ext cx="683200" cy="830997"/>
          </a:xfrm>
          <a:prstGeom prst="rect">
            <a:avLst/>
          </a:prstGeom>
          <a:noFill/>
        </p:spPr>
        <p:txBody>
          <a:bodyPr wrap="none" rtlCol="0">
            <a:spAutoFit/>
          </a:bodyPr>
          <a:lstStyle/>
          <a:p>
            <a:r>
              <a:rPr lang="en-US" sz="4800" b="1" dirty="0">
                <a:solidFill>
                  <a:schemeClr val="accent6">
                    <a:lumMod val="75000"/>
                  </a:schemeClr>
                </a:solidFill>
                <a:sym typeface="Wingdings" panose="05000000000000000000" pitchFamily="2" charset="2"/>
              </a:rPr>
              <a:t></a:t>
            </a:r>
            <a:endParaRPr lang="en-US" sz="4800" b="1" dirty="0">
              <a:solidFill>
                <a:schemeClr val="accent6">
                  <a:lumMod val="75000"/>
                </a:schemeClr>
              </a:solidFill>
            </a:endParaRPr>
          </a:p>
        </p:txBody>
      </p:sp>
      <p:sp>
        <p:nvSpPr>
          <p:cNvPr id="21" name="TextBox 20"/>
          <p:cNvSpPr txBox="1"/>
          <p:nvPr/>
        </p:nvSpPr>
        <p:spPr>
          <a:xfrm>
            <a:off x="22363" y="5077127"/>
            <a:ext cx="2268255" cy="1631216"/>
          </a:xfrm>
          <a:prstGeom prst="rect">
            <a:avLst/>
          </a:prstGeom>
          <a:noFill/>
        </p:spPr>
        <p:txBody>
          <a:bodyPr wrap="square" rtlCol="0">
            <a:spAutoFit/>
          </a:bodyPr>
          <a:lstStyle/>
          <a:p>
            <a:pPr algn="ctr"/>
            <a:r>
              <a:rPr lang="en-US" sz="2000" b="1" u="sng" dirty="0" err="1">
                <a:solidFill>
                  <a:schemeClr val="accent6">
                    <a:lumMod val="75000"/>
                  </a:schemeClr>
                </a:solidFill>
              </a:rPr>
              <a:t>Xử</a:t>
            </a:r>
            <a:r>
              <a:rPr lang="en-US" sz="2000" b="1" u="sng" dirty="0">
                <a:solidFill>
                  <a:schemeClr val="accent6">
                    <a:lumMod val="75000"/>
                  </a:schemeClr>
                </a:solidFill>
              </a:rPr>
              <a:t> </a:t>
            </a:r>
            <a:r>
              <a:rPr lang="en-US" sz="2000" b="1" u="sng" dirty="0" err="1">
                <a:solidFill>
                  <a:schemeClr val="accent6">
                    <a:lumMod val="75000"/>
                  </a:schemeClr>
                </a:solidFill>
              </a:rPr>
              <a:t>lý</a:t>
            </a:r>
            <a:r>
              <a:rPr lang="en-US" sz="2000" b="1" u="sng" dirty="0">
                <a:solidFill>
                  <a:schemeClr val="accent6">
                    <a:lumMod val="75000"/>
                  </a:schemeClr>
                </a:solidFill>
              </a:rPr>
              <a:t>:</a:t>
            </a:r>
          </a:p>
          <a:p>
            <a:pPr algn="ctr"/>
            <a:r>
              <a:rPr lang="en-US" sz="2000" b="1" dirty="0" err="1">
                <a:solidFill>
                  <a:schemeClr val="accent6">
                    <a:lumMod val="75000"/>
                  </a:schemeClr>
                </a:solidFill>
              </a:rPr>
              <a:t>Tái</a:t>
            </a:r>
            <a:r>
              <a:rPr lang="en-US" sz="2000" b="1" dirty="0">
                <a:solidFill>
                  <a:schemeClr val="accent6">
                    <a:lumMod val="75000"/>
                  </a:schemeClr>
                </a:solidFill>
              </a:rPr>
              <a:t> </a:t>
            </a:r>
            <a:r>
              <a:rPr lang="en-US" sz="2000" b="1" dirty="0" err="1">
                <a:solidFill>
                  <a:schemeClr val="accent6">
                    <a:lumMod val="75000"/>
                  </a:schemeClr>
                </a:solidFill>
              </a:rPr>
              <a:t>sử</a:t>
            </a:r>
            <a:r>
              <a:rPr lang="en-US" sz="2000" b="1" dirty="0">
                <a:solidFill>
                  <a:schemeClr val="accent6">
                    <a:lumMod val="75000"/>
                  </a:schemeClr>
                </a:solidFill>
              </a:rPr>
              <a:t> </a:t>
            </a:r>
            <a:r>
              <a:rPr lang="en-US" sz="2000" b="1" dirty="0" err="1">
                <a:solidFill>
                  <a:schemeClr val="accent6">
                    <a:lumMod val="75000"/>
                  </a:schemeClr>
                </a:solidFill>
              </a:rPr>
              <a:t>dụng</a:t>
            </a:r>
            <a:r>
              <a:rPr lang="en-US" sz="2000" b="1" dirty="0">
                <a:solidFill>
                  <a:schemeClr val="accent6">
                    <a:lumMod val="75000"/>
                  </a:schemeClr>
                </a:solidFill>
              </a:rPr>
              <a:t> </a:t>
            </a:r>
            <a:r>
              <a:rPr lang="en-US" sz="2000" b="1" dirty="0" err="1">
                <a:solidFill>
                  <a:schemeClr val="accent6">
                    <a:lumMod val="75000"/>
                  </a:schemeClr>
                </a:solidFill>
              </a:rPr>
              <a:t>hoặc</a:t>
            </a:r>
            <a:r>
              <a:rPr lang="en-US" sz="2000" b="1" dirty="0">
                <a:solidFill>
                  <a:schemeClr val="accent6">
                    <a:lumMod val="75000"/>
                  </a:schemeClr>
                </a:solidFill>
              </a:rPr>
              <a:t> </a:t>
            </a:r>
            <a:r>
              <a:rPr lang="en-US" sz="2000" b="1" dirty="0" err="1">
                <a:solidFill>
                  <a:schemeClr val="accent6">
                    <a:lumMod val="75000"/>
                  </a:schemeClr>
                </a:solidFill>
              </a:rPr>
              <a:t>tái</a:t>
            </a:r>
            <a:r>
              <a:rPr lang="en-US" sz="2000" b="1" dirty="0">
                <a:solidFill>
                  <a:schemeClr val="accent6">
                    <a:lumMod val="75000"/>
                  </a:schemeClr>
                </a:solidFill>
              </a:rPr>
              <a:t> </a:t>
            </a:r>
            <a:r>
              <a:rPr lang="en-US" sz="2000" b="1" dirty="0" err="1">
                <a:solidFill>
                  <a:schemeClr val="accent6">
                    <a:lumMod val="75000"/>
                  </a:schemeClr>
                </a:solidFill>
              </a:rPr>
              <a:t>chế</a:t>
            </a:r>
            <a:r>
              <a:rPr lang="en-US" sz="2000" b="1" dirty="0">
                <a:solidFill>
                  <a:schemeClr val="accent6">
                    <a:lumMod val="75000"/>
                  </a:schemeClr>
                </a:solidFill>
              </a:rPr>
              <a:t> </a:t>
            </a:r>
            <a:r>
              <a:rPr lang="en-US" sz="2000" b="1" dirty="0" err="1">
                <a:solidFill>
                  <a:schemeClr val="accent6">
                    <a:lumMod val="75000"/>
                  </a:schemeClr>
                </a:solidFill>
              </a:rPr>
              <a:t>thành</a:t>
            </a:r>
            <a:r>
              <a:rPr lang="en-US" sz="2000" b="1" dirty="0">
                <a:solidFill>
                  <a:schemeClr val="accent6">
                    <a:lumMod val="75000"/>
                  </a:schemeClr>
                </a:solidFill>
              </a:rPr>
              <a:t> </a:t>
            </a:r>
            <a:r>
              <a:rPr lang="en-US" sz="2000" b="1" dirty="0" err="1">
                <a:solidFill>
                  <a:schemeClr val="accent6">
                    <a:lumMod val="75000"/>
                  </a:schemeClr>
                </a:solidFill>
              </a:rPr>
              <a:t>vật</a:t>
            </a:r>
            <a:r>
              <a:rPr lang="en-US" sz="2000" b="1" dirty="0">
                <a:solidFill>
                  <a:schemeClr val="accent6">
                    <a:lumMod val="75000"/>
                  </a:schemeClr>
                </a:solidFill>
              </a:rPr>
              <a:t> </a:t>
            </a:r>
            <a:r>
              <a:rPr lang="en-US" sz="2000" b="1" dirty="0" err="1">
                <a:solidFill>
                  <a:schemeClr val="accent6">
                    <a:lumMod val="75000"/>
                  </a:schemeClr>
                </a:solidFill>
              </a:rPr>
              <a:t>dụng</a:t>
            </a:r>
            <a:r>
              <a:rPr lang="en-US" sz="2000" b="1" dirty="0">
                <a:solidFill>
                  <a:schemeClr val="accent6">
                    <a:lumMod val="75000"/>
                  </a:schemeClr>
                </a:solidFill>
              </a:rPr>
              <a:t> </a:t>
            </a:r>
            <a:r>
              <a:rPr lang="en-US" sz="2000" b="1" dirty="0" err="1">
                <a:solidFill>
                  <a:schemeClr val="accent6">
                    <a:lumMod val="75000"/>
                  </a:schemeClr>
                </a:solidFill>
              </a:rPr>
              <a:t>khác</a:t>
            </a:r>
            <a:endParaRPr lang="en-US" sz="2000" b="1" dirty="0">
              <a:solidFill>
                <a:schemeClr val="accent6">
                  <a:lumMod val="75000"/>
                </a:schemeClr>
              </a:solidFill>
            </a:endParaRPr>
          </a:p>
        </p:txBody>
      </p:sp>
      <p:sp>
        <p:nvSpPr>
          <p:cNvPr id="23" name="TextBox 22"/>
          <p:cNvSpPr txBox="1"/>
          <p:nvPr/>
        </p:nvSpPr>
        <p:spPr>
          <a:xfrm>
            <a:off x="3770154" y="221400"/>
            <a:ext cx="4583306" cy="400110"/>
          </a:xfrm>
          <a:prstGeom prst="rect">
            <a:avLst/>
          </a:prstGeom>
          <a:noFill/>
        </p:spPr>
        <p:txBody>
          <a:bodyPr wrap="none" rtlCol="0">
            <a:spAutoFit/>
          </a:bodyPr>
          <a:lstStyle/>
          <a:p>
            <a:r>
              <a:rPr lang="en-US" sz="2000" b="1" dirty="0" err="1">
                <a:solidFill>
                  <a:schemeClr val="accent5"/>
                </a:solidFill>
                <a:latin typeface="Times New Roman" panose="02020603050405020304" pitchFamily="18" charset="0"/>
                <a:cs typeface="Times New Roman" panose="02020603050405020304" pitchFamily="18" charset="0"/>
              </a:rPr>
              <a:t>Phân</a:t>
            </a:r>
            <a:r>
              <a:rPr lang="en-US" sz="2000" b="1" dirty="0">
                <a:solidFill>
                  <a:schemeClr val="accent5"/>
                </a:solidFill>
                <a:latin typeface="Times New Roman" panose="02020603050405020304" pitchFamily="18" charset="0"/>
                <a:cs typeface="Times New Roman" panose="02020603050405020304" pitchFamily="18" charset="0"/>
              </a:rPr>
              <a:t> </a:t>
            </a:r>
            <a:r>
              <a:rPr lang="en-US" sz="2000" b="1" dirty="0" err="1">
                <a:solidFill>
                  <a:schemeClr val="accent5"/>
                </a:solidFill>
                <a:latin typeface="Times New Roman" panose="02020603050405020304" pitchFamily="18" charset="0"/>
                <a:cs typeface="Times New Roman" panose="02020603050405020304" pitchFamily="18" charset="0"/>
              </a:rPr>
              <a:t>loại</a:t>
            </a:r>
            <a:r>
              <a:rPr lang="en-US" sz="2000" b="1" dirty="0">
                <a:solidFill>
                  <a:schemeClr val="accent5"/>
                </a:solidFill>
                <a:latin typeface="Times New Roman" panose="02020603050405020304" pitchFamily="18" charset="0"/>
                <a:cs typeface="Times New Roman" panose="02020603050405020304" pitchFamily="18" charset="0"/>
              </a:rPr>
              <a:t> </a:t>
            </a:r>
            <a:r>
              <a:rPr lang="en-US" sz="2000" b="1" dirty="0" err="1">
                <a:solidFill>
                  <a:schemeClr val="accent5"/>
                </a:solidFill>
                <a:latin typeface="Times New Roman" panose="02020603050405020304" pitchFamily="18" charset="0"/>
                <a:cs typeface="Times New Roman" panose="02020603050405020304" pitchFamily="18" charset="0"/>
              </a:rPr>
              <a:t>rác</a:t>
            </a:r>
            <a:r>
              <a:rPr lang="en-US" sz="2000" b="1" dirty="0">
                <a:solidFill>
                  <a:schemeClr val="accent5"/>
                </a:solidFill>
                <a:latin typeface="Times New Roman" panose="02020603050405020304" pitchFamily="18" charset="0"/>
                <a:cs typeface="Times New Roman" panose="02020603050405020304" pitchFamily="18" charset="0"/>
              </a:rPr>
              <a:t> </a:t>
            </a:r>
            <a:r>
              <a:rPr lang="en-US" sz="2000" b="1" dirty="0" err="1">
                <a:solidFill>
                  <a:schemeClr val="accent5"/>
                </a:solidFill>
                <a:latin typeface="Times New Roman" panose="02020603050405020304" pitchFamily="18" charset="0"/>
                <a:cs typeface="Times New Roman" panose="02020603050405020304" pitchFamily="18" charset="0"/>
              </a:rPr>
              <a:t>đúng</a:t>
            </a:r>
            <a:r>
              <a:rPr lang="en-US" sz="2000" b="1" dirty="0">
                <a:solidFill>
                  <a:schemeClr val="accent5"/>
                </a:solidFill>
                <a:latin typeface="Times New Roman" panose="02020603050405020304" pitchFamily="18" charset="0"/>
                <a:cs typeface="Times New Roman" panose="02020603050405020304" pitchFamily="18" charset="0"/>
              </a:rPr>
              <a:t> </a:t>
            </a:r>
            <a:r>
              <a:rPr lang="en-US" sz="2000" b="1" dirty="0" err="1">
                <a:solidFill>
                  <a:schemeClr val="accent5"/>
                </a:solidFill>
                <a:latin typeface="Times New Roman" panose="02020603050405020304" pitchFamily="18" charset="0"/>
                <a:cs typeface="Times New Roman" panose="02020603050405020304" pitchFamily="18" charset="0"/>
              </a:rPr>
              <a:t>cách</a:t>
            </a:r>
            <a:r>
              <a:rPr lang="en-US" sz="2000" b="1" dirty="0">
                <a:solidFill>
                  <a:schemeClr val="accent5"/>
                </a:solidFill>
                <a:latin typeface="Times New Roman" panose="02020603050405020304" pitchFamily="18" charset="0"/>
                <a:cs typeface="Times New Roman" panose="02020603050405020304" pitchFamily="18" charset="0"/>
              </a:rPr>
              <a:t> </a:t>
            </a:r>
            <a:r>
              <a:rPr lang="en-US" sz="2000" b="1" dirty="0" err="1">
                <a:solidFill>
                  <a:schemeClr val="accent5"/>
                </a:solidFill>
                <a:latin typeface="Times New Roman" panose="02020603050405020304" pitchFamily="18" charset="0"/>
                <a:cs typeface="Times New Roman" panose="02020603050405020304" pitchFamily="18" charset="0"/>
              </a:rPr>
              <a:t>là</a:t>
            </a:r>
            <a:r>
              <a:rPr lang="en-US" sz="2000" b="1" dirty="0">
                <a:solidFill>
                  <a:schemeClr val="accent5"/>
                </a:solidFill>
                <a:latin typeface="Times New Roman" panose="02020603050405020304" pitchFamily="18" charset="0"/>
                <a:cs typeface="Times New Roman" panose="02020603050405020304" pitchFamily="18" charset="0"/>
              </a:rPr>
              <a:t> </a:t>
            </a:r>
            <a:r>
              <a:rPr lang="en-US" sz="2000" b="1" dirty="0" err="1">
                <a:solidFill>
                  <a:schemeClr val="accent5"/>
                </a:solidFill>
                <a:latin typeface="Times New Roman" panose="02020603050405020304" pitchFamily="18" charset="0"/>
                <a:cs typeface="Times New Roman" panose="02020603050405020304" pitchFamily="18" charset="0"/>
              </a:rPr>
              <a:t>như</a:t>
            </a:r>
            <a:r>
              <a:rPr lang="en-US" sz="2000" b="1" dirty="0">
                <a:solidFill>
                  <a:schemeClr val="accent5"/>
                </a:solidFill>
                <a:latin typeface="Times New Roman" panose="02020603050405020304" pitchFamily="18" charset="0"/>
                <a:cs typeface="Times New Roman" panose="02020603050405020304" pitchFamily="18" charset="0"/>
              </a:rPr>
              <a:t> </a:t>
            </a:r>
            <a:r>
              <a:rPr lang="en-US" sz="2000" b="1" dirty="0" err="1">
                <a:solidFill>
                  <a:schemeClr val="accent5"/>
                </a:solidFill>
                <a:latin typeface="Times New Roman" panose="02020603050405020304" pitchFamily="18" charset="0"/>
                <a:cs typeface="Times New Roman" panose="02020603050405020304" pitchFamily="18" charset="0"/>
              </a:rPr>
              <a:t>thế</a:t>
            </a:r>
            <a:r>
              <a:rPr lang="en-US" sz="2000" b="1" dirty="0">
                <a:solidFill>
                  <a:schemeClr val="accent5"/>
                </a:solidFill>
                <a:latin typeface="Times New Roman" panose="02020603050405020304" pitchFamily="18" charset="0"/>
                <a:cs typeface="Times New Roman" panose="02020603050405020304" pitchFamily="18" charset="0"/>
              </a:rPr>
              <a:t> </a:t>
            </a:r>
            <a:r>
              <a:rPr lang="en-US" sz="2000" b="1" dirty="0" err="1">
                <a:solidFill>
                  <a:schemeClr val="accent5"/>
                </a:solidFill>
                <a:latin typeface="Times New Roman" panose="02020603050405020304" pitchFamily="18" charset="0"/>
                <a:cs typeface="Times New Roman" panose="02020603050405020304" pitchFamily="18" charset="0"/>
              </a:rPr>
              <a:t>nào</a:t>
            </a:r>
            <a:r>
              <a:rPr lang="en-US" sz="2000" b="1" dirty="0">
                <a:solidFill>
                  <a:schemeClr val="accent5"/>
                </a:solidFill>
                <a:latin typeface="Times New Roman" panose="02020603050405020304" pitchFamily="18" charset="0"/>
                <a:cs typeface="Times New Roman" panose="02020603050405020304" pitchFamily="18" charset="0"/>
              </a:rPr>
              <a:t>?</a:t>
            </a:r>
          </a:p>
        </p:txBody>
      </p:sp>
    </p:spTree>
    <p:custDataLst>
      <p:tags r:id="rId1"/>
    </p:custDataLst>
    <p:extLst>
      <p:ext uri="{BB962C8B-B14F-4D97-AF65-F5344CB8AC3E}">
        <p14:creationId xmlns:p14="http://schemas.microsoft.com/office/powerpoint/2010/main" val="2226947495"/>
      </p:ext>
    </p:extLst>
  </p:cSld>
  <p:clrMapOvr>
    <a:masterClrMapping/>
  </p:clrMapOvr>
  <p:transition spd="slow" advTm="31053">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ppt_w</p:attrName>
                                        </p:attrNameLst>
                                      </p:cBhvr>
                                      <p:tavLst>
                                        <p:tav tm="0" fmla="#ppt_w*sin(2.5*pi*$)">
                                          <p:val>
                                            <p:fltVal val="0"/>
                                          </p:val>
                                        </p:tav>
                                        <p:tav tm="100000">
                                          <p:val>
                                            <p:fltVal val="1"/>
                                          </p:val>
                                        </p:tav>
                                      </p:tavLst>
                                    </p:anim>
                                    <p:anim calcmode="lin" valueType="num">
                                      <p:cBhvr>
                                        <p:cTn id="9"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500"/>
                                        <p:tgtEl>
                                          <p:spTgt spid="10"/>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500"/>
                                        <p:tgtEl>
                                          <p:spTgt spid="12"/>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randombar(horizontal)">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randombar(horizontal)">
                                      <p:cBhvr>
                                        <p:cTn id="30" dur="500"/>
                                        <p:tgtEl>
                                          <p:spTgt spid="14"/>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randombar(horizontal)">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randombar(horizontal)">
                                      <p:cBhvr>
                                        <p:cTn id="38" dur="500"/>
                                        <p:tgtEl>
                                          <p:spTgt spid="16"/>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randombar(horizontal)">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randombar(horizontal)">
                                      <p:cBhvr>
                                        <p:cTn id="46" dur="500"/>
                                        <p:tgtEl>
                                          <p:spTgt spid="18"/>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randombar(horizontal)">
                                      <p:cBhvr>
                                        <p:cTn id="49" dur="500"/>
                                        <p:tgtEl>
                                          <p:spTgt spid="19"/>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circle(in)">
                                      <p:cBhvr>
                                        <p:cTn id="54" dur="2000"/>
                                        <p:tgtEl>
                                          <p:spTgt spid="20"/>
                                        </p:tgtEl>
                                      </p:cBhvr>
                                    </p:animEffect>
                                  </p:childTnLst>
                                </p:cTn>
                              </p:par>
                              <p:par>
                                <p:cTn id="55" presetID="6" presetClass="entr" presetSubtype="16"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circle(in)">
                                      <p:cBhvr>
                                        <p:cTn id="5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P spid="15" grpId="0"/>
      <p:bldP spid="17" grpId="0"/>
      <p:bldP spid="19" grpId="0"/>
      <p:bldP spid="20" grpId="0"/>
      <p:bldP spid="21" grpId="0"/>
    </p:bldLst>
  </p:timing>
  <p:extLst mod="1">
    <p:ext uri="{E180D4A7-C9FB-4DFB-919C-405C955672EB}">
      <p14:showEvtLst xmlns:p14="http://schemas.microsoft.com/office/powerpoint/2010/main">
        <p14:playEvt time="0" objId="6"/>
      </p14:showEvtLst>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2" descr="Hình nền powerpoint mở đầu | Hình ảnh, Power points, Thiệ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02"/>
            <a:ext cx="12192000" cy="884749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092" y="920190"/>
            <a:ext cx="1738444" cy="3100453"/>
          </a:xfrm>
          <a:prstGeom prst="rect">
            <a:avLst/>
          </a:prstGeom>
        </p:spPr>
      </p:pic>
      <p:sp>
        <p:nvSpPr>
          <p:cNvPr id="10" name="TextBox 9"/>
          <p:cNvSpPr txBox="1"/>
          <p:nvPr/>
        </p:nvSpPr>
        <p:spPr>
          <a:xfrm>
            <a:off x="223576" y="4029809"/>
            <a:ext cx="2307042" cy="400110"/>
          </a:xfrm>
          <a:prstGeom prst="rect">
            <a:avLst/>
          </a:prstGeom>
          <a:noFill/>
        </p:spPr>
        <p:txBody>
          <a:bodyPr wrap="none" rtlCol="0">
            <a:spAutoFit/>
          </a:bodyPr>
          <a:lstStyle/>
          <a:p>
            <a:r>
              <a:rPr lang="en-US" sz="2000" b="1" dirty="0" err="1">
                <a:solidFill>
                  <a:schemeClr val="accent6">
                    <a:lumMod val="75000"/>
                  </a:schemeClr>
                </a:solidFill>
              </a:rPr>
              <a:t>Rác</a:t>
            </a:r>
            <a:r>
              <a:rPr lang="en-US" sz="2000" b="1" dirty="0">
                <a:solidFill>
                  <a:schemeClr val="accent6">
                    <a:lumMod val="75000"/>
                  </a:schemeClr>
                </a:solidFill>
              </a:rPr>
              <a:t> </a:t>
            </a:r>
            <a:r>
              <a:rPr lang="en-US" sz="2000" b="1" dirty="0" err="1">
                <a:solidFill>
                  <a:schemeClr val="accent6">
                    <a:lumMod val="75000"/>
                  </a:schemeClr>
                </a:solidFill>
              </a:rPr>
              <a:t>thải</a:t>
            </a:r>
            <a:r>
              <a:rPr lang="en-US" sz="2000" b="1" dirty="0">
                <a:solidFill>
                  <a:schemeClr val="accent6">
                    <a:lumMod val="75000"/>
                  </a:schemeClr>
                </a:solidFill>
              </a:rPr>
              <a:t> </a:t>
            </a:r>
            <a:r>
              <a:rPr lang="en-US" sz="2000" b="1" dirty="0" err="1">
                <a:solidFill>
                  <a:schemeClr val="accent6">
                    <a:lumMod val="75000"/>
                  </a:schemeClr>
                </a:solidFill>
              </a:rPr>
              <a:t>nguy</a:t>
            </a:r>
            <a:r>
              <a:rPr lang="en-US" sz="2000" b="1" dirty="0">
                <a:solidFill>
                  <a:schemeClr val="accent6">
                    <a:lumMod val="75000"/>
                  </a:schemeClr>
                </a:solidFill>
              </a:rPr>
              <a:t> </a:t>
            </a:r>
            <a:r>
              <a:rPr lang="en-US" sz="2000" b="1" dirty="0" err="1">
                <a:solidFill>
                  <a:schemeClr val="accent6">
                    <a:lumMod val="75000"/>
                  </a:schemeClr>
                </a:solidFill>
              </a:rPr>
              <a:t>hại</a:t>
            </a:r>
            <a:endParaRPr lang="en-US" sz="2000" b="1" dirty="0">
              <a:solidFill>
                <a:schemeClr val="accent6">
                  <a:lumMod val="75000"/>
                </a:schemeClr>
              </a:solidFill>
            </a:endParaRPr>
          </a:p>
        </p:txBody>
      </p:sp>
      <p:sp>
        <p:nvSpPr>
          <p:cNvPr id="11" name="TextBox 10"/>
          <p:cNvSpPr txBox="1"/>
          <p:nvPr/>
        </p:nvSpPr>
        <p:spPr>
          <a:xfrm>
            <a:off x="3342682" y="658275"/>
            <a:ext cx="5506636" cy="369332"/>
          </a:xfrm>
          <a:prstGeom prst="rect">
            <a:avLst/>
          </a:prstGeom>
          <a:noFill/>
        </p:spPr>
        <p:txBody>
          <a:bodyPr wrap="none" rtlCol="0">
            <a:spAutoFit/>
          </a:bodyPr>
          <a:lstStyle/>
          <a:p>
            <a:r>
              <a:rPr lang="en-US" sz="1800" b="1" dirty="0">
                <a:solidFill>
                  <a:schemeClr val="accent6">
                    <a:lumMod val="75000"/>
                  </a:schemeClr>
                </a:solidFill>
                <a:sym typeface="Wingdings" panose="05000000000000000000" pitchFamily="2" charset="2"/>
              </a:rPr>
              <a:t> </a:t>
            </a:r>
            <a:r>
              <a:rPr lang="en-US" sz="1800" b="1" u="sng" dirty="0" err="1">
                <a:solidFill>
                  <a:schemeClr val="accent6">
                    <a:lumMod val="75000"/>
                  </a:schemeClr>
                </a:solidFill>
              </a:rPr>
              <a:t>Nhóm</a:t>
            </a:r>
            <a:r>
              <a:rPr lang="en-US" sz="1800" b="1" u="sng" dirty="0">
                <a:solidFill>
                  <a:schemeClr val="accent6">
                    <a:lumMod val="75000"/>
                  </a:schemeClr>
                </a:solidFill>
              </a:rPr>
              <a:t> </a:t>
            </a:r>
            <a:r>
              <a:rPr lang="en-US" sz="1800" b="1" u="sng" dirty="0" err="1">
                <a:solidFill>
                  <a:schemeClr val="accent6">
                    <a:lumMod val="75000"/>
                  </a:schemeClr>
                </a:solidFill>
              </a:rPr>
              <a:t>chất</a:t>
            </a:r>
            <a:r>
              <a:rPr lang="en-US" sz="1800" b="1" u="sng" dirty="0">
                <a:solidFill>
                  <a:schemeClr val="accent6">
                    <a:lumMod val="75000"/>
                  </a:schemeClr>
                </a:solidFill>
              </a:rPr>
              <a:t> </a:t>
            </a:r>
            <a:r>
              <a:rPr lang="en-US" sz="1800" b="1" u="sng" dirty="0" err="1">
                <a:solidFill>
                  <a:schemeClr val="accent6">
                    <a:lumMod val="75000"/>
                  </a:schemeClr>
                </a:solidFill>
              </a:rPr>
              <a:t>thải</a:t>
            </a:r>
            <a:r>
              <a:rPr lang="en-US" sz="1800" b="1" u="sng" dirty="0">
                <a:solidFill>
                  <a:schemeClr val="accent6">
                    <a:lumMod val="75000"/>
                  </a:schemeClr>
                </a:solidFill>
              </a:rPr>
              <a:t> </a:t>
            </a:r>
            <a:r>
              <a:rPr lang="en-US" sz="1800" b="1" u="sng" dirty="0" err="1">
                <a:solidFill>
                  <a:schemeClr val="accent6">
                    <a:lumMod val="75000"/>
                  </a:schemeClr>
                </a:solidFill>
              </a:rPr>
              <a:t>nguy</a:t>
            </a:r>
            <a:r>
              <a:rPr lang="en-US" sz="1800" b="1" u="sng" dirty="0">
                <a:solidFill>
                  <a:schemeClr val="accent6">
                    <a:lumMod val="75000"/>
                  </a:schemeClr>
                </a:solidFill>
              </a:rPr>
              <a:t> </a:t>
            </a:r>
            <a:r>
              <a:rPr lang="en-US" sz="1800" b="1" u="sng" dirty="0" err="1">
                <a:solidFill>
                  <a:schemeClr val="accent6">
                    <a:lumMod val="75000"/>
                  </a:schemeClr>
                </a:solidFill>
              </a:rPr>
              <a:t>hại</a:t>
            </a:r>
            <a:r>
              <a:rPr lang="en-US" sz="1800" b="1" u="sng" dirty="0">
                <a:solidFill>
                  <a:schemeClr val="accent6">
                    <a:lumMod val="75000"/>
                  </a:schemeClr>
                </a:solidFill>
              </a:rPr>
              <a:t>, </a:t>
            </a:r>
            <a:r>
              <a:rPr lang="en-US" sz="1800" b="1" u="sng" dirty="0" err="1">
                <a:solidFill>
                  <a:schemeClr val="accent6">
                    <a:lumMod val="75000"/>
                  </a:schemeClr>
                </a:solidFill>
              </a:rPr>
              <a:t>dễ</a:t>
            </a:r>
            <a:r>
              <a:rPr lang="en-US" sz="1800" b="1" u="sng" dirty="0">
                <a:solidFill>
                  <a:schemeClr val="accent6">
                    <a:lumMod val="75000"/>
                  </a:schemeClr>
                </a:solidFill>
              </a:rPr>
              <a:t> </a:t>
            </a:r>
            <a:r>
              <a:rPr lang="en-US" sz="1800" b="1" u="sng" dirty="0" err="1">
                <a:solidFill>
                  <a:schemeClr val="accent6">
                    <a:lumMod val="75000"/>
                  </a:schemeClr>
                </a:solidFill>
              </a:rPr>
              <a:t>cháy</a:t>
            </a:r>
            <a:r>
              <a:rPr lang="en-US" sz="1800" b="1" u="sng" dirty="0">
                <a:solidFill>
                  <a:schemeClr val="accent6">
                    <a:lumMod val="75000"/>
                  </a:schemeClr>
                </a:solidFill>
              </a:rPr>
              <a:t> </a:t>
            </a:r>
            <a:r>
              <a:rPr lang="en-US" sz="1800" b="1" u="sng" dirty="0" err="1">
                <a:solidFill>
                  <a:schemeClr val="accent6">
                    <a:lumMod val="75000"/>
                  </a:schemeClr>
                </a:solidFill>
              </a:rPr>
              <a:t>nổ</a:t>
            </a:r>
            <a:r>
              <a:rPr lang="en-US" sz="1800" b="1" u="sng" dirty="0">
                <a:solidFill>
                  <a:schemeClr val="accent6">
                    <a:lumMod val="75000"/>
                  </a:schemeClr>
                </a:solidFill>
              </a:rPr>
              <a:t>, </a:t>
            </a:r>
            <a:r>
              <a:rPr lang="en-US" sz="1800" b="1" u="sng" dirty="0" err="1">
                <a:solidFill>
                  <a:schemeClr val="accent6">
                    <a:lumMod val="75000"/>
                  </a:schemeClr>
                </a:solidFill>
              </a:rPr>
              <a:t>ăn</a:t>
            </a:r>
            <a:r>
              <a:rPr lang="en-US" sz="1800" b="1" u="sng" dirty="0">
                <a:solidFill>
                  <a:schemeClr val="accent6">
                    <a:lumMod val="75000"/>
                  </a:schemeClr>
                </a:solidFill>
              </a:rPr>
              <a:t> </a:t>
            </a:r>
            <a:r>
              <a:rPr lang="en-US" sz="1800" b="1" u="sng" dirty="0" err="1">
                <a:solidFill>
                  <a:schemeClr val="accent6">
                    <a:lumMod val="75000"/>
                  </a:schemeClr>
                </a:solidFill>
              </a:rPr>
              <a:t>mòn</a:t>
            </a:r>
            <a:r>
              <a:rPr lang="en-US" sz="1800" b="1" u="sng" dirty="0">
                <a:solidFill>
                  <a:schemeClr val="accent6">
                    <a:lumMod val="75000"/>
                  </a:schemeClr>
                </a:solidFill>
              </a:rPr>
              <a:t>:</a:t>
            </a: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1894" y="1491695"/>
            <a:ext cx="1945253" cy="1649237"/>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27544" y="1551428"/>
            <a:ext cx="1867282" cy="1589504"/>
          </a:xfrm>
          <a:prstGeom prst="rect">
            <a:avLst/>
          </a:prstGeom>
        </p:spPr>
      </p:pic>
      <p:sp>
        <p:nvSpPr>
          <p:cNvPr id="14" name="TextBox 13"/>
          <p:cNvSpPr txBox="1"/>
          <p:nvPr/>
        </p:nvSpPr>
        <p:spPr>
          <a:xfrm>
            <a:off x="3577585" y="3070413"/>
            <a:ext cx="3313728" cy="369332"/>
          </a:xfrm>
          <a:prstGeom prst="rect">
            <a:avLst/>
          </a:prstGeom>
          <a:noFill/>
        </p:spPr>
        <p:txBody>
          <a:bodyPr wrap="none" rtlCol="0">
            <a:spAutoFit/>
          </a:bodyPr>
          <a:lstStyle/>
          <a:p>
            <a:r>
              <a:rPr lang="en-US" sz="1800" b="1" dirty="0">
                <a:solidFill>
                  <a:schemeClr val="accent6">
                    <a:lumMod val="75000"/>
                  </a:schemeClr>
                </a:solidFill>
              </a:rPr>
              <a:t>Pin, </a:t>
            </a:r>
            <a:r>
              <a:rPr lang="en-US" sz="1800" b="1" dirty="0" err="1">
                <a:solidFill>
                  <a:schemeClr val="accent6">
                    <a:lumMod val="75000"/>
                  </a:schemeClr>
                </a:solidFill>
              </a:rPr>
              <a:t>acquy</a:t>
            </a:r>
            <a:r>
              <a:rPr lang="en-US" sz="1800" b="1" dirty="0">
                <a:solidFill>
                  <a:schemeClr val="accent6">
                    <a:lumMod val="75000"/>
                  </a:schemeClr>
                </a:solidFill>
              </a:rPr>
              <a:t> </a:t>
            </a:r>
            <a:r>
              <a:rPr lang="en-US" sz="1800" b="1" dirty="0" err="1">
                <a:solidFill>
                  <a:schemeClr val="accent6">
                    <a:lumMod val="75000"/>
                  </a:schemeClr>
                </a:solidFill>
              </a:rPr>
              <a:t>đã</a:t>
            </a:r>
            <a:r>
              <a:rPr lang="en-US" sz="1800" b="1" dirty="0">
                <a:solidFill>
                  <a:schemeClr val="accent6">
                    <a:lumMod val="75000"/>
                  </a:schemeClr>
                </a:solidFill>
              </a:rPr>
              <a:t> qua </a:t>
            </a:r>
            <a:r>
              <a:rPr lang="en-US" sz="1800" b="1" dirty="0" err="1">
                <a:solidFill>
                  <a:schemeClr val="accent6">
                    <a:lumMod val="75000"/>
                  </a:schemeClr>
                </a:solidFill>
              </a:rPr>
              <a:t>sử</a:t>
            </a:r>
            <a:r>
              <a:rPr lang="en-US" sz="1800" b="1" dirty="0">
                <a:solidFill>
                  <a:schemeClr val="accent6">
                    <a:lumMod val="75000"/>
                  </a:schemeClr>
                </a:solidFill>
              </a:rPr>
              <a:t> </a:t>
            </a:r>
            <a:r>
              <a:rPr lang="en-US" sz="1800" b="1" dirty="0" err="1">
                <a:solidFill>
                  <a:schemeClr val="accent6">
                    <a:lumMod val="75000"/>
                  </a:schemeClr>
                </a:solidFill>
              </a:rPr>
              <a:t>dụng</a:t>
            </a:r>
            <a:r>
              <a:rPr lang="en-US" dirty="0"/>
              <a:t>…</a:t>
            </a:r>
          </a:p>
        </p:txBody>
      </p:sp>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90476" y="1418076"/>
            <a:ext cx="2352434" cy="1721217"/>
          </a:xfrm>
          <a:prstGeom prst="rect">
            <a:avLst/>
          </a:prstGeom>
        </p:spPr>
      </p:pic>
      <p:sp>
        <p:nvSpPr>
          <p:cNvPr id="16" name="TextBox 15"/>
          <p:cNvSpPr txBox="1"/>
          <p:nvPr/>
        </p:nvSpPr>
        <p:spPr>
          <a:xfrm>
            <a:off x="8470954" y="3101993"/>
            <a:ext cx="2569934" cy="369332"/>
          </a:xfrm>
          <a:prstGeom prst="rect">
            <a:avLst/>
          </a:prstGeom>
          <a:noFill/>
        </p:spPr>
        <p:txBody>
          <a:bodyPr wrap="none" rtlCol="0">
            <a:spAutoFit/>
          </a:bodyPr>
          <a:lstStyle/>
          <a:p>
            <a:r>
              <a:rPr lang="en-US" sz="1800" b="1" dirty="0">
                <a:solidFill>
                  <a:schemeClr val="accent6">
                    <a:lumMod val="75000"/>
                  </a:schemeClr>
                </a:solidFill>
              </a:rPr>
              <a:t> </a:t>
            </a:r>
            <a:r>
              <a:rPr lang="en-US" sz="1800" b="1" dirty="0" err="1">
                <a:solidFill>
                  <a:schemeClr val="accent6">
                    <a:lumMod val="75000"/>
                  </a:schemeClr>
                </a:solidFill>
              </a:rPr>
              <a:t>Bóng</a:t>
            </a:r>
            <a:r>
              <a:rPr lang="en-US" sz="1800" b="1" dirty="0">
                <a:solidFill>
                  <a:schemeClr val="accent6">
                    <a:lumMod val="75000"/>
                  </a:schemeClr>
                </a:solidFill>
              </a:rPr>
              <a:t> </a:t>
            </a:r>
            <a:r>
              <a:rPr lang="en-US" sz="1800" b="1" dirty="0" err="1">
                <a:solidFill>
                  <a:schemeClr val="accent6">
                    <a:lumMod val="75000"/>
                  </a:schemeClr>
                </a:solidFill>
              </a:rPr>
              <a:t>đèn</a:t>
            </a:r>
            <a:r>
              <a:rPr lang="en-US" sz="1800" b="1" dirty="0">
                <a:solidFill>
                  <a:schemeClr val="accent6">
                    <a:lumMod val="75000"/>
                  </a:schemeClr>
                </a:solidFill>
              </a:rPr>
              <a:t> </a:t>
            </a:r>
            <a:r>
              <a:rPr lang="en-US" sz="1800" b="1" dirty="0" err="1">
                <a:solidFill>
                  <a:schemeClr val="accent6">
                    <a:lumMod val="75000"/>
                  </a:schemeClr>
                </a:solidFill>
              </a:rPr>
              <a:t>cũ</a:t>
            </a:r>
            <a:r>
              <a:rPr lang="en-US" sz="1800" b="1" dirty="0">
                <a:solidFill>
                  <a:schemeClr val="accent6">
                    <a:lumMod val="75000"/>
                  </a:schemeClr>
                </a:solidFill>
              </a:rPr>
              <a:t>, </a:t>
            </a:r>
            <a:r>
              <a:rPr lang="en-US" sz="1800" b="1" dirty="0" err="1">
                <a:solidFill>
                  <a:schemeClr val="accent6">
                    <a:lumMod val="75000"/>
                  </a:schemeClr>
                </a:solidFill>
              </a:rPr>
              <a:t>hỏng</a:t>
            </a:r>
            <a:r>
              <a:rPr lang="en-US" sz="1800" b="1" dirty="0">
                <a:solidFill>
                  <a:schemeClr val="accent6">
                    <a:lumMod val="75000"/>
                  </a:schemeClr>
                </a:solidFill>
              </a:rPr>
              <a:t>…</a:t>
            </a:r>
          </a:p>
        </p:txBody>
      </p:sp>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99604" y="3994504"/>
            <a:ext cx="2085156" cy="1812370"/>
          </a:xfrm>
          <a:prstGeom prst="rect">
            <a:avLst/>
          </a:prstGeom>
        </p:spPr>
      </p:pic>
      <p:sp>
        <p:nvSpPr>
          <p:cNvPr id="18" name="TextBox 17"/>
          <p:cNvSpPr txBox="1"/>
          <p:nvPr/>
        </p:nvSpPr>
        <p:spPr>
          <a:xfrm>
            <a:off x="3342682" y="5742341"/>
            <a:ext cx="3636658" cy="646331"/>
          </a:xfrm>
          <a:prstGeom prst="rect">
            <a:avLst/>
          </a:prstGeom>
          <a:noFill/>
        </p:spPr>
        <p:txBody>
          <a:bodyPr wrap="square" rtlCol="0">
            <a:spAutoFit/>
          </a:bodyPr>
          <a:lstStyle/>
          <a:p>
            <a:pPr algn="ctr"/>
            <a:r>
              <a:rPr lang="en-US" sz="1800" b="1" dirty="0" err="1">
                <a:solidFill>
                  <a:schemeClr val="accent6">
                    <a:lumMod val="75000"/>
                  </a:schemeClr>
                </a:solidFill>
              </a:rPr>
              <a:t>Thuốc</a:t>
            </a:r>
            <a:r>
              <a:rPr lang="en-US" sz="1800" b="1" dirty="0">
                <a:solidFill>
                  <a:schemeClr val="accent6">
                    <a:lumMod val="75000"/>
                  </a:schemeClr>
                </a:solidFill>
              </a:rPr>
              <a:t> </a:t>
            </a:r>
            <a:r>
              <a:rPr lang="en-US" sz="1800" b="1" dirty="0" err="1">
                <a:solidFill>
                  <a:schemeClr val="accent6">
                    <a:lumMod val="75000"/>
                  </a:schemeClr>
                </a:solidFill>
              </a:rPr>
              <a:t>tẩy</a:t>
            </a:r>
            <a:r>
              <a:rPr lang="en-US" sz="1800" b="1" dirty="0">
                <a:solidFill>
                  <a:schemeClr val="accent6">
                    <a:lumMod val="75000"/>
                  </a:schemeClr>
                </a:solidFill>
              </a:rPr>
              <a:t>, </a:t>
            </a:r>
            <a:r>
              <a:rPr lang="en-US" sz="1800" b="1" dirty="0" err="1">
                <a:solidFill>
                  <a:schemeClr val="accent6">
                    <a:lumMod val="75000"/>
                  </a:schemeClr>
                </a:solidFill>
              </a:rPr>
              <a:t>bình</a:t>
            </a:r>
            <a:r>
              <a:rPr lang="en-US" sz="1800" b="1" dirty="0">
                <a:solidFill>
                  <a:schemeClr val="accent6">
                    <a:lumMod val="75000"/>
                  </a:schemeClr>
                </a:solidFill>
              </a:rPr>
              <a:t> </a:t>
            </a:r>
            <a:r>
              <a:rPr lang="en-US" sz="1800" b="1" dirty="0" err="1">
                <a:solidFill>
                  <a:schemeClr val="accent6">
                    <a:lumMod val="75000"/>
                  </a:schemeClr>
                </a:solidFill>
              </a:rPr>
              <a:t>xịt</a:t>
            </a:r>
            <a:r>
              <a:rPr lang="en-US" sz="1800" b="1" dirty="0">
                <a:solidFill>
                  <a:schemeClr val="accent6">
                    <a:lumMod val="75000"/>
                  </a:schemeClr>
                </a:solidFill>
              </a:rPr>
              <a:t> </a:t>
            </a:r>
            <a:r>
              <a:rPr lang="en-US" sz="1800" b="1" dirty="0" err="1">
                <a:solidFill>
                  <a:schemeClr val="accent6">
                    <a:lumMod val="75000"/>
                  </a:schemeClr>
                </a:solidFill>
              </a:rPr>
              <a:t>côn</a:t>
            </a:r>
            <a:r>
              <a:rPr lang="en-US" sz="1800" b="1" dirty="0">
                <a:solidFill>
                  <a:schemeClr val="accent6">
                    <a:lumMod val="75000"/>
                  </a:schemeClr>
                </a:solidFill>
              </a:rPr>
              <a:t> </a:t>
            </a:r>
            <a:r>
              <a:rPr lang="en-US" sz="1800" b="1" dirty="0" err="1">
                <a:solidFill>
                  <a:schemeClr val="accent6">
                    <a:lumMod val="75000"/>
                  </a:schemeClr>
                </a:solidFill>
              </a:rPr>
              <a:t>trùng</a:t>
            </a:r>
            <a:r>
              <a:rPr lang="en-US" sz="1800" b="1" dirty="0">
                <a:solidFill>
                  <a:schemeClr val="accent6">
                    <a:lumMod val="75000"/>
                  </a:schemeClr>
                </a:solidFill>
              </a:rPr>
              <a:t>, </a:t>
            </a:r>
            <a:r>
              <a:rPr lang="en-US" sz="1800" b="1" dirty="0" err="1">
                <a:solidFill>
                  <a:schemeClr val="accent6">
                    <a:lumMod val="75000"/>
                  </a:schemeClr>
                </a:solidFill>
              </a:rPr>
              <a:t>kim</a:t>
            </a:r>
            <a:r>
              <a:rPr lang="en-US" sz="1800" b="1" dirty="0">
                <a:solidFill>
                  <a:schemeClr val="accent6">
                    <a:lumMod val="75000"/>
                  </a:schemeClr>
                </a:solidFill>
              </a:rPr>
              <a:t> </a:t>
            </a:r>
            <a:r>
              <a:rPr lang="en-US" sz="1800" b="1" dirty="0" err="1">
                <a:solidFill>
                  <a:schemeClr val="accent6">
                    <a:lumMod val="75000"/>
                  </a:schemeClr>
                </a:solidFill>
              </a:rPr>
              <a:t>tiêm</a:t>
            </a:r>
            <a:r>
              <a:rPr lang="en-US" sz="1800" b="1" dirty="0">
                <a:solidFill>
                  <a:schemeClr val="accent6">
                    <a:lumMod val="75000"/>
                  </a:schemeClr>
                </a:solidFill>
              </a:rPr>
              <a:t> </a:t>
            </a:r>
            <a:r>
              <a:rPr lang="en-US" sz="1800" b="1" dirty="0" err="1">
                <a:solidFill>
                  <a:schemeClr val="accent6">
                    <a:lumMod val="75000"/>
                  </a:schemeClr>
                </a:solidFill>
              </a:rPr>
              <a:t>đã</a:t>
            </a:r>
            <a:r>
              <a:rPr lang="en-US" sz="1800" b="1" dirty="0">
                <a:solidFill>
                  <a:schemeClr val="accent6">
                    <a:lumMod val="75000"/>
                  </a:schemeClr>
                </a:solidFill>
              </a:rPr>
              <a:t> </a:t>
            </a:r>
            <a:r>
              <a:rPr lang="en-US" sz="1800" b="1" dirty="0" err="1">
                <a:solidFill>
                  <a:schemeClr val="accent6">
                    <a:lumMod val="75000"/>
                  </a:schemeClr>
                </a:solidFill>
              </a:rPr>
              <a:t>sử</a:t>
            </a:r>
            <a:r>
              <a:rPr lang="en-US" sz="1800" b="1" dirty="0">
                <a:solidFill>
                  <a:schemeClr val="accent6">
                    <a:lumMod val="75000"/>
                  </a:schemeClr>
                </a:solidFill>
              </a:rPr>
              <a:t> </a:t>
            </a:r>
            <a:r>
              <a:rPr lang="en-US" sz="1800" b="1" dirty="0" err="1">
                <a:solidFill>
                  <a:schemeClr val="accent6">
                    <a:lumMod val="75000"/>
                  </a:schemeClr>
                </a:solidFill>
              </a:rPr>
              <a:t>dụng</a:t>
            </a:r>
            <a:endParaRPr lang="en-US" sz="1800" b="1" dirty="0">
              <a:solidFill>
                <a:schemeClr val="accent6">
                  <a:lumMod val="75000"/>
                </a:schemeClr>
              </a:solidFill>
            </a:endParaRPr>
          </a:p>
        </p:txBody>
      </p:sp>
      <p:pic>
        <p:nvPicPr>
          <p:cNvPr id="19" name="Picture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71927" y="3805676"/>
            <a:ext cx="3642785" cy="1788401"/>
          </a:xfrm>
          <a:prstGeom prst="rect">
            <a:avLst/>
          </a:prstGeom>
        </p:spPr>
      </p:pic>
      <p:sp>
        <p:nvSpPr>
          <p:cNvPr id="20" name="TextBox 19"/>
          <p:cNvSpPr txBox="1"/>
          <p:nvPr/>
        </p:nvSpPr>
        <p:spPr>
          <a:xfrm>
            <a:off x="7665124" y="5753777"/>
            <a:ext cx="4181594" cy="369332"/>
          </a:xfrm>
          <a:prstGeom prst="rect">
            <a:avLst/>
          </a:prstGeom>
          <a:noFill/>
        </p:spPr>
        <p:txBody>
          <a:bodyPr wrap="none" rtlCol="0">
            <a:spAutoFit/>
          </a:bodyPr>
          <a:lstStyle/>
          <a:p>
            <a:r>
              <a:rPr lang="en-US" sz="1800" b="1" dirty="0" err="1">
                <a:solidFill>
                  <a:schemeClr val="accent6">
                    <a:lumMod val="75000"/>
                  </a:schemeClr>
                </a:solidFill>
              </a:rPr>
              <a:t>Tivi</a:t>
            </a:r>
            <a:r>
              <a:rPr lang="en-US" sz="1800" b="1" dirty="0">
                <a:solidFill>
                  <a:schemeClr val="accent6">
                    <a:lumMod val="75000"/>
                  </a:schemeClr>
                </a:solidFill>
              </a:rPr>
              <a:t>, </a:t>
            </a:r>
            <a:r>
              <a:rPr lang="en-US" sz="1800" b="1" dirty="0" err="1">
                <a:solidFill>
                  <a:schemeClr val="accent6">
                    <a:lumMod val="75000"/>
                  </a:schemeClr>
                </a:solidFill>
              </a:rPr>
              <a:t>máy</a:t>
            </a:r>
            <a:r>
              <a:rPr lang="en-US" sz="1800" b="1" dirty="0">
                <a:solidFill>
                  <a:schemeClr val="accent6">
                    <a:lumMod val="75000"/>
                  </a:schemeClr>
                </a:solidFill>
              </a:rPr>
              <a:t> </a:t>
            </a:r>
            <a:r>
              <a:rPr lang="en-US" sz="1800" b="1" dirty="0" err="1">
                <a:solidFill>
                  <a:schemeClr val="accent6">
                    <a:lumMod val="75000"/>
                  </a:schemeClr>
                </a:solidFill>
              </a:rPr>
              <a:t>tính</a:t>
            </a:r>
            <a:r>
              <a:rPr lang="en-US" sz="1800" b="1" dirty="0">
                <a:solidFill>
                  <a:schemeClr val="accent6">
                    <a:lumMod val="75000"/>
                  </a:schemeClr>
                </a:solidFill>
              </a:rPr>
              <a:t>, </a:t>
            </a:r>
            <a:r>
              <a:rPr lang="en-US" sz="1800" b="1" dirty="0" err="1">
                <a:solidFill>
                  <a:schemeClr val="accent6">
                    <a:lumMod val="75000"/>
                  </a:schemeClr>
                </a:solidFill>
              </a:rPr>
              <a:t>điều</a:t>
            </a:r>
            <a:r>
              <a:rPr lang="en-US" sz="1800" b="1" dirty="0">
                <a:solidFill>
                  <a:schemeClr val="accent6">
                    <a:lumMod val="75000"/>
                  </a:schemeClr>
                </a:solidFill>
              </a:rPr>
              <a:t> </a:t>
            </a:r>
            <a:r>
              <a:rPr lang="en-US" sz="1800" b="1" dirty="0" err="1">
                <a:solidFill>
                  <a:schemeClr val="accent6">
                    <a:lumMod val="75000"/>
                  </a:schemeClr>
                </a:solidFill>
              </a:rPr>
              <a:t>khiển</a:t>
            </a:r>
            <a:r>
              <a:rPr lang="en-US" sz="1800" b="1" dirty="0">
                <a:solidFill>
                  <a:schemeClr val="accent6">
                    <a:lumMod val="75000"/>
                  </a:schemeClr>
                </a:solidFill>
              </a:rPr>
              <a:t> </a:t>
            </a:r>
            <a:r>
              <a:rPr lang="en-US" sz="1800" b="1" dirty="0" err="1">
                <a:solidFill>
                  <a:schemeClr val="accent6">
                    <a:lumMod val="75000"/>
                  </a:schemeClr>
                </a:solidFill>
              </a:rPr>
              <a:t>cũ</a:t>
            </a:r>
            <a:r>
              <a:rPr lang="en-US" sz="1800" b="1" dirty="0">
                <a:solidFill>
                  <a:schemeClr val="accent6">
                    <a:lumMod val="75000"/>
                  </a:schemeClr>
                </a:solidFill>
              </a:rPr>
              <a:t>, </a:t>
            </a:r>
            <a:r>
              <a:rPr lang="en-US" sz="1800" b="1" dirty="0" err="1">
                <a:solidFill>
                  <a:schemeClr val="accent6">
                    <a:lumMod val="75000"/>
                  </a:schemeClr>
                </a:solidFill>
              </a:rPr>
              <a:t>hỏng</a:t>
            </a:r>
            <a:r>
              <a:rPr lang="en-US" sz="1800" b="1" dirty="0">
                <a:solidFill>
                  <a:schemeClr val="accent6">
                    <a:lumMod val="75000"/>
                  </a:schemeClr>
                </a:solidFill>
              </a:rPr>
              <a:t>…</a:t>
            </a:r>
          </a:p>
        </p:txBody>
      </p:sp>
      <p:pic>
        <p:nvPicPr>
          <p:cNvPr id="21" name="Picture 2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616512" y="3477209"/>
            <a:ext cx="1749657" cy="2190204"/>
          </a:xfrm>
          <a:prstGeom prst="rect">
            <a:avLst/>
          </a:prstGeom>
        </p:spPr>
      </p:pic>
      <p:sp>
        <p:nvSpPr>
          <p:cNvPr id="22" name="TextBox 21"/>
          <p:cNvSpPr txBox="1"/>
          <p:nvPr/>
        </p:nvSpPr>
        <p:spPr>
          <a:xfrm>
            <a:off x="977288" y="4375989"/>
            <a:ext cx="683200" cy="830997"/>
          </a:xfrm>
          <a:prstGeom prst="rect">
            <a:avLst/>
          </a:prstGeom>
          <a:noFill/>
        </p:spPr>
        <p:txBody>
          <a:bodyPr wrap="none" rtlCol="0">
            <a:spAutoFit/>
          </a:bodyPr>
          <a:lstStyle/>
          <a:p>
            <a:r>
              <a:rPr lang="en-US" sz="4800" b="1" dirty="0">
                <a:solidFill>
                  <a:schemeClr val="accent6">
                    <a:lumMod val="75000"/>
                  </a:schemeClr>
                </a:solidFill>
                <a:sym typeface="Wingdings" panose="05000000000000000000" pitchFamily="2" charset="2"/>
              </a:rPr>
              <a:t></a:t>
            </a:r>
            <a:endParaRPr lang="en-US" sz="4800" b="1" dirty="0">
              <a:solidFill>
                <a:schemeClr val="accent6">
                  <a:lumMod val="75000"/>
                </a:schemeClr>
              </a:solidFill>
            </a:endParaRPr>
          </a:p>
        </p:txBody>
      </p:sp>
      <p:sp>
        <p:nvSpPr>
          <p:cNvPr id="23" name="TextBox 22"/>
          <p:cNvSpPr txBox="1"/>
          <p:nvPr/>
        </p:nvSpPr>
        <p:spPr>
          <a:xfrm>
            <a:off x="-49825" y="5060836"/>
            <a:ext cx="2853844" cy="1323439"/>
          </a:xfrm>
          <a:prstGeom prst="rect">
            <a:avLst/>
          </a:prstGeom>
          <a:noFill/>
        </p:spPr>
        <p:txBody>
          <a:bodyPr wrap="square" rtlCol="0">
            <a:spAutoFit/>
          </a:bodyPr>
          <a:lstStyle/>
          <a:p>
            <a:pPr algn="ctr"/>
            <a:r>
              <a:rPr lang="en-US" sz="2000" b="1" u="sng" dirty="0" err="1">
                <a:solidFill>
                  <a:schemeClr val="accent6">
                    <a:lumMod val="75000"/>
                  </a:schemeClr>
                </a:solidFill>
              </a:rPr>
              <a:t>Xử</a:t>
            </a:r>
            <a:r>
              <a:rPr lang="en-US" sz="2000" b="1" u="sng" dirty="0">
                <a:solidFill>
                  <a:schemeClr val="accent6">
                    <a:lumMod val="75000"/>
                  </a:schemeClr>
                </a:solidFill>
              </a:rPr>
              <a:t> </a:t>
            </a:r>
            <a:r>
              <a:rPr lang="en-US" sz="2000" b="1" u="sng" dirty="0" err="1">
                <a:solidFill>
                  <a:schemeClr val="accent6">
                    <a:lumMod val="75000"/>
                  </a:schemeClr>
                </a:solidFill>
              </a:rPr>
              <a:t>lý</a:t>
            </a:r>
            <a:r>
              <a:rPr lang="en-US" sz="2000" b="1" u="sng" dirty="0">
                <a:solidFill>
                  <a:schemeClr val="accent6">
                    <a:lumMod val="75000"/>
                  </a:schemeClr>
                </a:solidFill>
              </a:rPr>
              <a:t>:</a:t>
            </a:r>
          </a:p>
          <a:p>
            <a:pPr algn="ctr"/>
            <a:r>
              <a:rPr lang="en-US" sz="2000" b="1" dirty="0" err="1">
                <a:solidFill>
                  <a:schemeClr val="accent6">
                    <a:lumMod val="75000"/>
                  </a:schemeClr>
                </a:solidFill>
              </a:rPr>
              <a:t>Mang</a:t>
            </a:r>
            <a:r>
              <a:rPr lang="en-US" sz="2000" b="1" dirty="0">
                <a:solidFill>
                  <a:schemeClr val="accent6">
                    <a:lumMod val="75000"/>
                  </a:schemeClr>
                </a:solidFill>
              </a:rPr>
              <a:t> </a:t>
            </a:r>
            <a:r>
              <a:rPr lang="en-US" sz="2000" b="1" dirty="0" err="1">
                <a:solidFill>
                  <a:schemeClr val="accent6">
                    <a:lumMod val="75000"/>
                  </a:schemeClr>
                </a:solidFill>
              </a:rPr>
              <a:t>đến</a:t>
            </a:r>
            <a:r>
              <a:rPr lang="en-US" sz="2000" b="1" dirty="0">
                <a:solidFill>
                  <a:schemeClr val="accent6">
                    <a:lumMod val="75000"/>
                  </a:schemeClr>
                </a:solidFill>
              </a:rPr>
              <a:t> </a:t>
            </a:r>
            <a:r>
              <a:rPr lang="en-US" sz="2000" b="1" dirty="0" err="1">
                <a:solidFill>
                  <a:schemeClr val="accent6">
                    <a:lumMod val="75000"/>
                  </a:schemeClr>
                </a:solidFill>
              </a:rPr>
              <a:t>điểm</a:t>
            </a:r>
            <a:r>
              <a:rPr lang="en-US" sz="2000" b="1" dirty="0">
                <a:solidFill>
                  <a:schemeClr val="accent6">
                    <a:lumMod val="75000"/>
                  </a:schemeClr>
                </a:solidFill>
              </a:rPr>
              <a:t> </a:t>
            </a:r>
            <a:r>
              <a:rPr lang="en-US" sz="2000" b="1" dirty="0" err="1">
                <a:solidFill>
                  <a:schemeClr val="accent6">
                    <a:lumMod val="75000"/>
                  </a:schemeClr>
                </a:solidFill>
              </a:rPr>
              <a:t>thu</a:t>
            </a:r>
            <a:r>
              <a:rPr lang="en-US" sz="2000" b="1" dirty="0">
                <a:solidFill>
                  <a:schemeClr val="accent6">
                    <a:lumMod val="75000"/>
                  </a:schemeClr>
                </a:solidFill>
              </a:rPr>
              <a:t> </a:t>
            </a:r>
            <a:r>
              <a:rPr lang="en-US" sz="2000" b="1" dirty="0" err="1">
                <a:solidFill>
                  <a:schemeClr val="accent6">
                    <a:lumMod val="75000"/>
                  </a:schemeClr>
                </a:solidFill>
              </a:rPr>
              <a:t>hồi</a:t>
            </a:r>
            <a:r>
              <a:rPr lang="en-US" sz="2000" b="1" dirty="0">
                <a:solidFill>
                  <a:schemeClr val="accent6">
                    <a:lumMod val="75000"/>
                  </a:schemeClr>
                </a:solidFill>
              </a:rPr>
              <a:t> </a:t>
            </a:r>
            <a:r>
              <a:rPr lang="en-US" sz="2000" b="1" dirty="0" err="1">
                <a:solidFill>
                  <a:schemeClr val="accent6">
                    <a:lumMod val="75000"/>
                  </a:schemeClr>
                </a:solidFill>
              </a:rPr>
              <a:t>chất</a:t>
            </a:r>
            <a:r>
              <a:rPr lang="en-US" sz="2000" b="1" dirty="0">
                <a:solidFill>
                  <a:schemeClr val="accent6">
                    <a:lumMod val="75000"/>
                  </a:schemeClr>
                </a:solidFill>
              </a:rPr>
              <a:t> </a:t>
            </a:r>
            <a:r>
              <a:rPr lang="en-US" sz="2000" b="1" dirty="0" err="1">
                <a:solidFill>
                  <a:schemeClr val="accent6">
                    <a:lumMod val="75000"/>
                  </a:schemeClr>
                </a:solidFill>
              </a:rPr>
              <a:t>thải</a:t>
            </a:r>
            <a:r>
              <a:rPr lang="en-US" sz="2000" b="1" dirty="0">
                <a:solidFill>
                  <a:schemeClr val="accent6">
                    <a:lumMod val="75000"/>
                  </a:schemeClr>
                </a:solidFill>
              </a:rPr>
              <a:t> </a:t>
            </a:r>
            <a:r>
              <a:rPr lang="en-US" sz="2000" b="1" dirty="0" err="1">
                <a:solidFill>
                  <a:schemeClr val="accent6">
                    <a:lumMod val="75000"/>
                  </a:schemeClr>
                </a:solidFill>
              </a:rPr>
              <a:t>nguy</a:t>
            </a:r>
            <a:r>
              <a:rPr lang="en-US" sz="2000" b="1" dirty="0">
                <a:solidFill>
                  <a:schemeClr val="accent6">
                    <a:lumMod val="75000"/>
                  </a:schemeClr>
                </a:solidFill>
              </a:rPr>
              <a:t> </a:t>
            </a:r>
            <a:r>
              <a:rPr lang="en-US" sz="2000" b="1" dirty="0" err="1">
                <a:solidFill>
                  <a:schemeClr val="accent6">
                    <a:lumMod val="75000"/>
                  </a:schemeClr>
                </a:solidFill>
              </a:rPr>
              <a:t>hại</a:t>
            </a:r>
            <a:r>
              <a:rPr lang="en-US" sz="2000" b="1" dirty="0">
                <a:solidFill>
                  <a:schemeClr val="accent6">
                    <a:lumMod val="75000"/>
                  </a:schemeClr>
                </a:solidFill>
              </a:rPr>
              <a:t> </a:t>
            </a:r>
            <a:r>
              <a:rPr lang="en-US" sz="2000" b="1" dirty="0" err="1">
                <a:solidFill>
                  <a:schemeClr val="accent6">
                    <a:lumMod val="75000"/>
                  </a:schemeClr>
                </a:solidFill>
              </a:rPr>
              <a:t>để</a:t>
            </a:r>
            <a:r>
              <a:rPr lang="en-US" sz="2000" b="1" dirty="0">
                <a:solidFill>
                  <a:schemeClr val="accent6">
                    <a:lumMod val="75000"/>
                  </a:schemeClr>
                </a:solidFill>
              </a:rPr>
              <a:t> </a:t>
            </a:r>
            <a:r>
              <a:rPr lang="en-US" sz="2000" b="1" dirty="0" err="1">
                <a:solidFill>
                  <a:schemeClr val="accent6">
                    <a:lumMod val="75000"/>
                  </a:schemeClr>
                </a:solidFill>
              </a:rPr>
              <a:t>xử</a:t>
            </a:r>
            <a:r>
              <a:rPr lang="en-US" sz="2000" b="1" dirty="0">
                <a:solidFill>
                  <a:schemeClr val="accent6">
                    <a:lumMod val="75000"/>
                  </a:schemeClr>
                </a:solidFill>
              </a:rPr>
              <a:t> </a:t>
            </a:r>
            <a:r>
              <a:rPr lang="en-US" sz="2000" b="1" dirty="0" err="1">
                <a:solidFill>
                  <a:schemeClr val="accent6">
                    <a:lumMod val="75000"/>
                  </a:schemeClr>
                </a:solidFill>
              </a:rPr>
              <a:t>lý</a:t>
            </a:r>
            <a:r>
              <a:rPr lang="en-US" sz="2000" b="1" dirty="0">
                <a:solidFill>
                  <a:schemeClr val="accent6">
                    <a:lumMod val="75000"/>
                  </a:schemeClr>
                </a:solidFill>
              </a:rPr>
              <a:t> </a:t>
            </a:r>
            <a:r>
              <a:rPr lang="en-US" sz="2000" b="1" dirty="0" err="1">
                <a:solidFill>
                  <a:schemeClr val="accent6">
                    <a:lumMod val="75000"/>
                  </a:schemeClr>
                </a:solidFill>
              </a:rPr>
              <a:t>đặc</a:t>
            </a:r>
            <a:r>
              <a:rPr lang="en-US" sz="2000" b="1" dirty="0">
                <a:solidFill>
                  <a:schemeClr val="accent6">
                    <a:lumMod val="75000"/>
                  </a:schemeClr>
                </a:solidFill>
              </a:rPr>
              <a:t> </a:t>
            </a:r>
            <a:r>
              <a:rPr lang="en-US" sz="2000" b="1" dirty="0" err="1">
                <a:solidFill>
                  <a:schemeClr val="accent6">
                    <a:lumMod val="75000"/>
                  </a:schemeClr>
                </a:solidFill>
              </a:rPr>
              <a:t>biệt</a:t>
            </a:r>
            <a:endParaRPr lang="en-US" sz="2000" b="1" dirty="0">
              <a:solidFill>
                <a:schemeClr val="accent6">
                  <a:lumMod val="75000"/>
                </a:schemeClr>
              </a:solidFill>
            </a:endParaRPr>
          </a:p>
        </p:txBody>
      </p:sp>
      <p:sp>
        <p:nvSpPr>
          <p:cNvPr id="25" name="TextBox 24"/>
          <p:cNvSpPr txBox="1"/>
          <p:nvPr/>
        </p:nvSpPr>
        <p:spPr>
          <a:xfrm>
            <a:off x="3770154" y="221400"/>
            <a:ext cx="4583306" cy="400110"/>
          </a:xfrm>
          <a:prstGeom prst="rect">
            <a:avLst/>
          </a:prstGeom>
          <a:noFill/>
        </p:spPr>
        <p:txBody>
          <a:bodyPr wrap="none" rtlCol="0">
            <a:spAutoFit/>
          </a:bodyPr>
          <a:lstStyle/>
          <a:p>
            <a:r>
              <a:rPr lang="en-US" sz="2000" b="1" dirty="0" err="1">
                <a:solidFill>
                  <a:schemeClr val="accent5"/>
                </a:solidFill>
                <a:latin typeface="Times New Roman" panose="02020603050405020304" pitchFamily="18" charset="0"/>
                <a:cs typeface="Times New Roman" panose="02020603050405020304" pitchFamily="18" charset="0"/>
              </a:rPr>
              <a:t>Phân</a:t>
            </a:r>
            <a:r>
              <a:rPr lang="en-US" sz="2000" b="1" dirty="0">
                <a:solidFill>
                  <a:schemeClr val="accent5"/>
                </a:solidFill>
                <a:latin typeface="Times New Roman" panose="02020603050405020304" pitchFamily="18" charset="0"/>
                <a:cs typeface="Times New Roman" panose="02020603050405020304" pitchFamily="18" charset="0"/>
              </a:rPr>
              <a:t> </a:t>
            </a:r>
            <a:r>
              <a:rPr lang="en-US" sz="2000" b="1" dirty="0" err="1">
                <a:solidFill>
                  <a:schemeClr val="accent5"/>
                </a:solidFill>
                <a:latin typeface="Times New Roman" panose="02020603050405020304" pitchFamily="18" charset="0"/>
                <a:cs typeface="Times New Roman" panose="02020603050405020304" pitchFamily="18" charset="0"/>
              </a:rPr>
              <a:t>loại</a:t>
            </a:r>
            <a:r>
              <a:rPr lang="en-US" sz="2000" b="1" dirty="0">
                <a:solidFill>
                  <a:schemeClr val="accent5"/>
                </a:solidFill>
                <a:latin typeface="Times New Roman" panose="02020603050405020304" pitchFamily="18" charset="0"/>
                <a:cs typeface="Times New Roman" panose="02020603050405020304" pitchFamily="18" charset="0"/>
              </a:rPr>
              <a:t> </a:t>
            </a:r>
            <a:r>
              <a:rPr lang="en-US" sz="2000" b="1" dirty="0" err="1">
                <a:solidFill>
                  <a:schemeClr val="accent5"/>
                </a:solidFill>
                <a:latin typeface="Times New Roman" panose="02020603050405020304" pitchFamily="18" charset="0"/>
                <a:cs typeface="Times New Roman" panose="02020603050405020304" pitchFamily="18" charset="0"/>
              </a:rPr>
              <a:t>rác</a:t>
            </a:r>
            <a:r>
              <a:rPr lang="en-US" sz="2000" b="1" dirty="0">
                <a:solidFill>
                  <a:schemeClr val="accent5"/>
                </a:solidFill>
                <a:latin typeface="Times New Roman" panose="02020603050405020304" pitchFamily="18" charset="0"/>
                <a:cs typeface="Times New Roman" panose="02020603050405020304" pitchFamily="18" charset="0"/>
              </a:rPr>
              <a:t> </a:t>
            </a:r>
            <a:r>
              <a:rPr lang="en-US" sz="2000" b="1" dirty="0" err="1">
                <a:solidFill>
                  <a:schemeClr val="accent5"/>
                </a:solidFill>
                <a:latin typeface="Times New Roman" panose="02020603050405020304" pitchFamily="18" charset="0"/>
                <a:cs typeface="Times New Roman" panose="02020603050405020304" pitchFamily="18" charset="0"/>
              </a:rPr>
              <a:t>đúng</a:t>
            </a:r>
            <a:r>
              <a:rPr lang="en-US" sz="2000" b="1" dirty="0">
                <a:solidFill>
                  <a:schemeClr val="accent5"/>
                </a:solidFill>
                <a:latin typeface="Times New Roman" panose="02020603050405020304" pitchFamily="18" charset="0"/>
                <a:cs typeface="Times New Roman" panose="02020603050405020304" pitchFamily="18" charset="0"/>
              </a:rPr>
              <a:t> </a:t>
            </a:r>
            <a:r>
              <a:rPr lang="en-US" sz="2000" b="1" dirty="0" err="1">
                <a:solidFill>
                  <a:schemeClr val="accent5"/>
                </a:solidFill>
                <a:latin typeface="Times New Roman" panose="02020603050405020304" pitchFamily="18" charset="0"/>
                <a:cs typeface="Times New Roman" panose="02020603050405020304" pitchFamily="18" charset="0"/>
              </a:rPr>
              <a:t>cách</a:t>
            </a:r>
            <a:r>
              <a:rPr lang="en-US" sz="2000" b="1" dirty="0">
                <a:solidFill>
                  <a:schemeClr val="accent5"/>
                </a:solidFill>
                <a:latin typeface="Times New Roman" panose="02020603050405020304" pitchFamily="18" charset="0"/>
                <a:cs typeface="Times New Roman" panose="02020603050405020304" pitchFamily="18" charset="0"/>
              </a:rPr>
              <a:t> </a:t>
            </a:r>
            <a:r>
              <a:rPr lang="en-US" sz="2000" b="1" dirty="0" err="1">
                <a:solidFill>
                  <a:schemeClr val="accent5"/>
                </a:solidFill>
                <a:latin typeface="Times New Roman" panose="02020603050405020304" pitchFamily="18" charset="0"/>
                <a:cs typeface="Times New Roman" panose="02020603050405020304" pitchFamily="18" charset="0"/>
              </a:rPr>
              <a:t>là</a:t>
            </a:r>
            <a:r>
              <a:rPr lang="en-US" sz="2000" b="1" dirty="0">
                <a:solidFill>
                  <a:schemeClr val="accent5"/>
                </a:solidFill>
                <a:latin typeface="Times New Roman" panose="02020603050405020304" pitchFamily="18" charset="0"/>
                <a:cs typeface="Times New Roman" panose="02020603050405020304" pitchFamily="18" charset="0"/>
              </a:rPr>
              <a:t> </a:t>
            </a:r>
            <a:r>
              <a:rPr lang="en-US" sz="2000" b="1" dirty="0" err="1">
                <a:solidFill>
                  <a:schemeClr val="accent5"/>
                </a:solidFill>
                <a:latin typeface="Times New Roman" panose="02020603050405020304" pitchFamily="18" charset="0"/>
                <a:cs typeface="Times New Roman" panose="02020603050405020304" pitchFamily="18" charset="0"/>
              </a:rPr>
              <a:t>như</a:t>
            </a:r>
            <a:r>
              <a:rPr lang="en-US" sz="2000" b="1" dirty="0">
                <a:solidFill>
                  <a:schemeClr val="accent5"/>
                </a:solidFill>
                <a:latin typeface="Times New Roman" panose="02020603050405020304" pitchFamily="18" charset="0"/>
                <a:cs typeface="Times New Roman" panose="02020603050405020304" pitchFamily="18" charset="0"/>
              </a:rPr>
              <a:t> </a:t>
            </a:r>
            <a:r>
              <a:rPr lang="en-US" sz="2000" b="1" dirty="0" err="1">
                <a:solidFill>
                  <a:schemeClr val="accent5"/>
                </a:solidFill>
                <a:latin typeface="Times New Roman" panose="02020603050405020304" pitchFamily="18" charset="0"/>
                <a:cs typeface="Times New Roman" panose="02020603050405020304" pitchFamily="18" charset="0"/>
              </a:rPr>
              <a:t>thế</a:t>
            </a:r>
            <a:r>
              <a:rPr lang="en-US" sz="2000" b="1" dirty="0">
                <a:solidFill>
                  <a:schemeClr val="accent5"/>
                </a:solidFill>
                <a:latin typeface="Times New Roman" panose="02020603050405020304" pitchFamily="18" charset="0"/>
                <a:cs typeface="Times New Roman" panose="02020603050405020304" pitchFamily="18" charset="0"/>
              </a:rPr>
              <a:t> </a:t>
            </a:r>
            <a:r>
              <a:rPr lang="en-US" sz="2000" b="1" dirty="0" err="1">
                <a:solidFill>
                  <a:schemeClr val="accent5"/>
                </a:solidFill>
                <a:latin typeface="Times New Roman" panose="02020603050405020304" pitchFamily="18" charset="0"/>
                <a:cs typeface="Times New Roman" panose="02020603050405020304" pitchFamily="18" charset="0"/>
              </a:rPr>
              <a:t>nào</a:t>
            </a:r>
            <a:r>
              <a:rPr lang="en-US" sz="2000" b="1" dirty="0">
                <a:solidFill>
                  <a:schemeClr val="accent5"/>
                </a:solidFill>
                <a:latin typeface="Times New Roman" panose="02020603050405020304" pitchFamily="18" charset="0"/>
                <a:cs typeface="Times New Roman" panose="02020603050405020304" pitchFamily="18" charset="0"/>
              </a:rPr>
              <a:t>?</a:t>
            </a:r>
          </a:p>
        </p:txBody>
      </p:sp>
    </p:spTree>
    <p:custDataLst>
      <p:tags r:id="rId1"/>
    </p:custDataLst>
    <p:extLst>
      <p:ext uri="{BB962C8B-B14F-4D97-AF65-F5344CB8AC3E}">
        <p14:creationId xmlns:p14="http://schemas.microsoft.com/office/powerpoint/2010/main" val="3033899114"/>
      </p:ext>
    </p:extLst>
  </p:cSld>
  <p:clrMapOvr>
    <a:masterClrMapping/>
  </p:clrMapOvr>
  <p:transition spd="slow" advTm="42345">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ppt_w</p:attrName>
                                        </p:attrNameLst>
                                      </p:cBhvr>
                                      <p:tavLst>
                                        <p:tav tm="0" fmla="#ppt_w*sin(2.5*pi*$)">
                                          <p:val>
                                            <p:fltVal val="0"/>
                                          </p:val>
                                        </p:tav>
                                        <p:tav tm="100000">
                                          <p:val>
                                            <p:fltVal val="1"/>
                                          </p:val>
                                        </p:tav>
                                      </p:tavLst>
                                    </p:anim>
                                    <p:anim calcmode="lin" valueType="num">
                                      <p:cBhvr>
                                        <p:cTn id="9" dur="2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500" fill="hold"/>
                                        <p:tgtEl>
                                          <p:spTgt spid="13"/>
                                        </p:tgtEl>
                                        <p:attrNameLst>
                                          <p:attrName>ppt_x</p:attrName>
                                        </p:attrNameLst>
                                      </p:cBhvr>
                                      <p:tavLst>
                                        <p:tav tm="0">
                                          <p:val>
                                            <p:strVal val="#ppt_x"/>
                                          </p:val>
                                        </p:tav>
                                        <p:tav tm="100000">
                                          <p:val>
                                            <p:strVal val="#ppt_x"/>
                                          </p:val>
                                        </p:tav>
                                      </p:tavLst>
                                    </p:anim>
                                    <p:anim calcmode="lin" valueType="num">
                                      <p:cBhvr additive="base">
                                        <p:cTn id="15" dur="500" fill="hold"/>
                                        <p:tgtEl>
                                          <p:spTgt spid="13"/>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ppt_x"/>
                                          </p:val>
                                        </p:tav>
                                        <p:tav tm="100000">
                                          <p:val>
                                            <p:strVal val="#ppt_x"/>
                                          </p:val>
                                        </p:tav>
                                      </p:tavLst>
                                    </p:anim>
                                    <p:anim calcmode="lin" valueType="num">
                                      <p:cBhvr additive="base">
                                        <p:cTn id="29" dur="50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ppt_x"/>
                                          </p:val>
                                        </p:tav>
                                        <p:tav tm="100000">
                                          <p:val>
                                            <p:strVal val="#ppt_x"/>
                                          </p:val>
                                        </p:tav>
                                      </p:tavLst>
                                    </p:anim>
                                    <p:anim calcmode="lin" valueType="num">
                                      <p:cBhvr additive="base">
                                        <p:cTn id="3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additive="base">
                                        <p:cTn id="38" dur="500" fill="hold"/>
                                        <p:tgtEl>
                                          <p:spTgt spid="17"/>
                                        </p:tgtEl>
                                        <p:attrNameLst>
                                          <p:attrName>ppt_x</p:attrName>
                                        </p:attrNameLst>
                                      </p:cBhvr>
                                      <p:tavLst>
                                        <p:tav tm="0">
                                          <p:val>
                                            <p:strVal val="#ppt_x"/>
                                          </p:val>
                                        </p:tav>
                                        <p:tav tm="100000">
                                          <p:val>
                                            <p:strVal val="#ppt_x"/>
                                          </p:val>
                                        </p:tav>
                                      </p:tavLst>
                                    </p:anim>
                                    <p:anim calcmode="lin" valueType="num">
                                      <p:cBhvr additive="base">
                                        <p:cTn id="39" dur="500" fill="hold"/>
                                        <p:tgtEl>
                                          <p:spTgt spid="17"/>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additive="base">
                                        <p:cTn id="42" dur="500" fill="hold"/>
                                        <p:tgtEl>
                                          <p:spTgt spid="18"/>
                                        </p:tgtEl>
                                        <p:attrNameLst>
                                          <p:attrName>ppt_x</p:attrName>
                                        </p:attrNameLst>
                                      </p:cBhvr>
                                      <p:tavLst>
                                        <p:tav tm="0">
                                          <p:val>
                                            <p:strVal val="#ppt_x"/>
                                          </p:val>
                                        </p:tav>
                                        <p:tav tm="100000">
                                          <p:val>
                                            <p:strVal val="#ppt_x"/>
                                          </p:val>
                                        </p:tav>
                                      </p:tavLst>
                                    </p:anim>
                                    <p:anim calcmode="lin" valueType="num">
                                      <p:cBhvr additive="base">
                                        <p:cTn id="43" dur="500" fill="hold"/>
                                        <p:tgtEl>
                                          <p:spTgt spid="18"/>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additive="base">
                                        <p:cTn id="46" dur="500" fill="hold"/>
                                        <p:tgtEl>
                                          <p:spTgt spid="21"/>
                                        </p:tgtEl>
                                        <p:attrNameLst>
                                          <p:attrName>ppt_x</p:attrName>
                                        </p:attrNameLst>
                                      </p:cBhvr>
                                      <p:tavLst>
                                        <p:tav tm="0">
                                          <p:val>
                                            <p:strVal val="#ppt_x"/>
                                          </p:val>
                                        </p:tav>
                                        <p:tav tm="100000">
                                          <p:val>
                                            <p:strVal val="#ppt_x"/>
                                          </p:val>
                                        </p:tav>
                                      </p:tavLst>
                                    </p:anim>
                                    <p:anim calcmode="lin" valueType="num">
                                      <p:cBhvr additive="base">
                                        <p:cTn id="4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additive="base">
                                        <p:cTn id="52" dur="500" fill="hold"/>
                                        <p:tgtEl>
                                          <p:spTgt spid="19"/>
                                        </p:tgtEl>
                                        <p:attrNameLst>
                                          <p:attrName>ppt_x</p:attrName>
                                        </p:attrNameLst>
                                      </p:cBhvr>
                                      <p:tavLst>
                                        <p:tav tm="0">
                                          <p:val>
                                            <p:strVal val="#ppt_x"/>
                                          </p:val>
                                        </p:tav>
                                        <p:tav tm="100000">
                                          <p:val>
                                            <p:strVal val="#ppt_x"/>
                                          </p:val>
                                        </p:tav>
                                      </p:tavLst>
                                    </p:anim>
                                    <p:anim calcmode="lin" valueType="num">
                                      <p:cBhvr additive="base">
                                        <p:cTn id="53" dur="500" fill="hold"/>
                                        <p:tgtEl>
                                          <p:spTgt spid="19"/>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ppt_x"/>
                                          </p:val>
                                        </p:tav>
                                        <p:tav tm="100000">
                                          <p:val>
                                            <p:strVal val="#ppt_x"/>
                                          </p:val>
                                        </p:tav>
                                      </p:tavLst>
                                    </p:anim>
                                    <p:anim calcmode="lin" valueType="num">
                                      <p:cBhvr additive="base">
                                        <p:cTn id="5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circle(in)">
                                      <p:cBhvr>
                                        <p:cTn id="62" dur="2000"/>
                                        <p:tgtEl>
                                          <p:spTgt spid="22"/>
                                        </p:tgtEl>
                                      </p:cBhvr>
                                    </p:animEffect>
                                  </p:childTnLst>
                                </p:cTn>
                              </p:par>
                              <p:par>
                                <p:cTn id="63" presetID="6" presetClass="entr" presetSubtype="16" fill="hold" grpId="0" nodeType="with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circle(in)">
                                      <p:cBhvr>
                                        <p:cTn id="65"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6" grpId="0"/>
      <p:bldP spid="18" grpId="0"/>
      <p:bldP spid="20" grpId="0"/>
      <p:bldP spid="22" grpId="0"/>
      <p:bldP spid="23" grpId="0"/>
    </p:bldLst>
  </p:timing>
  <p:extLst mod="1">
    <p:ext uri="{E180D4A7-C9FB-4DFB-919C-405C955672EB}">
      <p14:showEvtLst xmlns:p14="http://schemas.microsoft.com/office/powerpoint/2010/main">
        <p14:playEvt time="0" objId="6"/>
      </p14:showEvtLst>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1030" name="Picture 6" descr="Children Cartoon Background in 2020 | Cartoon kids, Cartoo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78" y="0"/>
            <a:ext cx="12177222"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60644" y="1705259"/>
            <a:ext cx="9307356" cy="523220"/>
          </a:xfrm>
          <a:prstGeom prst="rect">
            <a:avLst/>
          </a:prstGeom>
          <a:noFill/>
        </p:spPr>
        <p:txBody>
          <a:bodyPr wrap="none" rtlCol="0">
            <a:spAutoFit/>
          </a:bodyPr>
          <a:lstStyle/>
          <a:p>
            <a:r>
              <a:rPr lang="en-US" sz="2800" b="1" dirty="0" err="1">
                <a:solidFill>
                  <a:schemeClr val="accent6">
                    <a:lumMod val="75000"/>
                  </a:schemeClr>
                </a:solidFill>
              </a:rPr>
              <a:t>Chúng</a:t>
            </a:r>
            <a:r>
              <a:rPr lang="en-US" sz="2800" b="1" dirty="0">
                <a:solidFill>
                  <a:schemeClr val="accent6">
                    <a:lumMod val="75000"/>
                  </a:schemeClr>
                </a:solidFill>
              </a:rPr>
              <a:t> </a:t>
            </a:r>
            <a:r>
              <a:rPr lang="en-US" sz="2800" b="1" dirty="0" err="1">
                <a:solidFill>
                  <a:schemeClr val="accent6">
                    <a:lumMod val="75000"/>
                  </a:schemeClr>
                </a:solidFill>
              </a:rPr>
              <a:t>mình</a:t>
            </a:r>
            <a:r>
              <a:rPr lang="en-US" sz="2800" b="1" dirty="0">
                <a:solidFill>
                  <a:schemeClr val="accent6">
                    <a:lumMod val="75000"/>
                  </a:schemeClr>
                </a:solidFill>
              </a:rPr>
              <a:t> </a:t>
            </a:r>
            <a:r>
              <a:rPr lang="en-US" sz="2800" b="1" dirty="0" err="1">
                <a:solidFill>
                  <a:schemeClr val="accent6">
                    <a:lumMod val="75000"/>
                  </a:schemeClr>
                </a:solidFill>
              </a:rPr>
              <a:t>cùng</a:t>
            </a:r>
            <a:r>
              <a:rPr lang="en-US" sz="2800" b="1" dirty="0">
                <a:solidFill>
                  <a:schemeClr val="accent6">
                    <a:lumMod val="75000"/>
                  </a:schemeClr>
                </a:solidFill>
              </a:rPr>
              <a:t> </a:t>
            </a:r>
            <a:r>
              <a:rPr lang="en-US" sz="2800" b="1" dirty="0" err="1">
                <a:solidFill>
                  <a:schemeClr val="accent6">
                    <a:lumMod val="75000"/>
                  </a:schemeClr>
                </a:solidFill>
              </a:rPr>
              <a:t>đón</a:t>
            </a:r>
            <a:r>
              <a:rPr lang="en-US" sz="2800" b="1" dirty="0">
                <a:solidFill>
                  <a:schemeClr val="accent6">
                    <a:lumMod val="75000"/>
                  </a:schemeClr>
                </a:solidFill>
              </a:rPr>
              <a:t> </a:t>
            </a:r>
            <a:r>
              <a:rPr lang="en-US" sz="2800" b="1" dirty="0" err="1">
                <a:solidFill>
                  <a:schemeClr val="accent6">
                    <a:lumMod val="75000"/>
                  </a:schemeClr>
                </a:solidFill>
              </a:rPr>
              <a:t>xem</a:t>
            </a:r>
            <a:r>
              <a:rPr lang="en-US" sz="2800" b="1" dirty="0">
                <a:solidFill>
                  <a:schemeClr val="accent6">
                    <a:lumMod val="75000"/>
                  </a:schemeClr>
                </a:solidFill>
              </a:rPr>
              <a:t> </a:t>
            </a:r>
            <a:r>
              <a:rPr lang="en-US" sz="2800" b="1" dirty="0" err="1">
                <a:solidFill>
                  <a:schemeClr val="accent6">
                    <a:lumMod val="75000"/>
                  </a:schemeClr>
                </a:solidFill>
              </a:rPr>
              <a:t>đoạn</a:t>
            </a:r>
            <a:r>
              <a:rPr lang="en-US" sz="2800" b="1" dirty="0">
                <a:solidFill>
                  <a:schemeClr val="accent6">
                    <a:lumMod val="75000"/>
                  </a:schemeClr>
                </a:solidFill>
              </a:rPr>
              <a:t> </a:t>
            </a:r>
            <a:r>
              <a:rPr lang="en-US" sz="2800" b="1" dirty="0" err="1">
                <a:solidFill>
                  <a:schemeClr val="accent6">
                    <a:lumMod val="75000"/>
                  </a:schemeClr>
                </a:solidFill>
              </a:rPr>
              <a:t>phim</a:t>
            </a:r>
            <a:r>
              <a:rPr lang="en-US" sz="2800" b="1" dirty="0">
                <a:solidFill>
                  <a:schemeClr val="accent6">
                    <a:lumMod val="75000"/>
                  </a:schemeClr>
                </a:solidFill>
              </a:rPr>
              <a:t> </a:t>
            </a:r>
            <a:r>
              <a:rPr lang="en-US" sz="2800" b="1" dirty="0" err="1">
                <a:solidFill>
                  <a:schemeClr val="accent6">
                    <a:lumMod val="75000"/>
                  </a:schemeClr>
                </a:solidFill>
              </a:rPr>
              <a:t>hoạt</a:t>
            </a:r>
            <a:r>
              <a:rPr lang="en-US" sz="2800" b="1" dirty="0">
                <a:solidFill>
                  <a:schemeClr val="accent6">
                    <a:lumMod val="75000"/>
                  </a:schemeClr>
                </a:solidFill>
              </a:rPr>
              <a:t> </a:t>
            </a:r>
            <a:r>
              <a:rPr lang="en-US" sz="2800" b="1" dirty="0" err="1">
                <a:solidFill>
                  <a:schemeClr val="accent6">
                    <a:lumMod val="75000"/>
                  </a:schemeClr>
                </a:solidFill>
              </a:rPr>
              <a:t>hình</a:t>
            </a:r>
            <a:r>
              <a:rPr lang="en-US" sz="2800" b="1" dirty="0">
                <a:solidFill>
                  <a:schemeClr val="accent6">
                    <a:lumMod val="75000"/>
                  </a:schemeClr>
                </a:solidFill>
              </a:rPr>
              <a:t> </a:t>
            </a:r>
            <a:r>
              <a:rPr lang="en-US" sz="2800" b="1" dirty="0" err="1">
                <a:solidFill>
                  <a:schemeClr val="accent6">
                    <a:lumMod val="75000"/>
                  </a:schemeClr>
                </a:solidFill>
              </a:rPr>
              <a:t>nhé</a:t>
            </a:r>
            <a:r>
              <a:rPr lang="en-US" sz="2800" b="1" dirty="0">
                <a:solidFill>
                  <a:schemeClr val="accent6">
                    <a:lumMod val="75000"/>
                  </a:schemeClr>
                </a:solidFill>
              </a:rPr>
              <a:t>!</a:t>
            </a:r>
          </a:p>
        </p:txBody>
      </p:sp>
    </p:spTree>
    <p:extLst>
      <p:ext uri="{BB962C8B-B14F-4D97-AF65-F5344CB8AC3E}">
        <p14:creationId xmlns:p14="http://schemas.microsoft.com/office/powerpoint/2010/main" val="2957809177"/>
      </p:ext>
    </p:extLst>
  </p:cSld>
  <p:clrMapOvr>
    <a:masterClrMapping/>
  </p:clrMapOvr>
  <mc:AlternateContent xmlns:mc="http://schemas.openxmlformats.org/markup-compatibility/2006" xmlns:p14="http://schemas.microsoft.com/office/powerpoint/2010/main">
    <mc:Choice Requires="p14">
      <p:transition spd="slow" p14:dur="2000" advTm="4500"/>
    </mc:Choice>
    <mc:Fallback xmlns="">
      <p:transition spd="slow" advTm="4500"/>
    </mc:Fallback>
  </mc:AlternateContent>
  <p:extLst mod="1">
    <p:ext uri="{E180D4A7-C9FB-4DFB-919C-405C955672EB}">
      <p14:showEvtLst xmlns:p14="http://schemas.microsoft.com/office/powerpoint/2010/main">
        <p14:playEvt time="0" objId="5"/>
      </p14:showEvtLst>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giaoan.link] hinh-nen-powerpoint-don-gian-dep-3 » Tài liệu miễn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TextBox 3"/>
          <p:cNvSpPr txBox="1"/>
          <p:nvPr/>
        </p:nvSpPr>
        <p:spPr>
          <a:xfrm>
            <a:off x="2231191" y="1253448"/>
            <a:ext cx="7729618" cy="707886"/>
          </a:xfrm>
          <a:prstGeom prst="rect">
            <a:avLst/>
          </a:prstGeom>
          <a:noFill/>
        </p:spPr>
        <p:txBody>
          <a:bodyPr wrap="square" rtlCol="0">
            <a:spAutoFit/>
          </a:bodyPr>
          <a:lstStyle/>
          <a:p>
            <a:pPr algn="ctr"/>
            <a:r>
              <a:rPr lang="en-US" sz="2000" b="1" dirty="0" err="1">
                <a:solidFill>
                  <a:schemeClr val="accent6">
                    <a:lumMod val="75000"/>
                  </a:schemeClr>
                </a:solidFill>
              </a:rPr>
              <a:t>Các</a:t>
            </a:r>
            <a:r>
              <a:rPr lang="en-US" sz="2000" b="1" dirty="0">
                <a:solidFill>
                  <a:schemeClr val="accent6">
                    <a:lumMod val="75000"/>
                  </a:schemeClr>
                </a:solidFill>
              </a:rPr>
              <a:t> con </a:t>
            </a:r>
            <a:r>
              <a:rPr lang="en-US" sz="2000" b="1" dirty="0" err="1">
                <a:solidFill>
                  <a:schemeClr val="accent6">
                    <a:lumMod val="75000"/>
                  </a:schemeClr>
                </a:solidFill>
              </a:rPr>
              <a:t>cho</a:t>
            </a:r>
            <a:r>
              <a:rPr lang="en-US" sz="2000" b="1" dirty="0">
                <a:solidFill>
                  <a:schemeClr val="accent6">
                    <a:lumMod val="75000"/>
                  </a:schemeClr>
                </a:solidFill>
              </a:rPr>
              <a:t> </a:t>
            </a:r>
            <a:r>
              <a:rPr lang="en-US" sz="2000" b="1" dirty="0" err="1">
                <a:solidFill>
                  <a:schemeClr val="accent6">
                    <a:lumMod val="75000"/>
                  </a:schemeClr>
                </a:solidFill>
              </a:rPr>
              <a:t>cô</a:t>
            </a:r>
            <a:r>
              <a:rPr lang="en-US" sz="2000" b="1" dirty="0">
                <a:solidFill>
                  <a:schemeClr val="accent6">
                    <a:lumMod val="75000"/>
                  </a:schemeClr>
                </a:solidFill>
              </a:rPr>
              <a:t> </a:t>
            </a:r>
            <a:r>
              <a:rPr lang="en-US" sz="2000" b="1" dirty="0" err="1">
                <a:solidFill>
                  <a:schemeClr val="accent6">
                    <a:lumMod val="75000"/>
                  </a:schemeClr>
                </a:solidFill>
              </a:rPr>
              <a:t>biết</a:t>
            </a:r>
            <a:r>
              <a:rPr lang="en-US" sz="2000" b="1" dirty="0">
                <a:solidFill>
                  <a:schemeClr val="accent6">
                    <a:lumMod val="75000"/>
                  </a:schemeClr>
                </a:solidFill>
              </a:rPr>
              <a:t> </a:t>
            </a:r>
            <a:r>
              <a:rPr lang="en-US" sz="2000" b="1" dirty="0" err="1">
                <a:solidFill>
                  <a:schemeClr val="accent6">
                    <a:lumMod val="75000"/>
                  </a:schemeClr>
                </a:solidFill>
              </a:rPr>
              <a:t>các</a:t>
            </a:r>
            <a:r>
              <a:rPr lang="en-US" sz="2000" b="1" dirty="0">
                <a:solidFill>
                  <a:schemeClr val="accent6">
                    <a:lumMod val="75000"/>
                  </a:schemeClr>
                </a:solidFill>
              </a:rPr>
              <a:t> </a:t>
            </a:r>
            <a:r>
              <a:rPr lang="en-US" sz="2000" b="1" dirty="0" err="1">
                <a:solidFill>
                  <a:schemeClr val="accent6">
                    <a:lumMod val="75000"/>
                  </a:schemeClr>
                </a:solidFill>
              </a:rPr>
              <a:t>bạn</a:t>
            </a:r>
            <a:r>
              <a:rPr lang="en-US" sz="2000" b="1" dirty="0">
                <a:solidFill>
                  <a:schemeClr val="accent6">
                    <a:lumMod val="75000"/>
                  </a:schemeClr>
                </a:solidFill>
              </a:rPr>
              <a:t> </a:t>
            </a:r>
            <a:r>
              <a:rPr lang="en-US" sz="2000" b="1" dirty="0" err="1">
                <a:solidFill>
                  <a:schemeClr val="accent6">
                    <a:lumMod val="75000"/>
                  </a:schemeClr>
                </a:solidFill>
              </a:rPr>
              <a:t>nhỏ</a:t>
            </a:r>
            <a:r>
              <a:rPr lang="en-US" sz="2000" b="1" dirty="0">
                <a:solidFill>
                  <a:schemeClr val="accent6">
                    <a:lumMod val="75000"/>
                  </a:schemeClr>
                </a:solidFill>
              </a:rPr>
              <a:t> </a:t>
            </a:r>
            <a:r>
              <a:rPr lang="en-US" sz="2000" b="1" dirty="0" err="1">
                <a:solidFill>
                  <a:schemeClr val="accent6">
                    <a:lumMod val="75000"/>
                  </a:schemeClr>
                </a:solidFill>
              </a:rPr>
              <a:t>trong</a:t>
            </a:r>
            <a:r>
              <a:rPr lang="en-US" sz="2000" b="1" dirty="0">
                <a:solidFill>
                  <a:schemeClr val="accent6">
                    <a:lumMod val="75000"/>
                  </a:schemeClr>
                </a:solidFill>
              </a:rPr>
              <a:t> </a:t>
            </a:r>
            <a:r>
              <a:rPr lang="en-US" sz="2000" b="1" dirty="0" err="1">
                <a:solidFill>
                  <a:schemeClr val="accent6">
                    <a:lumMod val="75000"/>
                  </a:schemeClr>
                </a:solidFill>
              </a:rPr>
              <a:t>đoạn</a:t>
            </a:r>
            <a:r>
              <a:rPr lang="en-US" sz="2000" b="1" dirty="0">
                <a:solidFill>
                  <a:schemeClr val="accent6">
                    <a:lumMod val="75000"/>
                  </a:schemeClr>
                </a:solidFill>
              </a:rPr>
              <a:t> video </a:t>
            </a:r>
            <a:r>
              <a:rPr lang="en-US" sz="2000" b="1" dirty="0" err="1">
                <a:solidFill>
                  <a:schemeClr val="accent6">
                    <a:lumMod val="75000"/>
                  </a:schemeClr>
                </a:solidFill>
              </a:rPr>
              <a:t>có</a:t>
            </a:r>
            <a:r>
              <a:rPr lang="en-US" sz="2000" b="1" dirty="0">
                <a:solidFill>
                  <a:schemeClr val="accent6">
                    <a:lumMod val="75000"/>
                  </a:schemeClr>
                </a:solidFill>
              </a:rPr>
              <a:t> </a:t>
            </a:r>
            <a:r>
              <a:rPr lang="en-US" sz="2000" b="1" dirty="0" err="1">
                <a:solidFill>
                  <a:schemeClr val="accent6">
                    <a:lumMod val="75000"/>
                  </a:schemeClr>
                </a:solidFill>
              </a:rPr>
              <a:t>biết</a:t>
            </a:r>
            <a:endParaRPr lang="en-US" sz="2000" b="1" dirty="0">
              <a:solidFill>
                <a:schemeClr val="accent6">
                  <a:lumMod val="75000"/>
                </a:schemeClr>
              </a:solidFill>
            </a:endParaRPr>
          </a:p>
          <a:p>
            <a:pPr algn="ctr"/>
            <a:r>
              <a:rPr lang="en-US" sz="2000" b="1" dirty="0">
                <a:solidFill>
                  <a:schemeClr val="accent6">
                    <a:lumMod val="75000"/>
                  </a:schemeClr>
                </a:solidFill>
              </a:rPr>
              <a:t> </a:t>
            </a:r>
            <a:r>
              <a:rPr lang="en-US" sz="2000" b="1" dirty="0" err="1">
                <a:solidFill>
                  <a:schemeClr val="accent6">
                    <a:lumMod val="75000"/>
                  </a:schemeClr>
                </a:solidFill>
              </a:rPr>
              <a:t>giữ</a:t>
            </a:r>
            <a:r>
              <a:rPr lang="en-US" sz="2000" b="1" dirty="0">
                <a:solidFill>
                  <a:schemeClr val="accent6">
                    <a:lumMod val="75000"/>
                  </a:schemeClr>
                </a:solidFill>
              </a:rPr>
              <a:t> </a:t>
            </a:r>
            <a:r>
              <a:rPr lang="en-US" sz="2000" b="1" dirty="0" err="1">
                <a:solidFill>
                  <a:schemeClr val="accent6">
                    <a:lumMod val="75000"/>
                  </a:schemeClr>
                </a:solidFill>
              </a:rPr>
              <a:t>gìn</a:t>
            </a:r>
            <a:r>
              <a:rPr lang="en-US" sz="2000" b="1" dirty="0">
                <a:solidFill>
                  <a:schemeClr val="accent6">
                    <a:lumMod val="75000"/>
                  </a:schemeClr>
                </a:solidFill>
              </a:rPr>
              <a:t> </a:t>
            </a:r>
            <a:r>
              <a:rPr lang="en-US" sz="2000" b="1" dirty="0" err="1">
                <a:solidFill>
                  <a:schemeClr val="accent6">
                    <a:lumMod val="75000"/>
                  </a:schemeClr>
                </a:solidFill>
              </a:rPr>
              <a:t>vệ</a:t>
            </a:r>
            <a:r>
              <a:rPr lang="en-US" sz="2000" b="1" dirty="0">
                <a:solidFill>
                  <a:schemeClr val="accent6">
                    <a:lumMod val="75000"/>
                  </a:schemeClr>
                </a:solidFill>
              </a:rPr>
              <a:t> </a:t>
            </a:r>
            <a:r>
              <a:rPr lang="en-US" sz="2000" b="1" dirty="0" err="1">
                <a:solidFill>
                  <a:schemeClr val="accent6">
                    <a:lumMod val="75000"/>
                  </a:schemeClr>
                </a:solidFill>
              </a:rPr>
              <a:t>sinh</a:t>
            </a:r>
            <a:r>
              <a:rPr lang="en-US" sz="2000" b="1" dirty="0">
                <a:solidFill>
                  <a:schemeClr val="accent6">
                    <a:lumMod val="75000"/>
                  </a:schemeClr>
                </a:solidFill>
              </a:rPr>
              <a:t> </a:t>
            </a:r>
            <a:r>
              <a:rPr lang="en-US" sz="2000" b="1" dirty="0" err="1">
                <a:solidFill>
                  <a:schemeClr val="accent6">
                    <a:lumMod val="75000"/>
                  </a:schemeClr>
                </a:solidFill>
              </a:rPr>
              <a:t>môi</a:t>
            </a:r>
            <a:r>
              <a:rPr lang="en-US" sz="2000" b="1" dirty="0">
                <a:solidFill>
                  <a:schemeClr val="accent6">
                    <a:lumMod val="75000"/>
                  </a:schemeClr>
                </a:solidFill>
              </a:rPr>
              <a:t> </a:t>
            </a:r>
            <a:r>
              <a:rPr lang="en-US" sz="2000" b="1" dirty="0" err="1">
                <a:solidFill>
                  <a:schemeClr val="accent6">
                    <a:lumMod val="75000"/>
                  </a:schemeClr>
                </a:solidFill>
              </a:rPr>
              <a:t>trường</a:t>
            </a:r>
            <a:r>
              <a:rPr lang="en-US" sz="2000" b="1" dirty="0">
                <a:solidFill>
                  <a:schemeClr val="accent6">
                    <a:lumMod val="75000"/>
                  </a:schemeClr>
                </a:solidFill>
              </a:rPr>
              <a:t> </a:t>
            </a:r>
            <a:r>
              <a:rPr lang="en-US" sz="2000" b="1" dirty="0" err="1">
                <a:solidFill>
                  <a:schemeClr val="accent6">
                    <a:lumMod val="75000"/>
                  </a:schemeClr>
                </a:solidFill>
              </a:rPr>
              <a:t>không</a:t>
            </a:r>
            <a:r>
              <a:rPr lang="en-US" sz="2000" b="1" dirty="0">
                <a:solidFill>
                  <a:schemeClr val="accent6">
                    <a:lumMod val="75000"/>
                  </a:schemeClr>
                </a:solidFill>
              </a:rPr>
              <a:t>?</a:t>
            </a:r>
          </a:p>
        </p:txBody>
      </p:sp>
      <p:sp>
        <p:nvSpPr>
          <p:cNvPr id="6" name="TextBox 5"/>
          <p:cNvSpPr txBox="1"/>
          <p:nvPr/>
        </p:nvSpPr>
        <p:spPr>
          <a:xfrm>
            <a:off x="3567904" y="153563"/>
            <a:ext cx="5056192" cy="400110"/>
          </a:xfrm>
          <a:prstGeom prst="rect">
            <a:avLst/>
          </a:prstGeom>
          <a:noFill/>
        </p:spPr>
        <p:txBody>
          <a:bodyPr wrap="none" rtlCol="0">
            <a:spAutoFit/>
          </a:bodyPr>
          <a:lstStyle/>
          <a:p>
            <a:r>
              <a:rPr lang="en-US" sz="2000" b="1" dirty="0" err="1">
                <a:solidFill>
                  <a:schemeClr val="accent6">
                    <a:lumMod val="75000"/>
                  </a:schemeClr>
                </a:solidFill>
              </a:rPr>
              <a:t>Sau</a:t>
            </a:r>
            <a:r>
              <a:rPr lang="en-US" sz="2000" b="1" dirty="0">
                <a:solidFill>
                  <a:schemeClr val="accent6">
                    <a:lumMod val="75000"/>
                  </a:schemeClr>
                </a:solidFill>
              </a:rPr>
              <a:t> </a:t>
            </a:r>
            <a:r>
              <a:rPr lang="en-US" sz="2000" b="1" dirty="0" err="1">
                <a:solidFill>
                  <a:schemeClr val="accent6">
                    <a:lumMod val="75000"/>
                  </a:schemeClr>
                </a:solidFill>
              </a:rPr>
              <a:t>khi</a:t>
            </a:r>
            <a:r>
              <a:rPr lang="en-US" sz="2000" b="1" dirty="0">
                <a:solidFill>
                  <a:schemeClr val="accent6">
                    <a:lumMod val="75000"/>
                  </a:schemeClr>
                </a:solidFill>
              </a:rPr>
              <a:t> </a:t>
            </a:r>
            <a:r>
              <a:rPr lang="en-US" sz="2000" b="1" dirty="0" err="1">
                <a:solidFill>
                  <a:schemeClr val="accent6">
                    <a:lumMod val="75000"/>
                  </a:schemeClr>
                </a:solidFill>
              </a:rPr>
              <a:t>ăn</a:t>
            </a:r>
            <a:r>
              <a:rPr lang="en-US" sz="2000" b="1" dirty="0">
                <a:solidFill>
                  <a:schemeClr val="accent6">
                    <a:lumMod val="75000"/>
                  </a:schemeClr>
                </a:solidFill>
              </a:rPr>
              <a:t> </a:t>
            </a:r>
            <a:r>
              <a:rPr lang="en-US" sz="2000" b="1" dirty="0" err="1">
                <a:solidFill>
                  <a:schemeClr val="accent6">
                    <a:lumMod val="75000"/>
                  </a:schemeClr>
                </a:solidFill>
              </a:rPr>
              <a:t>xong</a:t>
            </a:r>
            <a:r>
              <a:rPr lang="en-US" sz="2000" b="1" dirty="0">
                <a:solidFill>
                  <a:schemeClr val="accent6">
                    <a:lumMod val="75000"/>
                  </a:schemeClr>
                </a:solidFill>
              </a:rPr>
              <a:t> </a:t>
            </a:r>
            <a:r>
              <a:rPr lang="en-US" sz="2000" b="1" dirty="0" err="1">
                <a:solidFill>
                  <a:schemeClr val="accent6">
                    <a:lumMod val="75000"/>
                  </a:schemeClr>
                </a:solidFill>
              </a:rPr>
              <a:t>các</a:t>
            </a:r>
            <a:r>
              <a:rPr lang="en-US" sz="2000" b="1" dirty="0">
                <a:solidFill>
                  <a:schemeClr val="accent6">
                    <a:lumMod val="75000"/>
                  </a:schemeClr>
                </a:solidFill>
              </a:rPr>
              <a:t> </a:t>
            </a:r>
            <a:r>
              <a:rPr lang="en-US" sz="2000" b="1" dirty="0" err="1">
                <a:solidFill>
                  <a:schemeClr val="accent6">
                    <a:lumMod val="75000"/>
                  </a:schemeClr>
                </a:solidFill>
              </a:rPr>
              <a:t>bạn</a:t>
            </a:r>
            <a:r>
              <a:rPr lang="en-US" sz="2000" b="1" dirty="0">
                <a:solidFill>
                  <a:schemeClr val="accent6">
                    <a:lumMod val="75000"/>
                  </a:schemeClr>
                </a:solidFill>
              </a:rPr>
              <a:t> </a:t>
            </a:r>
            <a:r>
              <a:rPr lang="en-US" sz="2000" b="1" dirty="0" err="1">
                <a:solidFill>
                  <a:schemeClr val="accent6">
                    <a:lumMod val="75000"/>
                  </a:schemeClr>
                </a:solidFill>
              </a:rPr>
              <a:t>nhỏ</a:t>
            </a:r>
            <a:r>
              <a:rPr lang="en-US" sz="2000" b="1" dirty="0">
                <a:solidFill>
                  <a:schemeClr val="accent6">
                    <a:lumMod val="75000"/>
                  </a:schemeClr>
                </a:solidFill>
              </a:rPr>
              <a:t> </a:t>
            </a:r>
            <a:r>
              <a:rPr lang="en-US" sz="2000" b="1" dirty="0" err="1">
                <a:solidFill>
                  <a:schemeClr val="accent6">
                    <a:lumMod val="75000"/>
                  </a:schemeClr>
                </a:solidFill>
              </a:rPr>
              <a:t>đã</a:t>
            </a:r>
            <a:r>
              <a:rPr lang="en-US" sz="2000" b="1" dirty="0">
                <a:solidFill>
                  <a:schemeClr val="accent6">
                    <a:lumMod val="75000"/>
                  </a:schemeClr>
                </a:solidFill>
              </a:rPr>
              <a:t> </a:t>
            </a:r>
            <a:r>
              <a:rPr lang="en-US" sz="2000" b="1" dirty="0" err="1">
                <a:solidFill>
                  <a:schemeClr val="accent6">
                    <a:lumMod val="75000"/>
                  </a:schemeClr>
                </a:solidFill>
              </a:rPr>
              <a:t>làm</a:t>
            </a:r>
            <a:r>
              <a:rPr lang="en-US" sz="2000" b="1" dirty="0">
                <a:solidFill>
                  <a:schemeClr val="accent6">
                    <a:lumMod val="75000"/>
                  </a:schemeClr>
                </a:solidFill>
              </a:rPr>
              <a:t> </a:t>
            </a:r>
            <a:r>
              <a:rPr lang="en-US" sz="2000" b="1" dirty="0" err="1">
                <a:solidFill>
                  <a:schemeClr val="accent6">
                    <a:lumMod val="75000"/>
                  </a:schemeClr>
                </a:solidFill>
              </a:rPr>
              <a:t>gì</a:t>
            </a:r>
            <a:r>
              <a:rPr lang="en-US" sz="2000" b="1" dirty="0">
                <a:solidFill>
                  <a:schemeClr val="accent6">
                    <a:lumMod val="75000"/>
                  </a:schemeClr>
                </a:solidFill>
              </a:rPr>
              <a:t>?</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964" y="875354"/>
            <a:ext cx="10612581" cy="5211410"/>
          </a:xfrm>
          <a:prstGeom prst="rect">
            <a:avLst/>
          </a:prstGeom>
        </p:spPr>
      </p:pic>
      <p:sp>
        <p:nvSpPr>
          <p:cNvPr id="8" name="TextBox 7"/>
          <p:cNvSpPr txBox="1"/>
          <p:nvPr/>
        </p:nvSpPr>
        <p:spPr>
          <a:xfrm>
            <a:off x="3567904" y="6261211"/>
            <a:ext cx="5557932" cy="369332"/>
          </a:xfrm>
          <a:prstGeom prst="rect">
            <a:avLst/>
          </a:prstGeom>
          <a:noFill/>
        </p:spPr>
        <p:txBody>
          <a:bodyPr wrap="none" rtlCol="0">
            <a:spAutoFit/>
          </a:bodyPr>
          <a:lstStyle/>
          <a:p>
            <a:r>
              <a:rPr lang="en-US" sz="1800" b="1" dirty="0" err="1">
                <a:solidFill>
                  <a:srgbClr val="FF0000"/>
                </a:solidFill>
              </a:rPr>
              <a:t>Các</a:t>
            </a:r>
            <a:r>
              <a:rPr lang="en-US" sz="1800" b="1" dirty="0">
                <a:solidFill>
                  <a:srgbClr val="FF0000"/>
                </a:solidFill>
              </a:rPr>
              <a:t> </a:t>
            </a:r>
            <a:r>
              <a:rPr lang="en-US" sz="1800" b="1" dirty="0" err="1">
                <a:solidFill>
                  <a:srgbClr val="FF0000"/>
                </a:solidFill>
              </a:rPr>
              <a:t>bạn</a:t>
            </a:r>
            <a:r>
              <a:rPr lang="en-US" sz="1800" b="1" dirty="0">
                <a:solidFill>
                  <a:srgbClr val="FF0000"/>
                </a:solidFill>
              </a:rPr>
              <a:t> </a:t>
            </a:r>
            <a:r>
              <a:rPr lang="en-US" sz="1800" b="1" dirty="0" err="1">
                <a:solidFill>
                  <a:srgbClr val="FF0000"/>
                </a:solidFill>
              </a:rPr>
              <a:t>nhỏ</a:t>
            </a:r>
            <a:r>
              <a:rPr lang="en-US" sz="1800" b="1" dirty="0">
                <a:solidFill>
                  <a:srgbClr val="FF0000"/>
                </a:solidFill>
              </a:rPr>
              <a:t> </a:t>
            </a:r>
            <a:r>
              <a:rPr lang="en-US" sz="1800" b="1" dirty="0" err="1">
                <a:solidFill>
                  <a:srgbClr val="FF0000"/>
                </a:solidFill>
              </a:rPr>
              <a:t>đã</a:t>
            </a:r>
            <a:r>
              <a:rPr lang="en-US" sz="1800" b="1" dirty="0">
                <a:solidFill>
                  <a:srgbClr val="FF0000"/>
                </a:solidFill>
              </a:rPr>
              <a:t> </a:t>
            </a:r>
            <a:r>
              <a:rPr lang="en-US" sz="1800" b="1" dirty="0" err="1">
                <a:solidFill>
                  <a:srgbClr val="FF0000"/>
                </a:solidFill>
              </a:rPr>
              <a:t>biết</a:t>
            </a:r>
            <a:r>
              <a:rPr lang="en-US" sz="1800" b="1" dirty="0">
                <a:solidFill>
                  <a:srgbClr val="FF0000"/>
                </a:solidFill>
              </a:rPr>
              <a:t> </a:t>
            </a:r>
            <a:r>
              <a:rPr lang="en-US" sz="1800" b="1" dirty="0" err="1">
                <a:solidFill>
                  <a:srgbClr val="FF0000"/>
                </a:solidFill>
              </a:rPr>
              <a:t>dọn</a:t>
            </a:r>
            <a:r>
              <a:rPr lang="en-US" sz="1800" b="1" dirty="0">
                <a:solidFill>
                  <a:srgbClr val="FF0000"/>
                </a:solidFill>
              </a:rPr>
              <a:t> </a:t>
            </a:r>
            <a:r>
              <a:rPr lang="en-US" sz="1800" b="1" dirty="0" err="1">
                <a:solidFill>
                  <a:srgbClr val="FF0000"/>
                </a:solidFill>
              </a:rPr>
              <a:t>dẹp</a:t>
            </a:r>
            <a:r>
              <a:rPr lang="en-US" sz="1800" b="1" dirty="0">
                <a:solidFill>
                  <a:srgbClr val="FF0000"/>
                </a:solidFill>
              </a:rPr>
              <a:t> </a:t>
            </a:r>
            <a:r>
              <a:rPr lang="en-US" sz="1800" b="1" dirty="0" err="1">
                <a:solidFill>
                  <a:srgbClr val="FF0000"/>
                </a:solidFill>
              </a:rPr>
              <a:t>rác</a:t>
            </a:r>
            <a:r>
              <a:rPr lang="en-US" sz="1800" b="1" dirty="0">
                <a:solidFill>
                  <a:srgbClr val="FF0000"/>
                </a:solidFill>
              </a:rPr>
              <a:t> </a:t>
            </a:r>
            <a:r>
              <a:rPr lang="en-US" sz="1800" b="1" dirty="0" err="1">
                <a:solidFill>
                  <a:srgbClr val="FF0000"/>
                </a:solidFill>
              </a:rPr>
              <a:t>sau</a:t>
            </a:r>
            <a:r>
              <a:rPr lang="en-US" sz="1800" b="1" dirty="0">
                <a:solidFill>
                  <a:srgbClr val="FF0000"/>
                </a:solidFill>
              </a:rPr>
              <a:t> </a:t>
            </a:r>
            <a:r>
              <a:rPr lang="en-US" sz="1800" b="1" dirty="0" err="1">
                <a:solidFill>
                  <a:srgbClr val="FF0000"/>
                </a:solidFill>
              </a:rPr>
              <a:t>khi</a:t>
            </a:r>
            <a:r>
              <a:rPr lang="en-US" sz="1800" b="1" dirty="0">
                <a:solidFill>
                  <a:srgbClr val="FF0000"/>
                </a:solidFill>
              </a:rPr>
              <a:t> </a:t>
            </a:r>
            <a:r>
              <a:rPr lang="en-US" sz="1800" b="1" dirty="0" err="1">
                <a:solidFill>
                  <a:srgbClr val="FF0000"/>
                </a:solidFill>
              </a:rPr>
              <a:t>ăn</a:t>
            </a:r>
            <a:r>
              <a:rPr lang="en-US" sz="1800" b="1" dirty="0">
                <a:solidFill>
                  <a:srgbClr val="FF0000"/>
                </a:solidFill>
              </a:rPr>
              <a:t> </a:t>
            </a:r>
            <a:r>
              <a:rPr lang="en-US" sz="1800" b="1" dirty="0" err="1">
                <a:solidFill>
                  <a:srgbClr val="FF0000"/>
                </a:solidFill>
              </a:rPr>
              <a:t>xong</a:t>
            </a:r>
            <a:endParaRPr lang="en-US" sz="1800" b="1" dirty="0">
              <a:solidFill>
                <a:srgbClr val="FF0000"/>
              </a:solidFill>
            </a:endParaRPr>
          </a:p>
        </p:txBody>
      </p:sp>
    </p:spTree>
    <p:custDataLst>
      <p:tags r:id="rId1"/>
    </p:custDataLst>
    <p:extLst>
      <p:ext uri="{BB962C8B-B14F-4D97-AF65-F5344CB8AC3E}">
        <p14:creationId xmlns:p14="http://schemas.microsoft.com/office/powerpoint/2010/main" val="2631873586"/>
      </p:ext>
    </p:extLst>
  </p:cSld>
  <p:clrMapOvr>
    <a:masterClrMapping/>
  </p:clrMapOvr>
  <mc:AlternateContent xmlns:mc="http://schemas.openxmlformats.org/markup-compatibility/2006" xmlns:p14="http://schemas.microsoft.com/office/powerpoint/2010/main">
    <mc:Choice Requires="p14">
      <p:transition spd="slow" p14:dur="800" advTm="21838">
        <p:circle/>
      </p:transition>
    </mc:Choice>
    <mc:Fallback xmlns="">
      <p:transition spd="slow" advTm="21838">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10"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extLst mod="1">
    <p:ext uri="{E180D4A7-C9FB-4DFB-919C-405C955672EB}">
      <p14:showEvtLst xmlns:p14="http://schemas.microsoft.com/office/powerpoint/2010/main">
        <p14:playEvt time="0" objId="9"/>
        <p14:stopEvt time="21403" objId="9"/>
      </p14:showEvtLst>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giaoan.link] hinh-nen-powerpoint-don-gian-dep-3 » Tài liệu miễn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6" name="TextBox 5"/>
          <p:cNvSpPr txBox="1"/>
          <p:nvPr/>
        </p:nvSpPr>
        <p:spPr>
          <a:xfrm>
            <a:off x="2077065" y="324078"/>
            <a:ext cx="8760732" cy="400110"/>
          </a:xfrm>
          <a:prstGeom prst="rect">
            <a:avLst/>
          </a:prstGeom>
          <a:noFill/>
        </p:spPr>
        <p:txBody>
          <a:bodyPr wrap="none" rtlCol="0">
            <a:spAutoFit/>
          </a:bodyPr>
          <a:lstStyle/>
          <a:p>
            <a:r>
              <a:rPr lang="en-US" sz="2000" b="1" dirty="0" err="1">
                <a:solidFill>
                  <a:schemeClr val="accent6">
                    <a:lumMod val="75000"/>
                  </a:schemeClr>
                </a:solidFill>
              </a:rPr>
              <a:t>Sau</a:t>
            </a:r>
            <a:r>
              <a:rPr lang="en-US" sz="2000" b="1" dirty="0">
                <a:solidFill>
                  <a:schemeClr val="accent6">
                    <a:lumMod val="75000"/>
                  </a:schemeClr>
                </a:solidFill>
              </a:rPr>
              <a:t> </a:t>
            </a:r>
            <a:r>
              <a:rPr lang="en-US" sz="2000" b="1" dirty="0" err="1">
                <a:solidFill>
                  <a:schemeClr val="accent6">
                    <a:lumMod val="75000"/>
                  </a:schemeClr>
                </a:solidFill>
              </a:rPr>
              <a:t>khi</a:t>
            </a:r>
            <a:r>
              <a:rPr lang="en-US" sz="2000" b="1" dirty="0">
                <a:solidFill>
                  <a:schemeClr val="accent6">
                    <a:lumMod val="75000"/>
                  </a:schemeClr>
                </a:solidFill>
              </a:rPr>
              <a:t> </a:t>
            </a:r>
            <a:r>
              <a:rPr lang="en-US" sz="2000" b="1" dirty="0" err="1">
                <a:solidFill>
                  <a:schemeClr val="accent6">
                    <a:lumMod val="75000"/>
                  </a:schemeClr>
                </a:solidFill>
              </a:rPr>
              <a:t>dọn</a:t>
            </a:r>
            <a:r>
              <a:rPr lang="en-US" sz="2000" b="1" dirty="0">
                <a:solidFill>
                  <a:schemeClr val="accent6">
                    <a:lumMod val="75000"/>
                  </a:schemeClr>
                </a:solidFill>
              </a:rPr>
              <a:t> </a:t>
            </a:r>
            <a:r>
              <a:rPr lang="en-US" sz="2000" b="1" dirty="0" err="1">
                <a:solidFill>
                  <a:schemeClr val="accent6">
                    <a:lumMod val="75000"/>
                  </a:schemeClr>
                </a:solidFill>
              </a:rPr>
              <a:t>dẹp</a:t>
            </a:r>
            <a:r>
              <a:rPr lang="en-US" sz="2000" b="1" dirty="0">
                <a:solidFill>
                  <a:schemeClr val="accent6">
                    <a:lumMod val="75000"/>
                  </a:schemeClr>
                </a:solidFill>
              </a:rPr>
              <a:t> </a:t>
            </a:r>
            <a:r>
              <a:rPr lang="en-US" sz="2000" b="1" dirty="0" err="1">
                <a:solidFill>
                  <a:schemeClr val="accent6">
                    <a:lumMod val="75000"/>
                  </a:schemeClr>
                </a:solidFill>
              </a:rPr>
              <a:t>xong</a:t>
            </a:r>
            <a:r>
              <a:rPr lang="en-US" sz="2000" b="1" dirty="0">
                <a:solidFill>
                  <a:schemeClr val="accent6">
                    <a:lumMod val="75000"/>
                  </a:schemeClr>
                </a:solidFill>
              </a:rPr>
              <a:t>, </a:t>
            </a:r>
            <a:r>
              <a:rPr lang="en-US" sz="2000" b="1" dirty="0" err="1">
                <a:solidFill>
                  <a:schemeClr val="accent6">
                    <a:lumMod val="75000"/>
                  </a:schemeClr>
                </a:solidFill>
              </a:rPr>
              <a:t>các</a:t>
            </a:r>
            <a:r>
              <a:rPr lang="en-US" sz="2000" b="1" dirty="0">
                <a:solidFill>
                  <a:schemeClr val="accent6">
                    <a:lumMod val="75000"/>
                  </a:schemeClr>
                </a:solidFill>
              </a:rPr>
              <a:t> </a:t>
            </a:r>
            <a:r>
              <a:rPr lang="en-US" sz="2000" b="1" dirty="0" err="1">
                <a:solidFill>
                  <a:schemeClr val="accent6">
                    <a:lumMod val="75000"/>
                  </a:schemeClr>
                </a:solidFill>
              </a:rPr>
              <a:t>bạn</a:t>
            </a:r>
            <a:r>
              <a:rPr lang="en-US" sz="2000" b="1" dirty="0">
                <a:solidFill>
                  <a:schemeClr val="accent6">
                    <a:lumMod val="75000"/>
                  </a:schemeClr>
                </a:solidFill>
              </a:rPr>
              <a:t> </a:t>
            </a:r>
            <a:r>
              <a:rPr lang="en-US" sz="2000" b="1" dirty="0" err="1">
                <a:solidFill>
                  <a:schemeClr val="accent6">
                    <a:lumMod val="75000"/>
                  </a:schemeClr>
                </a:solidFill>
              </a:rPr>
              <a:t>nhỏ</a:t>
            </a:r>
            <a:r>
              <a:rPr lang="en-US" sz="2000" b="1" dirty="0">
                <a:solidFill>
                  <a:schemeClr val="accent6">
                    <a:lumMod val="75000"/>
                  </a:schemeClr>
                </a:solidFill>
              </a:rPr>
              <a:t> </a:t>
            </a:r>
            <a:r>
              <a:rPr lang="en-US" sz="2000" b="1" dirty="0" err="1">
                <a:solidFill>
                  <a:schemeClr val="accent6">
                    <a:lumMod val="75000"/>
                  </a:schemeClr>
                </a:solidFill>
              </a:rPr>
              <a:t>đã</a:t>
            </a:r>
            <a:r>
              <a:rPr lang="en-US" sz="2000" b="1" dirty="0">
                <a:solidFill>
                  <a:schemeClr val="accent6">
                    <a:lumMod val="75000"/>
                  </a:schemeClr>
                </a:solidFill>
              </a:rPr>
              <a:t> </a:t>
            </a:r>
            <a:r>
              <a:rPr lang="en-US" sz="2000" b="1" dirty="0" err="1">
                <a:solidFill>
                  <a:schemeClr val="accent6">
                    <a:lumMod val="75000"/>
                  </a:schemeClr>
                </a:solidFill>
              </a:rPr>
              <a:t>nhìn</a:t>
            </a:r>
            <a:r>
              <a:rPr lang="en-US" sz="2000" b="1" dirty="0">
                <a:solidFill>
                  <a:schemeClr val="accent6">
                    <a:lumMod val="75000"/>
                  </a:schemeClr>
                </a:solidFill>
              </a:rPr>
              <a:t> </a:t>
            </a:r>
            <a:r>
              <a:rPr lang="en-US" sz="2000" b="1" dirty="0" err="1">
                <a:solidFill>
                  <a:schemeClr val="accent6">
                    <a:lumMod val="75000"/>
                  </a:schemeClr>
                </a:solidFill>
              </a:rPr>
              <a:t>thấy</a:t>
            </a:r>
            <a:r>
              <a:rPr lang="en-US" sz="2000" b="1" dirty="0">
                <a:solidFill>
                  <a:schemeClr val="accent6">
                    <a:lumMod val="75000"/>
                  </a:schemeClr>
                </a:solidFill>
              </a:rPr>
              <a:t> </a:t>
            </a:r>
            <a:r>
              <a:rPr lang="en-US" sz="2000" b="1" dirty="0" err="1">
                <a:solidFill>
                  <a:schemeClr val="accent6">
                    <a:lumMod val="75000"/>
                  </a:schemeClr>
                </a:solidFill>
              </a:rPr>
              <a:t>gì</a:t>
            </a:r>
            <a:r>
              <a:rPr lang="en-US" sz="2000" b="1" dirty="0">
                <a:solidFill>
                  <a:schemeClr val="accent6">
                    <a:lumMod val="75000"/>
                  </a:schemeClr>
                </a:solidFill>
              </a:rPr>
              <a:t> </a:t>
            </a:r>
            <a:r>
              <a:rPr lang="en-US" sz="2000" b="1" dirty="0" err="1">
                <a:solidFill>
                  <a:schemeClr val="accent6">
                    <a:lumMod val="75000"/>
                  </a:schemeClr>
                </a:solidFill>
              </a:rPr>
              <a:t>và</a:t>
            </a:r>
            <a:r>
              <a:rPr lang="en-US" sz="2000" b="1" dirty="0">
                <a:solidFill>
                  <a:schemeClr val="accent6">
                    <a:lumMod val="75000"/>
                  </a:schemeClr>
                </a:solidFill>
              </a:rPr>
              <a:t> </a:t>
            </a:r>
            <a:r>
              <a:rPr lang="en-US" sz="2000" b="1" dirty="0" err="1">
                <a:solidFill>
                  <a:schemeClr val="accent6">
                    <a:lumMod val="75000"/>
                  </a:schemeClr>
                </a:solidFill>
              </a:rPr>
              <a:t>đổ</a:t>
            </a:r>
            <a:r>
              <a:rPr lang="en-US" sz="2000" b="1" dirty="0">
                <a:solidFill>
                  <a:schemeClr val="accent6">
                    <a:lumMod val="75000"/>
                  </a:schemeClr>
                </a:solidFill>
              </a:rPr>
              <a:t> </a:t>
            </a:r>
            <a:r>
              <a:rPr lang="en-US" sz="2000" b="1" dirty="0" err="1">
                <a:solidFill>
                  <a:schemeClr val="accent6">
                    <a:lumMod val="75000"/>
                  </a:schemeClr>
                </a:solidFill>
              </a:rPr>
              <a:t>rác</a:t>
            </a:r>
            <a:r>
              <a:rPr lang="en-US" sz="2000" b="1" dirty="0">
                <a:solidFill>
                  <a:schemeClr val="accent6">
                    <a:lumMod val="75000"/>
                  </a:schemeClr>
                </a:solidFill>
              </a:rPr>
              <a:t> </a:t>
            </a:r>
            <a:r>
              <a:rPr lang="en-US" sz="2000" b="1" dirty="0" err="1">
                <a:solidFill>
                  <a:schemeClr val="accent6">
                    <a:lumMod val="75000"/>
                  </a:schemeClr>
                </a:solidFill>
              </a:rPr>
              <a:t>vào</a:t>
            </a:r>
            <a:r>
              <a:rPr lang="en-US" sz="2000" b="1" dirty="0">
                <a:solidFill>
                  <a:schemeClr val="accent6">
                    <a:lumMod val="75000"/>
                  </a:schemeClr>
                </a:solidFill>
              </a:rPr>
              <a:t> </a:t>
            </a:r>
            <a:r>
              <a:rPr lang="en-US" sz="2000" b="1" dirty="0" err="1">
                <a:solidFill>
                  <a:schemeClr val="accent6">
                    <a:lumMod val="75000"/>
                  </a:schemeClr>
                </a:solidFill>
              </a:rPr>
              <a:t>đâu</a:t>
            </a:r>
            <a:r>
              <a:rPr lang="en-US" sz="2000" b="1" dirty="0">
                <a:solidFill>
                  <a:schemeClr val="accent6">
                    <a:lumMod val="75000"/>
                  </a:schemeClr>
                </a:solidFill>
              </a:rPr>
              <a:t> ?</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074" y="1153697"/>
            <a:ext cx="5630456" cy="4702333"/>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90675" y="1153696"/>
            <a:ext cx="5961180" cy="4702333"/>
          </a:xfrm>
          <a:prstGeom prst="rect">
            <a:avLst/>
          </a:prstGeom>
        </p:spPr>
      </p:pic>
      <p:sp>
        <p:nvSpPr>
          <p:cNvPr id="9" name="TextBox 8"/>
          <p:cNvSpPr txBox="1"/>
          <p:nvPr/>
        </p:nvSpPr>
        <p:spPr>
          <a:xfrm>
            <a:off x="2011755" y="6033850"/>
            <a:ext cx="8674718" cy="646331"/>
          </a:xfrm>
          <a:prstGeom prst="rect">
            <a:avLst/>
          </a:prstGeom>
          <a:noFill/>
        </p:spPr>
        <p:txBody>
          <a:bodyPr wrap="square" rtlCol="0">
            <a:spAutoFit/>
          </a:bodyPr>
          <a:lstStyle/>
          <a:p>
            <a:pPr algn="ctr"/>
            <a:r>
              <a:rPr lang="en-US" sz="1800" b="1" dirty="0" err="1">
                <a:solidFill>
                  <a:srgbClr val="FF0000"/>
                </a:solidFill>
              </a:rPr>
              <a:t>Các</a:t>
            </a:r>
            <a:r>
              <a:rPr lang="en-US" sz="1800" b="1" dirty="0">
                <a:solidFill>
                  <a:srgbClr val="FF0000"/>
                </a:solidFill>
              </a:rPr>
              <a:t> </a:t>
            </a:r>
            <a:r>
              <a:rPr lang="en-US" sz="1800" b="1" dirty="0" err="1">
                <a:solidFill>
                  <a:srgbClr val="FF0000"/>
                </a:solidFill>
              </a:rPr>
              <a:t>bạn</a:t>
            </a:r>
            <a:r>
              <a:rPr lang="en-US" sz="1800" b="1" dirty="0">
                <a:solidFill>
                  <a:srgbClr val="FF0000"/>
                </a:solidFill>
              </a:rPr>
              <a:t> </a:t>
            </a:r>
            <a:r>
              <a:rPr lang="en-US" sz="1800" b="1" dirty="0" err="1">
                <a:solidFill>
                  <a:srgbClr val="FF0000"/>
                </a:solidFill>
              </a:rPr>
              <a:t>nhỏ</a:t>
            </a:r>
            <a:r>
              <a:rPr lang="en-US" sz="1800" b="1" dirty="0">
                <a:solidFill>
                  <a:srgbClr val="FF0000"/>
                </a:solidFill>
              </a:rPr>
              <a:t> </a:t>
            </a:r>
            <a:r>
              <a:rPr lang="en-US" sz="1800" b="1" dirty="0" err="1">
                <a:solidFill>
                  <a:srgbClr val="FF0000"/>
                </a:solidFill>
              </a:rPr>
              <a:t>nhìn</a:t>
            </a:r>
            <a:r>
              <a:rPr lang="en-US" sz="1800" b="1" dirty="0">
                <a:solidFill>
                  <a:srgbClr val="FF0000"/>
                </a:solidFill>
              </a:rPr>
              <a:t> </a:t>
            </a:r>
            <a:r>
              <a:rPr lang="en-US" sz="1800" b="1" dirty="0" err="1">
                <a:solidFill>
                  <a:srgbClr val="FF0000"/>
                </a:solidFill>
              </a:rPr>
              <a:t>thấy</a:t>
            </a:r>
            <a:r>
              <a:rPr lang="en-US" sz="1800" b="1" dirty="0">
                <a:solidFill>
                  <a:srgbClr val="FF0000"/>
                </a:solidFill>
              </a:rPr>
              <a:t> 3 </a:t>
            </a:r>
            <a:r>
              <a:rPr lang="en-US" sz="1800" b="1" dirty="0" err="1">
                <a:solidFill>
                  <a:srgbClr val="FF0000"/>
                </a:solidFill>
              </a:rPr>
              <a:t>chiếc</a:t>
            </a:r>
            <a:r>
              <a:rPr lang="en-US" sz="1800" b="1" dirty="0">
                <a:solidFill>
                  <a:srgbClr val="FF0000"/>
                </a:solidFill>
              </a:rPr>
              <a:t> </a:t>
            </a:r>
            <a:r>
              <a:rPr lang="en-US" sz="1800" b="1" dirty="0" err="1">
                <a:solidFill>
                  <a:srgbClr val="FF0000"/>
                </a:solidFill>
              </a:rPr>
              <a:t>thùng</a:t>
            </a:r>
            <a:r>
              <a:rPr lang="en-US" sz="1800" b="1" dirty="0">
                <a:solidFill>
                  <a:srgbClr val="FF0000"/>
                </a:solidFill>
              </a:rPr>
              <a:t> </a:t>
            </a:r>
            <a:r>
              <a:rPr lang="en-US" sz="1800" b="1" dirty="0" err="1">
                <a:solidFill>
                  <a:srgbClr val="FF0000"/>
                </a:solidFill>
              </a:rPr>
              <a:t>rác</a:t>
            </a:r>
            <a:r>
              <a:rPr lang="en-US" sz="1800" b="1" dirty="0">
                <a:solidFill>
                  <a:srgbClr val="FF0000"/>
                </a:solidFill>
              </a:rPr>
              <a:t> </a:t>
            </a:r>
            <a:r>
              <a:rPr lang="en-US" sz="1800" b="1" dirty="0" err="1">
                <a:solidFill>
                  <a:srgbClr val="FF0000"/>
                </a:solidFill>
              </a:rPr>
              <a:t>và</a:t>
            </a:r>
            <a:r>
              <a:rPr lang="en-US" sz="1800" b="1" dirty="0">
                <a:solidFill>
                  <a:srgbClr val="FF0000"/>
                </a:solidFill>
              </a:rPr>
              <a:t> </a:t>
            </a:r>
            <a:r>
              <a:rPr lang="en-US" sz="1800" b="1" dirty="0" err="1">
                <a:solidFill>
                  <a:srgbClr val="FF0000"/>
                </a:solidFill>
              </a:rPr>
              <a:t>không</a:t>
            </a:r>
            <a:r>
              <a:rPr lang="en-US" sz="1800" b="1" dirty="0">
                <a:solidFill>
                  <a:srgbClr val="FF0000"/>
                </a:solidFill>
              </a:rPr>
              <a:t> </a:t>
            </a:r>
            <a:r>
              <a:rPr lang="en-US" sz="1800" b="1" dirty="0" err="1">
                <a:solidFill>
                  <a:srgbClr val="FF0000"/>
                </a:solidFill>
              </a:rPr>
              <a:t>biết</a:t>
            </a:r>
            <a:r>
              <a:rPr lang="en-US" sz="1800" b="1" dirty="0">
                <a:solidFill>
                  <a:srgbClr val="FF0000"/>
                </a:solidFill>
              </a:rPr>
              <a:t> </a:t>
            </a:r>
            <a:r>
              <a:rPr lang="en-US" sz="1800" b="1" dirty="0" err="1">
                <a:solidFill>
                  <a:srgbClr val="FF0000"/>
                </a:solidFill>
              </a:rPr>
              <a:t>để</a:t>
            </a:r>
            <a:r>
              <a:rPr lang="en-US" sz="1800" b="1" dirty="0">
                <a:solidFill>
                  <a:srgbClr val="FF0000"/>
                </a:solidFill>
              </a:rPr>
              <a:t> </a:t>
            </a:r>
            <a:r>
              <a:rPr lang="en-US" sz="1800" b="1" dirty="0" err="1">
                <a:solidFill>
                  <a:srgbClr val="FF0000"/>
                </a:solidFill>
              </a:rPr>
              <a:t>rác</a:t>
            </a:r>
            <a:r>
              <a:rPr lang="en-US" sz="1800" b="1" dirty="0">
                <a:solidFill>
                  <a:srgbClr val="FF0000"/>
                </a:solidFill>
              </a:rPr>
              <a:t> </a:t>
            </a:r>
            <a:r>
              <a:rPr lang="en-US" sz="1800" b="1" dirty="0" err="1">
                <a:solidFill>
                  <a:srgbClr val="FF0000"/>
                </a:solidFill>
              </a:rPr>
              <a:t>vào</a:t>
            </a:r>
            <a:r>
              <a:rPr lang="en-US" sz="1800" b="1" dirty="0">
                <a:solidFill>
                  <a:srgbClr val="FF0000"/>
                </a:solidFill>
              </a:rPr>
              <a:t> </a:t>
            </a:r>
            <a:r>
              <a:rPr lang="en-US" sz="1800" b="1" dirty="0" err="1">
                <a:solidFill>
                  <a:srgbClr val="FF0000"/>
                </a:solidFill>
              </a:rPr>
              <a:t>thùng</a:t>
            </a:r>
            <a:r>
              <a:rPr lang="en-US" sz="1800" b="1" dirty="0">
                <a:solidFill>
                  <a:srgbClr val="FF0000"/>
                </a:solidFill>
              </a:rPr>
              <a:t> </a:t>
            </a:r>
            <a:r>
              <a:rPr lang="en-US" sz="1800" b="1" dirty="0" err="1">
                <a:solidFill>
                  <a:srgbClr val="FF0000"/>
                </a:solidFill>
              </a:rPr>
              <a:t>nào</a:t>
            </a:r>
            <a:r>
              <a:rPr lang="en-US" sz="1800" b="1" dirty="0">
                <a:solidFill>
                  <a:srgbClr val="FF0000"/>
                </a:solidFill>
              </a:rPr>
              <a:t> </a:t>
            </a:r>
            <a:r>
              <a:rPr lang="en-US" sz="1800" b="1" dirty="0" err="1">
                <a:solidFill>
                  <a:srgbClr val="FF0000"/>
                </a:solidFill>
              </a:rPr>
              <a:t>nên</a:t>
            </a:r>
            <a:r>
              <a:rPr lang="en-US" sz="1800" b="1" dirty="0">
                <a:solidFill>
                  <a:srgbClr val="FF0000"/>
                </a:solidFill>
              </a:rPr>
              <a:t> </a:t>
            </a:r>
            <a:r>
              <a:rPr lang="en-US" sz="1800" b="1" dirty="0" err="1">
                <a:solidFill>
                  <a:srgbClr val="FF0000"/>
                </a:solidFill>
              </a:rPr>
              <a:t>đã</a:t>
            </a:r>
            <a:r>
              <a:rPr lang="en-US" sz="1800" b="1" dirty="0">
                <a:solidFill>
                  <a:srgbClr val="FF0000"/>
                </a:solidFill>
              </a:rPr>
              <a:t> </a:t>
            </a:r>
            <a:r>
              <a:rPr lang="en-US" sz="1800" b="1" dirty="0" err="1">
                <a:solidFill>
                  <a:srgbClr val="FF0000"/>
                </a:solidFill>
              </a:rPr>
              <a:t>đổ</a:t>
            </a:r>
            <a:r>
              <a:rPr lang="en-US" sz="1800" b="1" dirty="0">
                <a:solidFill>
                  <a:srgbClr val="FF0000"/>
                </a:solidFill>
              </a:rPr>
              <a:t> </a:t>
            </a:r>
            <a:r>
              <a:rPr lang="en-US" sz="1800" b="1" dirty="0" err="1">
                <a:solidFill>
                  <a:srgbClr val="FF0000"/>
                </a:solidFill>
              </a:rPr>
              <a:t>tất</a:t>
            </a:r>
            <a:r>
              <a:rPr lang="en-US" sz="1800" b="1" dirty="0">
                <a:solidFill>
                  <a:srgbClr val="FF0000"/>
                </a:solidFill>
              </a:rPr>
              <a:t> </a:t>
            </a:r>
            <a:r>
              <a:rPr lang="en-US" sz="1800" b="1" dirty="0" err="1">
                <a:solidFill>
                  <a:srgbClr val="FF0000"/>
                </a:solidFill>
              </a:rPr>
              <a:t>cả</a:t>
            </a:r>
            <a:r>
              <a:rPr lang="en-US" sz="1800" b="1" dirty="0">
                <a:solidFill>
                  <a:srgbClr val="FF0000"/>
                </a:solidFill>
              </a:rPr>
              <a:t> </a:t>
            </a:r>
            <a:r>
              <a:rPr lang="en-US" sz="1800" b="1" dirty="0" err="1">
                <a:solidFill>
                  <a:srgbClr val="FF0000"/>
                </a:solidFill>
              </a:rPr>
              <a:t>rác</a:t>
            </a:r>
            <a:r>
              <a:rPr lang="en-US" sz="1800" b="1" dirty="0">
                <a:solidFill>
                  <a:srgbClr val="FF0000"/>
                </a:solidFill>
              </a:rPr>
              <a:t> </a:t>
            </a:r>
            <a:r>
              <a:rPr lang="en-US" sz="1800" b="1" dirty="0" err="1">
                <a:solidFill>
                  <a:srgbClr val="FF0000"/>
                </a:solidFill>
              </a:rPr>
              <a:t>vào</a:t>
            </a:r>
            <a:r>
              <a:rPr lang="en-US" sz="1800" b="1" dirty="0">
                <a:solidFill>
                  <a:srgbClr val="FF0000"/>
                </a:solidFill>
              </a:rPr>
              <a:t> 1 </a:t>
            </a:r>
            <a:r>
              <a:rPr lang="en-US" sz="1800" b="1" dirty="0" err="1">
                <a:solidFill>
                  <a:srgbClr val="FF0000"/>
                </a:solidFill>
              </a:rPr>
              <a:t>thùng</a:t>
            </a:r>
            <a:r>
              <a:rPr lang="en-US" sz="1800" b="1" dirty="0">
                <a:solidFill>
                  <a:srgbClr val="FF0000"/>
                </a:solidFill>
              </a:rPr>
              <a:t> </a:t>
            </a:r>
          </a:p>
        </p:txBody>
      </p:sp>
    </p:spTree>
    <p:custDataLst>
      <p:tags r:id="rId1"/>
    </p:custDataLst>
    <p:extLst>
      <p:ext uri="{BB962C8B-B14F-4D97-AF65-F5344CB8AC3E}">
        <p14:creationId xmlns:p14="http://schemas.microsoft.com/office/powerpoint/2010/main" val="476841455"/>
      </p:ext>
    </p:extLst>
  </p:cSld>
  <p:clrMapOvr>
    <a:masterClrMapping/>
  </p:clrMapOvr>
  <mc:AlternateContent xmlns:mc="http://schemas.openxmlformats.org/markup-compatibility/2006" xmlns:p14="http://schemas.microsoft.com/office/powerpoint/2010/main">
    <mc:Choice Requires="p14">
      <p:transition spd="slow" p14:dur="1600" advTm="16355">
        <p:blinds dir="vert"/>
      </p:transition>
    </mc:Choice>
    <mc:Fallback xmlns="">
      <p:transition spd="slow" advTm="16355">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extLst mod="1">
    <p:ext uri="{E180D4A7-C9FB-4DFB-919C-405C955672EB}">
      <p14:showEvtLst xmlns:p14="http://schemas.microsoft.com/office/powerpoint/2010/main">
        <p14:playEvt time="0" objId="10"/>
      </p14:showEvtLst>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giaoan.link] hinh-nen-powerpoint-don-gian-dep-3 » Tài liệu miễn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6" name="TextBox 5"/>
          <p:cNvSpPr txBox="1"/>
          <p:nvPr/>
        </p:nvSpPr>
        <p:spPr>
          <a:xfrm>
            <a:off x="2817091" y="379600"/>
            <a:ext cx="7122463" cy="400110"/>
          </a:xfrm>
          <a:prstGeom prst="rect">
            <a:avLst/>
          </a:prstGeom>
          <a:noFill/>
        </p:spPr>
        <p:txBody>
          <a:bodyPr wrap="none" rtlCol="0">
            <a:spAutoFit/>
          </a:bodyPr>
          <a:lstStyle/>
          <a:p>
            <a:r>
              <a:rPr lang="en-US" sz="2000" b="1" dirty="0" err="1">
                <a:solidFill>
                  <a:schemeClr val="accent6">
                    <a:lumMod val="75000"/>
                  </a:schemeClr>
                </a:solidFill>
              </a:rPr>
              <a:t>Chuyện</a:t>
            </a:r>
            <a:r>
              <a:rPr lang="en-US" sz="2000" b="1" dirty="0">
                <a:solidFill>
                  <a:schemeClr val="accent6">
                    <a:lumMod val="75000"/>
                  </a:schemeClr>
                </a:solidFill>
              </a:rPr>
              <a:t> </a:t>
            </a:r>
            <a:r>
              <a:rPr lang="en-US" sz="2000" b="1" dirty="0" err="1">
                <a:solidFill>
                  <a:schemeClr val="accent6">
                    <a:lumMod val="75000"/>
                  </a:schemeClr>
                </a:solidFill>
              </a:rPr>
              <a:t>gì</a:t>
            </a:r>
            <a:r>
              <a:rPr lang="en-US" sz="2000" b="1" dirty="0">
                <a:solidFill>
                  <a:schemeClr val="accent6">
                    <a:lumMod val="75000"/>
                  </a:schemeClr>
                </a:solidFill>
              </a:rPr>
              <a:t> </a:t>
            </a:r>
            <a:r>
              <a:rPr lang="en-US" sz="2000" b="1" dirty="0" err="1">
                <a:solidFill>
                  <a:schemeClr val="accent6">
                    <a:lumMod val="75000"/>
                  </a:schemeClr>
                </a:solidFill>
              </a:rPr>
              <a:t>đã</a:t>
            </a:r>
            <a:r>
              <a:rPr lang="en-US" sz="2000" b="1" dirty="0">
                <a:solidFill>
                  <a:schemeClr val="accent6">
                    <a:lumMod val="75000"/>
                  </a:schemeClr>
                </a:solidFill>
              </a:rPr>
              <a:t> </a:t>
            </a:r>
            <a:r>
              <a:rPr lang="en-US" sz="2000" b="1" dirty="0" err="1">
                <a:solidFill>
                  <a:schemeClr val="accent6">
                    <a:lumMod val="75000"/>
                  </a:schemeClr>
                </a:solidFill>
              </a:rPr>
              <a:t>xảy</a:t>
            </a:r>
            <a:r>
              <a:rPr lang="en-US" sz="2000" b="1" dirty="0">
                <a:solidFill>
                  <a:schemeClr val="accent6">
                    <a:lumMod val="75000"/>
                  </a:schemeClr>
                </a:solidFill>
              </a:rPr>
              <a:t> </a:t>
            </a:r>
            <a:r>
              <a:rPr lang="en-US" sz="2000" b="1" dirty="0" err="1">
                <a:solidFill>
                  <a:schemeClr val="accent6">
                    <a:lumMod val="75000"/>
                  </a:schemeClr>
                </a:solidFill>
              </a:rPr>
              <a:t>ra</a:t>
            </a:r>
            <a:r>
              <a:rPr lang="en-US" sz="2000" b="1" dirty="0">
                <a:solidFill>
                  <a:schemeClr val="accent6">
                    <a:lumMod val="75000"/>
                  </a:schemeClr>
                </a:solidFill>
              </a:rPr>
              <a:t> </a:t>
            </a:r>
            <a:r>
              <a:rPr lang="en-US" sz="2000" b="1" dirty="0" err="1">
                <a:solidFill>
                  <a:schemeClr val="accent6">
                    <a:lumMod val="75000"/>
                  </a:schemeClr>
                </a:solidFill>
              </a:rPr>
              <a:t>khi</a:t>
            </a:r>
            <a:r>
              <a:rPr lang="en-US" sz="2000" b="1" dirty="0">
                <a:solidFill>
                  <a:schemeClr val="accent6">
                    <a:lumMod val="75000"/>
                  </a:schemeClr>
                </a:solidFill>
              </a:rPr>
              <a:t> </a:t>
            </a:r>
            <a:r>
              <a:rPr lang="en-US" sz="2000" b="1" dirty="0" err="1">
                <a:solidFill>
                  <a:schemeClr val="accent6">
                    <a:lumMod val="75000"/>
                  </a:schemeClr>
                </a:solidFill>
              </a:rPr>
              <a:t>các</a:t>
            </a:r>
            <a:r>
              <a:rPr lang="en-US" sz="2000" b="1" dirty="0">
                <a:solidFill>
                  <a:schemeClr val="accent6">
                    <a:lumMod val="75000"/>
                  </a:schemeClr>
                </a:solidFill>
              </a:rPr>
              <a:t> </a:t>
            </a:r>
            <a:r>
              <a:rPr lang="en-US" sz="2000" b="1" dirty="0" err="1">
                <a:solidFill>
                  <a:schemeClr val="accent6">
                    <a:lumMod val="75000"/>
                  </a:schemeClr>
                </a:solidFill>
              </a:rPr>
              <a:t>bạn</a:t>
            </a:r>
            <a:r>
              <a:rPr lang="en-US" sz="2000" b="1" dirty="0">
                <a:solidFill>
                  <a:schemeClr val="accent6">
                    <a:lumMod val="75000"/>
                  </a:schemeClr>
                </a:solidFill>
              </a:rPr>
              <a:t> </a:t>
            </a:r>
            <a:r>
              <a:rPr lang="en-US" sz="2000" b="1" dirty="0" err="1">
                <a:solidFill>
                  <a:schemeClr val="accent6">
                    <a:lumMod val="75000"/>
                  </a:schemeClr>
                </a:solidFill>
              </a:rPr>
              <a:t>nhỏ</a:t>
            </a:r>
            <a:r>
              <a:rPr lang="en-US" sz="2000" b="1" dirty="0">
                <a:solidFill>
                  <a:schemeClr val="accent6">
                    <a:lumMod val="75000"/>
                  </a:schemeClr>
                </a:solidFill>
              </a:rPr>
              <a:t> </a:t>
            </a:r>
            <a:r>
              <a:rPr lang="en-US" sz="2000" b="1" dirty="0" err="1">
                <a:solidFill>
                  <a:schemeClr val="accent6">
                    <a:lumMod val="75000"/>
                  </a:schemeClr>
                </a:solidFill>
              </a:rPr>
              <a:t>đổ</a:t>
            </a:r>
            <a:r>
              <a:rPr lang="en-US" sz="2000" b="1" dirty="0">
                <a:solidFill>
                  <a:schemeClr val="accent6">
                    <a:lumMod val="75000"/>
                  </a:schemeClr>
                </a:solidFill>
              </a:rPr>
              <a:t> </a:t>
            </a:r>
            <a:r>
              <a:rPr lang="en-US" sz="2000" b="1" dirty="0" err="1">
                <a:solidFill>
                  <a:schemeClr val="accent6">
                    <a:lumMod val="75000"/>
                  </a:schemeClr>
                </a:solidFill>
              </a:rPr>
              <a:t>rác</a:t>
            </a:r>
            <a:r>
              <a:rPr lang="en-US" sz="2000" b="1" dirty="0">
                <a:solidFill>
                  <a:schemeClr val="accent6">
                    <a:lumMod val="75000"/>
                  </a:schemeClr>
                </a:solidFill>
              </a:rPr>
              <a:t> </a:t>
            </a:r>
            <a:r>
              <a:rPr lang="en-US" sz="2000" b="1" dirty="0" err="1">
                <a:solidFill>
                  <a:schemeClr val="accent6">
                    <a:lumMod val="75000"/>
                  </a:schemeClr>
                </a:solidFill>
              </a:rPr>
              <a:t>vào</a:t>
            </a:r>
            <a:r>
              <a:rPr lang="en-US" sz="2000" b="1" dirty="0">
                <a:solidFill>
                  <a:schemeClr val="accent6">
                    <a:lumMod val="75000"/>
                  </a:schemeClr>
                </a:solidFill>
              </a:rPr>
              <a:t> 1 </a:t>
            </a:r>
            <a:r>
              <a:rPr lang="en-US" sz="2000" b="1" dirty="0" err="1">
                <a:solidFill>
                  <a:schemeClr val="accent6">
                    <a:lumMod val="75000"/>
                  </a:schemeClr>
                </a:solidFill>
              </a:rPr>
              <a:t>thùng</a:t>
            </a:r>
            <a:r>
              <a:rPr lang="en-US" sz="2000" b="1" dirty="0">
                <a:solidFill>
                  <a:schemeClr val="accent6">
                    <a:lumMod val="75000"/>
                  </a:schemeClr>
                </a:solidFill>
              </a:rPr>
              <a:t>?</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9200" y="948103"/>
            <a:ext cx="9864436" cy="5074005"/>
          </a:xfrm>
          <a:prstGeom prst="rect">
            <a:avLst/>
          </a:prstGeom>
        </p:spPr>
      </p:pic>
      <p:sp>
        <p:nvSpPr>
          <p:cNvPr id="8" name="TextBox 7"/>
          <p:cNvSpPr txBox="1"/>
          <p:nvPr/>
        </p:nvSpPr>
        <p:spPr>
          <a:xfrm>
            <a:off x="4414083" y="6128532"/>
            <a:ext cx="4493538" cy="369332"/>
          </a:xfrm>
          <a:prstGeom prst="rect">
            <a:avLst/>
          </a:prstGeom>
          <a:noFill/>
        </p:spPr>
        <p:txBody>
          <a:bodyPr wrap="none" rtlCol="0">
            <a:spAutoFit/>
          </a:bodyPr>
          <a:lstStyle/>
          <a:p>
            <a:r>
              <a:rPr lang="en-US" sz="1800" b="1" dirty="0" err="1">
                <a:solidFill>
                  <a:srgbClr val="FF0000"/>
                </a:solidFill>
              </a:rPr>
              <a:t>Túi</a:t>
            </a:r>
            <a:r>
              <a:rPr lang="en-US" sz="1800" b="1" dirty="0">
                <a:solidFill>
                  <a:srgbClr val="FF0000"/>
                </a:solidFill>
              </a:rPr>
              <a:t> </a:t>
            </a:r>
            <a:r>
              <a:rPr lang="en-US" sz="1800" b="1" dirty="0" err="1">
                <a:solidFill>
                  <a:srgbClr val="FF0000"/>
                </a:solidFill>
              </a:rPr>
              <a:t>rác</a:t>
            </a:r>
            <a:r>
              <a:rPr lang="en-US" sz="1800" b="1" dirty="0">
                <a:solidFill>
                  <a:srgbClr val="FF0000"/>
                </a:solidFill>
              </a:rPr>
              <a:t> </a:t>
            </a:r>
            <a:r>
              <a:rPr lang="en-US" sz="1800" b="1" dirty="0" err="1">
                <a:solidFill>
                  <a:srgbClr val="FF0000"/>
                </a:solidFill>
              </a:rPr>
              <a:t>đã</a:t>
            </a:r>
            <a:r>
              <a:rPr lang="en-US" sz="1800" b="1" dirty="0">
                <a:solidFill>
                  <a:srgbClr val="FF0000"/>
                </a:solidFill>
              </a:rPr>
              <a:t> </a:t>
            </a:r>
            <a:r>
              <a:rPr lang="en-US" sz="1800" b="1" dirty="0" err="1">
                <a:solidFill>
                  <a:srgbClr val="FF0000"/>
                </a:solidFill>
              </a:rPr>
              <a:t>bị</a:t>
            </a:r>
            <a:r>
              <a:rPr lang="en-US" sz="1800" b="1" dirty="0">
                <a:solidFill>
                  <a:srgbClr val="FF0000"/>
                </a:solidFill>
              </a:rPr>
              <a:t> </a:t>
            </a:r>
            <a:r>
              <a:rPr lang="en-US" sz="1800" b="1" dirty="0" err="1">
                <a:solidFill>
                  <a:srgbClr val="FF0000"/>
                </a:solidFill>
              </a:rPr>
              <a:t>hất</a:t>
            </a:r>
            <a:r>
              <a:rPr lang="en-US" sz="1800" b="1" dirty="0">
                <a:solidFill>
                  <a:srgbClr val="FF0000"/>
                </a:solidFill>
              </a:rPr>
              <a:t> </a:t>
            </a:r>
            <a:r>
              <a:rPr lang="en-US" sz="1800" b="1" dirty="0" err="1">
                <a:solidFill>
                  <a:srgbClr val="FF0000"/>
                </a:solidFill>
              </a:rPr>
              <a:t>văng</a:t>
            </a:r>
            <a:r>
              <a:rPr lang="en-US" sz="1800" b="1" dirty="0">
                <a:solidFill>
                  <a:srgbClr val="FF0000"/>
                </a:solidFill>
              </a:rPr>
              <a:t> </a:t>
            </a:r>
            <a:r>
              <a:rPr lang="en-US" sz="1800" b="1" dirty="0" err="1">
                <a:solidFill>
                  <a:srgbClr val="FF0000"/>
                </a:solidFill>
              </a:rPr>
              <a:t>ra</a:t>
            </a:r>
            <a:r>
              <a:rPr lang="en-US" sz="1800" b="1" dirty="0">
                <a:solidFill>
                  <a:srgbClr val="FF0000"/>
                </a:solidFill>
              </a:rPr>
              <a:t> </a:t>
            </a:r>
            <a:r>
              <a:rPr lang="en-US" sz="1800" b="1" dirty="0" err="1">
                <a:solidFill>
                  <a:srgbClr val="FF0000"/>
                </a:solidFill>
              </a:rPr>
              <a:t>khỏi</a:t>
            </a:r>
            <a:r>
              <a:rPr lang="en-US" sz="1800" b="1" dirty="0">
                <a:solidFill>
                  <a:srgbClr val="FF0000"/>
                </a:solidFill>
              </a:rPr>
              <a:t> </a:t>
            </a:r>
            <a:r>
              <a:rPr lang="en-US" sz="1800" b="1" dirty="0" err="1">
                <a:solidFill>
                  <a:srgbClr val="FF0000"/>
                </a:solidFill>
              </a:rPr>
              <a:t>thùng</a:t>
            </a:r>
            <a:r>
              <a:rPr lang="en-US" sz="1800" b="1" dirty="0">
                <a:solidFill>
                  <a:srgbClr val="FF0000"/>
                </a:solidFill>
              </a:rPr>
              <a:t> </a:t>
            </a:r>
            <a:r>
              <a:rPr lang="en-US" sz="1800" b="1" dirty="0" err="1">
                <a:solidFill>
                  <a:srgbClr val="FF0000"/>
                </a:solidFill>
              </a:rPr>
              <a:t>rác</a:t>
            </a:r>
            <a:endParaRPr lang="en-US" sz="1800" b="1" dirty="0">
              <a:solidFill>
                <a:srgbClr val="FF0000"/>
              </a:solidFill>
            </a:endParaRPr>
          </a:p>
        </p:txBody>
      </p:sp>
    </p:spTree>
    <p:custDataLst>
      <p:tags r:id="rId1"/>
    </p:custDataLst>
    <p:extLst>
      <p:ext uri="{BB962C8B-B14F-4D97-AF65-F5344CB8AC3E}">
        <p14:creationId xmlns:p14="http://schemas.microsoft.com/office/powerpoint/2010/main" val="2301343903"/>
      </p:ext>
    </p:extLst>
  </p:cSld>
  <p:clrMapOvr>
    <a:masterClrMapping/>
  </p:clrMapOvr>
  <mc:AlternateContent xmlns:mc="http://schemas.openxmlformats.org/markup-compatibility/2006" xmlns:p14="http://schemas.microsoft.com/office/powerpoint/2010/main">
    <mc:Choice Requires="p14">
      <p:transition spd="slow" p14:dur="1600" advTm="12652">
        <p14:prism isInverted="1"/>
      </p:transition>
    </mc:Choice>
    <mc:Fallback xmlns="">
      <p:transition spd="slow" advTm="1265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extLst mod="1">
    <p:ext uri="{E180D4A7-C9FB-4DFB-919C-405C955672EB}">
      <p14:showEvtLst xmlns:p14="http://schemas.microsoft.com/office/powerpoint/2010/main">
        <p14:playEvt time="0" objId="9"/>
        <p14:stopEvt time="12652" objId="9"/>
      </p14:showEvtLst>
    </p:ext>
  </p:extLs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giaoan.link] hinh-nen-powerpoint-don-gian-dep-3 » Tài liệu miễn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6" name="TextBox 5"/>
          <p:cNvSpPr txBox="1"/>
          <p:nvPr/>
        </p:nvSpPr>
        <p:spPr>
          <a:xfrm>
            <a:off x="3130256" y="161072"/>
            <a:ext cx="6510115" cy="400110"/>
          </a:xfrm>
          <a:prstGeom prst="rect">
            <a:avLst/>
          </a:prstGeom>
          <a:noFill/>
        </p:spPr>
        <p:txBody>
          <a:bodyPr wrap="none" rtlCol="0">
            <a:spAutoFit/>
          </a:bodyPr>
          <a:lstStyle/>
          <a:p>
            <a:r>
              <a:rPr lang="en-US" sz="2000" b="1" dirty="0" err="1">
                <a:solidFill>
                  <a:schemeClr val="accent6">
                    <a:lumMod val="75000"/>
                  </a:schemeClr>
                </a:solidFill>
              </a:rPr>
              <a:t>Có</a:t>
            </a:r>
            <a:r>
              <a:rPr lang="en-US" sz="2000" b="1" dirty="0">
                <a:solidFill>
                  <a:schemeClr val="accent6">
                    <a:lumMod val="75000"/>
                  </a:schemeClr>
                </a:solidFill>
              </a:rPr>
              <a:t> </a:t>
            </a:r>
            <a:r>
              <a:rPr lang="en-US" sz="2000" b="1" dirty="0" err="1">
                <a:solidFill>
                  <a:schemeClr val="accent6">
                    <a:lumMod val="75000"/>
                  </a:schemeClr>
                </a:solidFill>
              </a:rPr>
              <a:t>những</a:t>
            </a:r>
            <a:r>
              <a:rPr lang="en-US" sz="2000" b="1" dirty="0">
                <a:solidFill>
                  <a:schemeClr val="accent6">
                    <a:lumMod val="75000"/>
                  </a:schemeClr>
                </a:solidFill>
              </a:rPr>
              <a:t> </a:t>
            </a:r>
            <a:r>
              <a:rPr lang="en-US" sz="2000" b="1" dirty="0" err="1">
                <a:solidFill>
                  <a:schemeClr val="accent6">
                    <a:lumMod val="75000"/>
                  </a:schemeClr>
                </a:solidFill>
              </a:rPr>
              <a:t>loại</a:t>
            </a:r>
            <a:r>
              <a:rPr lang="en-US" sz="2000" b="1" dirty="0">
                <a:solidFill>
                  <a:schemeClr val="accent6">
                    <a:lumMod val="75000"/>
                  </a:schemeClr>
                </a:solidFill>
              </a:rPr>
              <a:t> </a:t>
            </a:r>
            <a:r>
              <a:rPr lang="en-US" sz="2000" b="1" dirty="0" err="1">
                <a:solidFill>
                  <a:schemeClr val="accent6">
                    <a:lumMod val="75000"/>
                  </a:schemeClr>
                </a:solidFill>
              </a:rPr>
              <a:t>thùng</a:t>
            </a:r>
            <a:r>
              <a:rPr lang="en-US" sz="2000" b="1" dirty="0">
                <a:solidFill>
                  <a:schemeClr val="accent6">
                    <a:lumMod val="75000"/>
                  </a:schemeClr>
                </a:solidFill>
              </a:rPr>
              <a:t> </a:t>
            </a:r>
            <a:r>
              <a:rPr lang="en-US" sz="2000" b="1" dirty="0" err="1">
                <a:solidFill>
                  <a:schemeClr val="accent6">
                    <a:lumMod val="75000"/>
                  </a:schemeClr>
                </a:solidFill>
              </a:rPr>
              <a:t>rác</a:t>
            </a:r>
            <a:r>
              <a:rPr lang="en-US" sz="2000" b="1" dirty="0">
                <a:solidFill>
                  <a:schemeClr val="accent6">
                    <a:lumMod val="75000"/>
                  </a:schemeClr>
                </a:solidFill>
              </a:rPr>
              <a:t> </a:t>
            </a:r>
            <a:r>
              <a:rPr lang="en-US" sz="2000" b="1" dirty="0" err="1">
                <a:solidFill>
                  <a:schemeClr val="accent6">
                    <a:lumMod val="75000"/>
                  </a:schemeClr>
                </a:solidFill>
              </a:rPr>
              <a:t>nào</a:t>
            </a:r>
            <a:r>
              <a:rPr lang="en-US" sz="2000" b="1" dirty="0">
                <a:solidFill>
                  <a:schemeClr val="accent6">
                    <a:lumMod val="75000"/>
                  </a:schemeClr>
                </a:solidFill>
              </a:rPr>
              <a:t> </a:t>
            </a:r>
            <a:r>
              <a:rPr lang="en-US" sz="2000" b="1" dirty="0" err="1">
                <a:solidFill>
                  <a:schemeClr val="accent6">
                    <a:lumMod val="75000"/>
                  </a:schemeClr>
                </a:solidFill>
              </a:rPr>
              <a:t>xuất</a:t>
            </a:r>
            <a:r>
              <a:rPr lang="en-US" sz="2000" b="1" dirty="0">
                <a:solidFill>
                  <a:schemeClr val="accent6">
                    <a:lumMod val="75000"/>
                  </a:schemeClr>
                </a:solidFill>
              </a:rPr>
              <a:t> </a:t>
            </a:r>
            <a:r>
              <a:rPr lang="en-US" sz="2000" b="1" dirty="0" err="1">
                <a:solidFill>
                  <a:schemeClr val="accent6">
                    <a:lumMod val="75000"/>
                  </a:schemeClr>
                </a:solidFill>
              </a:rPr>
              <a:t>hiện</a:t>
            </a:r>
            <a:r>
              <a:rPr lang="en-US" sz="2000" b="1" dirty="0">
                <a:solidFill>
                  <a:schemeClr val="accent6">
                    <a:lumMod val="75000"/>
                  </a:schemeClr>
                </a:solidFill>
              </a:rPr>
              <a:t> </a:t>
            </a:r>
            <a:r>
              <a:rPr lang="en-US" sz="2000" b="1" dirty="0" err="1">
                <a:solidFill>
                  <a:schemeClr val="accent6">
                    <a:lumMod val="75000"/>
                  </a:schemeClr>
                </a:solidFill>
              </a:rPr>
              <a:t>trong</a:t>
            </a:r>
            <a:r>
              <a:rPr lang="en-US" sz="2000" b="1" dirty="0">
                <a:solidFill>
                  <a:schemeClr val="accent6">
                    <a:lumMod val="75000"/>
                  </a:schemeClr>
                </a:solidFill>
              </a:rPr>
              <a:t> video?</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836" y="868379"/>
            <a:ext cx="5378509" cy="2771013"/>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6240" y="868379"/>
            <a:ext cx="5544705" cy="2771013"/>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89710" y="3767078"/>
            <a:ext cx="5451090" cy="2671555"/>
          </a:xfrm>
          <a:prstGeom prst="rect">
            <a:avLst/>
          </a:prstGeom>
        </p:spPr>
      </p:pic>
      <p:sp>
        <p:nvSpPr>
          <p:cNvPr id="14" name="TextBox 13"/>
          <p:cNvSpPr txBox="1"/>
          <p:nvPr/>
        </p:nvSpPr>
        <p:spPr>
          <a:xfrm>
            <a:off x="1612219" y="3767079"/>
            <a:ext cx="1789272" cy="338554"/>
          </a:xfrm>
          <a:prstGeom prst="rect">
            <a:avLst/>
          </a:prstGeom>
          <a:noFill/>
        </p:spPr>
        <p:txBody>
          <a:bodyPr wrap="none" rtlCol="0">
            <a:spAutoFit/>
          </a:bodyPr>
          <a:lstStyle/>
          <a:p>
            <a:r>
              <a:rPr lang="en-US" sz="1600" b="1" dirty="0" err="1">
                <a:solidFill>
                  <a:srgbClr val="FF0000"/>
                </a:solidFill>
              </a:rPr>
              <a:t>Thùng</a:t>
            </a:r>
            <a:r>
              <a:rPr lang="en-US" sz="1600" b="1" dirty="0">
                <a:solidFill>
                  <a:srgbClr val="FF0000"/>
                </a:solidFill>
              </a:rPr>
              <a:t> </a:t>
            </a:r>
            <a:r>
              <a:rPr lang="en-US" sz="1600" b="1" dirty="0" err="1">
                <a:solidFill>
                  <a:srgbClr val="FF0000"/>
                </a:solidFill>
              </a:rPr>
              <a:t>rác</a:t>
            </a:r>
            <a:r>
              <a:rPr lang="en-US" sz="1600" b="1" dirty="0">
                <a:solidFill>
                  <a:srgbClr val="FF0000"/>
                </a:solidFill>
              </a:rPr>
              <a:t> </a:t>
            </a:r>
            <a:r>
              <a:rPr lang="en-US" sz="1600" b="1" dirty="0" err="1">
                <a:solidFill>
                  <a:srgbClr val="FF0000"/>
                </a:solidFill>
              </a:rPr>
              <a:t>vô</a:t>
            </a:r>
            <a:r>
              <a:rPr lang="en-US" sz="1600" b="1" dirty="0">
                <a:solidFill>
                  <a:srgbClr val="FF0000"/>
                </a:solidFill>
              </a:rPr>
              <a:t> </a:t>
            </a:r>
            <a:r>
              <a:rPr lang="en-US" sz="1600" b="1" dirty="0" err="1">
                <a:solidFill>
                  <a:srgbClr val="FF0000"/>
                </a:solidFill>
              </a:rPr>
              <a:t>cơ</a:t>
            </a:r>
            <a:endParaRPr lang="en-US" sz="1600" b="1" dirty="0">
              <a:solidFill>
                <a:srgbClr val="FF0000"/>
              </a:solidFill>
            </a:endParaRPr>
          </a:p>
        </p:txBody>
      </p:sp>
      <p:sp>
        <p:nvSpPr>
          <p:cNvPr id="15" name="TextBox 14"/>
          <p:cNvSpPr txBox="1"/>
          <p:nvPr/>
        </p:nvSpPr>
        <p:spPr>
          <a:xfrm>
            <a:off x="9077962" y="3682092"/>
            <a:ext cx="1949573" cy="338554"/>
          </a:xfrm>
          <a:prstGeom prst="rect">
            <a:avLst/>
          </a:prstGeom>
          <a:noFill/>
        </p:spPr>
        <p:txBody>
          <a:bodyPr wrap="none" rtlCol="0">
            <a:spAutoFit/>
          </a:bodyPr>
          <a:lstStyle/>
          <a:p>
            <a:r>
              <a:rPr lang="en-US" sz="1600" b="1" dirty="0" err="1">
                <a:solidFill>
                  <a:srgbClr val="FF0000"/>
                </a:solidFill>
              </a:rPr>
              <a:t>Thùng</a:t>
            </a:r>
            <a:r>
              <a:rPr lang="en-US" sz="1600" b="1" dirty="0">
                <a:solidFill>
                  <a:srgbClr val="FF0000"/>
                </a:solidFill>
              </a:rPr>
              <a:t> </a:t>
            </a:r>
            <a:r>
              <a:rPr lang="en-US" sz="1600" b="1" dirty="0" err="1">
                <a:solidFill>
                  <a:srgbClr val="FF0000"/>
                </a:solidFill>
              </a:rPr>
              <a:t>rác</a:t>
            </a:r>
            <a:r>
              <a:rPr lang="en-US" sz="1600" b="1" dirty="0">
                <a:solidFill>
                  <a:srgbClr val="FF0000"/>
                </a:solidFill>
              </a:rPr>
              <a:t> </a:t>
            </a:r>
            <a:r>
              <a:rPr lang="en-US" sz="1600" b="1" dirty="0" err="1">
                <a:solidFill>
                  <a:srgbClr val="FF0000"/>
                </a:solidFill>
              </a:rPr>
              <a:t>hữu</a:t>
            </a:r>
            <a:r>
              <a:rPr lang="en-US" sz="1600" b="1" dirty="0">
                <a:solidFill>
                  <a:srgbClr val="FF0000"/>
                </a:solidFill>
              </a:rPr>
              <a:t> </a:t>
            </a:r>
            <a:r>
              <a:rPr lang="en-US" sz="1600" b="1" dirty="0" err="1">
                <a:solidFill>
                  <a:srgbClr val="FF0000"/>
                </a:solidFill>
              </a:rPr>
              <a:t>cơ</a:t>
            </a:r>
            <a:endParaRPr lang="en-US" sz="1600" b="1" dirty="0">
              <a:solidFill>
                <a:srgbClr val="FF0000"/>
              </a:solidFill>
            </a:endParaRPr>
          </a:p>
        </p:txBody>
      </p:sp>
      <p:sp>
        <p:nvSpPr>
          <p:cNvPr id="16" name="TextBox 15"/>
          <p:cNvSpPr txBox="1"/>
          <p:nvPr/>
        </p:nvSpPr>
        <p:spPr>
          <a:xfrm>
            <a:off x="5055420" y="6438634"/>
            <a:ext cx="1883849" cy="338554"/>
          </a:xfrm>
          <a:prstGeom prst="rect">
            <a:avLst/>
          </a:prstGeom>
          <a:noFill/>
        </p:spPr>
        <p:txBody>
          <a:bodyPr wrap="none" rtlCol="0">
            <a:spAutoFit/>
          </a:bodyPr>
          <a:lstStyle/>
          <a:p>
            <a:r>
              <a:rPr lang="en-US" sz="1600" b="1" dirty="0" err="1">
                <a:solidFill>
                  <a:srgbClr val="FF0000"/>
                </a:solidFill>
              </a:rPr>
              <a:t>Thùng</a:t>
            </a:r>
            <a:r>
              <a:rPr lang="en-US" sz="1600" b="1" dirty="0">
                <a:solidFill>
                  <a:srgbClr val="FF0000"/>
                </a:solidFill>
              </a:rPr>
              <a:t> </a:t>
            </a:r>
            <a:r>
              <a:rPr lang="en-US" sz="1600" b="1" dirty="0" err="1">
                <a:solidFill>
                  <a:srgbClr val="FF0000"/>
                </a:solidFill>
              </a:rPr>
              <a:t>rác</a:t>
            </a:r>
            <a:r>
              <a:rPr lang="en-US" sz="1600" b="1" dirty="0">
                <a:solidFill>
                  <a:srgbClr val="FF0000"/>
                </a:solidFill>
              </a:rPr>
              <a:t> </a:t>
            </a:r>
            <a:r>
              <a:rPr lang="en-US" sz="1600" b="1" dirty="0" err="1">
                <a:solidFill>
                  <a:srgbClr val="FF0000"/>
                </a:solidFill>
              </a:rPr>
              <a:t>tái</a:t>
            </a:r>
            <a:r>
              <a:rPr lang="en-US" sz="1600" b="1" dirty="0">
                <a:solidFill>
                  <a:srgbClr val="FF0000"/>
                </a:solidFill>
              </a:rPr>
              <a:t> </a:t>
            </a:r>
            <a:r>
              <a:rPr lang="en-US" sz="1600" b="1" dirty="0" err="1">
                <a:solidFill>
                  <a:srgbClr val="FF0000"/>
                </a:solidFill>
              </a:rPr>
              <a:t>chế</a:t>
            </a:r>
            <a:endParaRPr lang="en-US" sz="1600" b="1" dirty="0">
              <a:solidFill>
                <a:srgbClr val="FF0000"/>
              </a:solidFill>
            </a:endParaRPr>
          </a:p>
        </p:txBody>
      </p:sp>
    </p:spTree>
    <p:custDataLst>
      <p:tags r:id="rId1"/>
    </p:custDataLst>
    <p:extLst>
      <p:ext uri="{BB962C8B-B14F-4D97-AF65-F5344CB8AC3E}">
        <p14:creationId xmlns:p14="http://schemas.microsoft.com/office/powerpoint/2010/main" val="2618764333"/>
      </p:ext>
    </p:extLst>
  </p:cSld>
  <p:clrMapOvr>
    <a:masterClrMapping/>
  </p:clrMapOvr>
  <p:transition spd="slow" advTm="18539">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extLst mod="1">
    <p:ext uri="{E180D4A7-C9FB-4DFB-919C-405C955672EB}">
      <p14:showEvtLst xmlns:p14="http://schemas.microsoft.com/office/powerpoint/2010/main">
        <p14:playEvt time="0" objId="17"/>
      </p14:showEvtLst>
    </p:ext>
  </p:extLs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iaoan.link] hinh-nen-powerpoint-don-gian-dep-3 » Tài liệu miễn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dirty="0"/>
          </a:p>
        </p:txBody>
      </p:sp>
      <p:sp>
        <p:nvSpPr>
          <p:cNvPr id="6" name="TextBox 5"/>
          <p:cNvSpPr txBox="1"/>
          <p:nvPr/>
        </p:nvSpPr>
        <p:spPr>
          <a:xfrm>
            <a:off x="2500604" y="101997"/>
            <a:ext cx="8040984" cy="400110"/>
          </a:xfrm>
          <a:prstGeom prst="rect">
            <a:avLst/>
          </a:prstGeom>
          <a:noFill/>
        </p:spPr>
        <p:txBody>
          <a:bodyPr wrap="none" rtlCol="0">
            <a:spAutoFit/>
          </a:bodyPr>
          <a:lstStyle/>
          <a:p>
            <a:r>
              <a:rPr lang="en-US" sz="2000" b="1" dirty="0" err="1">
                <a:solidFill>
                  <a:schemeClr val="accent6">
                    <a:lumMod val="75000"/>
                  </a:schemeClr>
                </a:solidFill>
              </a:rPr>
              <a:t>Sau</a:t>
            </a:r>
            <a:r>
              <a:rPr lang="en-US" sz="2000" b="1" dirty="0">
                <a:solidFill>
                  <a:schemeClr val="accent6">
                    <a:lumMod val="75000"/>
                  </a:schemeClr>
                </a:solidFill>
              </a:rPr>
              <a:t> </a:t>
            </a:r>
            <a:r>
              <a:rPr lang="en-US" sz="2000" b="1" dirty="0" err="1">
                <a:solidFill>
                  <a:schemeClr val="accent6">
                    <a:lumMod val="75000"/>
                  </a:schemeClr>
                </a:solidFill>
              </a:rPr>
              <a:t>khi</a:t>
            </a:r>
            <a:r>
              <a:rPr lang="en-US" sz="2000" b="1" dirty="0">
                <a:solidFill>
                  <a:schemeClr val="accent6">
                    <a:lumMod val="75000"/>
                  </a:schemeClr>
                </a:solidFill>
              </a:rPr>
              <a:t> </a:t>
            </a:r>
            <a:r>
              <a:rPr lang="en-US" sz="2000" b="1" dirty="0" err="1">
                <a:solidFill>
                  <a:schemeClr val="accent6">
                    <a:lumMod val="75000"/>
                  </a:schemeClr>
                </a:solidFill>
              </a:rPr>
              <a:t>nghe</a:t>
            </a:r>
            <a:r>
              <a:rPr lang="en-US" sz="2000" b="1" dirty="0">
                <a:solidFill>
                  <a:schemeClr val="accent6">
                    <a:lumMod val="75000"/>
                  </a:schemeClr>
                </a:solidFill>
              </a:rPr>
              <a:t> </a:t>
            </a:r>
            <a:r>
              <a:rPr lang="en-US" sz="2000" b="1" dirty="0" err="1">
                <a:solidFill>
                  <a:schemeClr val="accent6">
                    <a:lumMod val="75000"/>
                  </a:schemeClr>
                </a:solidFill>
              </a:rPr>
              <a:t>các</a:t>
            </a:r>
            <a:r>
              <a:rPr lang="en-US" sz="2000" b="1" dirty="0">
                <a:solidFill>
                  <a:schemeClr val="accent6">
                    <a:lumMod val="75000"/>
                  </a:schemeClr>
                </a:solidFill>
              </a:rPr>
              <a:t> </a:t>
            </a:r>
            <a:r>
              <a:rPr lang="en-US" sz="2000" b="1" dirty="0" err="1">
                <a:solidFill>
                  <a:schemeClr val="accent6">
                    <a:lumMod val="75000"/>
                  </a:schemeClr>
                </a:solidFill>
              </a:rPr>
              <a:t>thùng</a:t>
            </a:r>
            <a:r>
              <a:rPr lang="en-US" sz="2000" b="1" dirty="0">
                <a:solidFill>
                  <a:schemeClr val="accent6">
                    <a:lumMod val="75000"/>
                  </a:schemeClr>
                </a:solidFill>
              </a:rPr>
              <a:t> </a:t>
            </a:r>
            <a:r>
              <a:rPr lang="en-US" sz="2000" b="1" dirty="0" err="1">
                <a:solidFill>
                  <a:schemeClr val="accent6">
                    <a:lumMod val="75000"/>
                  </a:schemeClr>
                </a:solidFill>
              </a:rPr>
              <a:t>rác</a:t>
            </a:r>
            <a:r>
              <a:rPr lang="en-US" sz="2000" b="1" dirty="0">
                <a:solidFill>
                  <a:schemeClr val="accent6">
                    <a:lumMod val="75000"/>
                  </a:schemeClr>
                </a:solidFill>
              </a:rPr>
              <a:t> </a:t>
            </a:r>
            <a:r>
              <a:rPr lang="en-US" sz="2000" b="1" dirty="0" err="1">
                <a:solidFill>
                  <a:schemeClr val="accent6">
                    <a:lumMod val="75000"/>
                  </a:schemeClr>
                </a:solidFill>
              </a:rPr>
              <a:t>giới</a:t>
            </a:r>
            <a:r>
              <a:rPr lang="en-US" sz="2000" b="1" dirty="0">
                <a:solidFill>
                  <a:schemeClr val="accent6">
                    <a:lumMod val="75000"/>
                  </a:schemeClr>
                </a:solidFill>
              </a:rPr>
              <a:t> </a:t>
            </a:r>
            <a:r>
              <a:rPr lang="en-US" sz="2000" b="1" dirty="0" err="1">
                <a:solidFill>
                  <a:schemeClr val="accent6">
                    <a:lumMod val="75000"/>
                  </a:schemeClr>
                </a:solidFill>
              </a:rPr>
              <a:t>thiệu</a:t>
            </a:r>
            <a:r>
              <a:rPr lang="en-US" sz="2000" b="1" dirty="0">
                <a:solidFill>
                  <a:schemeClr val="accent6">
                    <a:lumMod val="75000"/>
                  </a:schemeClr>
                </a:solidFill>
              </a:rPr>
              <a:t> </a:t>
            </a:r>
            <a:r>
              <a:rPr lang="en-US" sz="2000" b="1" dirty="0" err="1">
                <a:solidFill>
                  <a:schemeClr val="accent6">
                    <a:lumMod val="75000"/>
                  </a:schemeClr>
                </a:solidFill>
              </a:rPr>
              <a:t>thì</a:t>
            </a:r>
            <a:r>
              <a:rPr lang="en-US" sz="2000" b="1" dirty="0">
                <a:solidFill>
                  <a:schemeClr val="accent6">
                    <a:lumMod val="75000"/>
                  </a:schemeClr>
                </a:solidFill>
              </a:rPr>
              <a:t> </a:t>
            </a:r>
            <a:r>
              <a:rPr lang="en-US" sz="2000" b="1" dirty="0" err="1">
                <a:solidFill>
                  <a:schemeClr val="accent6">
                    <a:lumMod val="75000"/>
                  </a:schemeClr>
                </a:solidFill>
              </a:rPr>
              <a:t>các</a:t>
            </a:r>
            <a:r>
              <a:rPr lang="en-US" sz="2000" b="1" dirty="0">
                <a:solidFill>
                  <a:schemeClr val="accent6">
                    <a:lumMod val="75000"/>
                  </a:schemeClr>
                </a:solidFill>
              </a:rPr>
              <a:t> </a:t>
            </a:r>
            <a:r>
              <a:rPr lang="en-US" sz="2000" b="1" dirty="0" err="1">
                <a:solidFill>
                  <a:schemeClr val="accent6">
                    <a:lumMod val="75000"/>
                  </a:schemeClr>
                </a:solidFill>
              </a:rPr>
              <a:t>bạn</a:t>
            </a:r>
            <a:r>
              <a:rPr lang="en-US" sz="2000" b="1" dirty="0">
                <a:solidFill>
                  <a:schemeClr val="accent6">
                    <a:lumMod val="75000"/>
                  </a:schemeClr>
                </a:solidFill>
              </a:rPr>
              <a:t> </a:t>
            </a:r>
            <a:r>
              <a:rPr lang="en-US" sz="2000" b="1" dirty="0" err="1">
                <a:solidFill>
                  <a:schemeClr val="accent6">
                    <a:lumMod val="75000"/>
                  </a:schemeClr>
                </a:solidFill>
              </a:rPr>
              <a:t>nhỏ</a:t>
            </a:r>
            <a:r>
              <a:rPr lang="en-US" sz="2000" b="1" dirty="0">
                <a:solidFill>
                  <a:schemeClr val="accent6">
                    <a:lumMod val="75000"/>
                  </a:schemeClr>
                </a:solidFill>
              </a:rPr>
              <a:t> </a:t>
            </a:r>
            <a:r>
              <a:rPr lang="en-US" sz="2000" b="1" dirty="0" err="1">
                <a:solidFill>
                  <a:schemeClr val="accent6">
                    <a:lumMod val="75000"/>
                  </a:schemeClr>
                </a:solidFill>
              </a:rPr>
              <a:t>đã</a:t>
            </a:r>
            <a:r>
              <a:rPr lang="en-US" sz="2000" b="1" dirty="0">
                <a:solidFill>
                  <a:schemeClr val="accent6">
                    <a:lumMod val="75000"/>
                  </a:schemeClr>
                </a:solidFill>
              </a:rPr>
              <a:t> </a:t>
            </a:r>
            <a:r>
              <a:rPr lang="en-US" sz="2000" b="1" dirty="0" err="1">
                <a:solidFill>
                  <a:schemeClr val="accent6">
                    <a:lumMod val="75000"/>
                  </a:schemeClr>
                </a:solidFill>
              </a:rPr>
              <a:t>làm</a:t>
            </a:r>
            <a:r>
              <a:rPr lang="en-US" sz="2000" b="1" dirty="0">
                <a:solidFill>
                  <a:schemeClr val="accent6">
                    <a:lumMod val="75000"/>
                  </a:schemeClr>
                </a:solidFill>
              </a:rPr>
              <a:t> </a:t>
            </a:r>
            <a:r>
              <a:rPr lang="en-US" sz="2000" b="1" dirty="0" err="1">
                <a:solidFill>
                  <a:schemeClr val="accent6">
                    <a:lumMod val="75000"/>
                  </a:schemeClr>
                </a:solidFill>
              </a:rPr>
              <a:t>gì</a:t>
            </a:r>
            <a:r>
              <a:rPr lang="en-US" sz="2000" b="1" dirty="0">
                <a:solidFill>
                  <a:schemeClr val="accent6">
                    <a:lumMod val="75000"/>
                  </a:schemeClr>
                </a:solidFill>
              </a:rPr>
              <a:t>?</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400" y="718744"/>
            <a:ext cx="4895273" cy="2683986"/>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68150" y="718744"/>
            <a:ext cx="5492961" cy="2683986"/>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00603" y="3402730"/>
            <a:ext cx="5959905" cy="2647087"/>
          </a:xfrm>
          <a:prstGeom prst="rect">
            <a:avLst/>
          </a:prstGeom>
        </p:spPr>
      </p:pic>
      <p:sp>
        <p:nvSpPr>
          <p:cNvPr id="10" name="TextBox 9"/>
          <p:cNvSpPr txBox="1"/>
          <p:nvPr/>
        </p:nvSpPr>
        <p:spPr>
          <a:xfrm>
            <a:off x="1998123" y="6141892"/>
            <a:ext cx="7173759" cy="369332"/>
          </a:xfrm>
          <a:prstGeom prst="rect">
            <a:avLst/>
          </a:prstGeom>
          <a:noFill/>
        </p:spPr>
        <p:txBody>
          <a:bodyPr wrap="none" rtlCol="0">
            <a:spAutoFit/>
          </a:bodyPr>
          <a:lstStyle/>
          <a:p>
            <a:r>
              <a:rPr lang="en-US" sz="1800" b="1" dirty="0" err="1">
                <a:solidFill>
                  <a:srgbClr val="FF0000"/>
                </a:solidFill>
              </a:rPr>
              <a:t>Các</a:t>
            </a:r>
            <a:r>
              <a:rPr lang="en-US" sz="1800" b="1" dirty="0">
                <a:solidFill>
                  <a:srgbClr val="FF0000"/>
                </a:solidFill>
              </a:rPr>
              <a:t> </a:t>
            </a:r>
            <a:r>
              <a:rPr lang="en-US" sz="1800" b="1" dirty="0" err="1">
                <a:solidFill>
                  <a:srgbClr val="FF0000"/>
                </a:solidFill>
              </a:rPr>
              <a:t>bạn</a:t>
            </a:r>
            <a:r>
              <a:rPr lang="en-US" sz="1800" b="1" dirty="0">
                <a:solidFill>
                  <a:srgbClr val="FF0000"/>
                </a:solidFill>
              </a:rPr>
              <a:t> </a:t>
            </a:r>
            <a:r>
              <a:rPr lang="en-US" sz="1800" b="1" dirty="0" err="1">
                <a:solidFill>
                  <a:srgbClr val="FF0000"/>
                </a:solidFill>
              </a:rPr>
              <a:t>nhỏ</a:t>
            </a:r>
            <a:r>
              <a:rPr lang="en-US" sz="1800" b="1" dirty="0">
                <a:solidFill>
                  <a:srgbClr val="FF0000"/>
                </a:solidFill>
              </a:rPr>
              <a:t> </a:t>
            </a:r>
            <a:r>
              <a:rPr lang="en-US" sz="1800" b="1" dirty="0" err="1">
                <a:solidFill>
                  <a:srgbClr val="FF0000"/>
                </a:solidFill>
              </a:rPr>
              <a:t>đã</a:t>
            </a:r>
            <a:r>
              <a:rPr lang="en-US" sz="1800" b="1" dirty="0">
                <a:solidFill>
                  <a:srgbClr val="FF0000"/>
                </a:solidFill>
              </a:rPr>
              <a:t> </a:t>
            </a:r>
            <a:r>
              <a:rPr lang="en-US" sz="1800" b="1" dirty="0" err="1">
                <a:solidFill>
                  <a:srgbClr val="FF0000"/>
                </a:solidFill>
              </a:rPr>
              <a:t>cùng</a:t>
            </a:r>
            <a:r>
              <a:rPr lang="en-US" sz="1800" b="1" dirty="0">
                <a:solidFill>
                  <a:srgbClr val="FF0000"/>
                </a:solidFill>
              </a:rPr>
              <a:t> </a:t>
            </a:r>
            <a:r>
              <a:rPr lang="en-US" sz="1800" b="1" dirty="0" err="1">
                <a:solidFill>
                  <a:srgbClr val="FF0000"/>
                </a:solidFill>
              </a:rPr>
              <a:t>nhau</a:t>
            </a:r>
            <a:r>
              <a:rPr lang="en-US" sz="1800" b="1" dirty="0">
                <a:solidFill>
                  <a:srgbClr val="FF0000"/>
                </a:solidFill>
              </a:rPr>
              <a:t> </a:t>
            </a:r>
            <a:r>
              <a:rPr lang="en-US" sz="1800" b="1" dirty="0" err="1">
                <a:solidFill>
                  <a:srgbClr val="FF0000"/>
                </a:solidFill>
              </a:rPr>
              <a:t>phân</a:t>
            </a:r>
            <a:r>
              <a:rPr lang="en-US" sz="1800" b="1" dirty="0">
                <a:solidFill>
                  <a:srgbClr val="FF0000"/>
                </a:solidFill>
              </a:rPr>
              <a:t> </a:t>
            </a:r>
            <a:r>
              <a:rPr lang="en-US" sz="1800" b="1" dirty="0" err="1">
                <a:solidFill>
                  <a:srgbClr val="FF0000"/>
                </a:solidFill>
              </a:rPr>
              <a:t>loại</a:t>
            </a:r>
            <a:r>
              <a:rPr lang="en-US" sz="1800" b="1" dirty="0">
                <a:solidFill>
                  <a:srgbClr val="FF0000"/>
                </a:solidFill>
              </a:rPr>
              <a:t> </a:t>
            </a:r>
            <a:r>
              <a:rPr lang="en-US" sz="1800" b="1" dirty="0" err="1">
                <a:solidFill>
                  <a:srgbClr val="FF0000"/>
                </a:solidFill>
              </a:rPr>
              <a:t>rác</a:t>
            </a:r>
            <a:r>
              <a:rPr lang="en-US" sz="1800" b="1" dirty="0">
                <a:solidFill>
                  <a:srgbClr val="FF0000"/>
                </a:solidFill>
              </a:rPr>
              <a:t> </a:t>
            </a:r>
            <a:r>
              <a:rPr lang="en-US" sz="1800" b="1" dirty="0" err="1">
                <a:solidFill>
                  <a:srgbClr val="FF0000"/>
                </a:solidFill>
              </a:rPr>
              <a:t>đổ</a:t>
            </a:r>
            <a:r>
              <a:rPr lang="en-US" sz="1800" b="1" dirty="0">
                <a:solidFill>
                  <a:srgbClr val="FF0000"/>
                </a:solidFill>
              </a:rPr>
              <a:t> </a:t>
            </a:r>
            <a:r>
              <a:rPr lang="en-US" sz="1800" b="1" dirty="0" err="1">
                <a:solidFill>
                  <a:srgbClr val="FF0000"/>
                </a:solidFill>
              </a:rPr>
              <a:t>vào</a:t>
            </a:r>
            <a:r>
              <a:rPr lang="en-US" sz="1800" b="1" dirty="0">
                <a:solidFill>
                  <a:srgbClr val="FF0000"/>
                </a:solidFill>
              </a:rPr>
              <a:t> </a:t>
            </a:r>
            <a:r>
              <a:rPr lang="en-US" sz="1800" b="1" dirty="0" err="1">
                <a:solidFill>
                  <a:srgbClr val="FF0000"/>
                </a:solidFill>
              </a:rPr>
              <a:t>đúng</a:t>
            </a:r>
            <a:r>
              <a:rPr lang="en-US" sz="1800" b="1" dirty="0">
                <a:solidFill>
                  <a:srgbClr val="FF0000"/>
                </a:solidFill>
              </a:rPr>
              <a:t> </a:t>
            </a:r>
            <a:r>
              <a:rPr lang="en-US" sz="1800" b="1" dirty="0" err="1">
                <a:solidFill>
                  <a:srgbClr val="FF0000"/>
                </a:solidFill>
              </a:rPr>
              <a:t>thùng</a:t>
            </a:r>
            <a:r>
              <a:rPr lang="en-US" sz="1800" b="1" dirty="0">
                <a:solidFill>
                  <a:srgbClr val="FF0000"/>
                </a:solidFill>
              </a:rPr>
              <a:t> </a:t>
            </a:r>
            <a:r>
              <a:rPr lang="en-US" sz="1800" b="1" dirty="0" err="1">
                <a:solidFill>
                  <a:srgbClr val="FF0000"/>
                </a:solidFill>
              </a:rPr>
              <a:t>rác</a:t>
            </a:r>
            <a:endParaRPr lang="en-US" sz="1800" b="1" dirty="0">
              <a:solidFill>
                <a:srgbClr val="FF0000"/>
              </a:solidFill>
            </a:endParaRPr>
          </a:p>
        </p:txBody>
      </p:sp>
    </p:spTree>
    <p:custDataLst>
      <p:tags r:id="rId1"/>
    </p:custDataLst>
    <p:extLst>
      <p:ext uri="{BB962C8B-B14F-4D97-AF65-F5344CB8AC3E}">
        <p14:creationId xmlns:p14="http://schemas.microsoft.com/office/powerpoint/2010/main" val="2822966589"/>
      </p:ext>
    </p:extLst>
  </p:cSld>
  <p:clrMapOvr>
    <a:masterClrMapping/>
  </p:clrMapOvr>
  <p:transition spd="slow" advTm="11507">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extLst mod="1">
    <p:ext uri="{E180D4A7-C9FB-4DFB-919C-405C955672EB}">
      <p14:showEvtLst xmlns:p14="http://schemas.microsoft.com/office/powerpoint/2010/main">
        <p14:playEvt time="0" objId="11"/>
      </p14:showEvtLst>
    </p:ext>
  </p:extLs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3076" name="Picture 4" descr="Hình nền powerpoint chuyên nghiệp - Animation Effects Template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688016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885305" y="255508"/>
            <a:ext cx="5406477" cy="707886"/>
          </a:xfrm>
          <a:prstGeom prst="rect">
            <a:avLst/>
          </a:prstGeom>
          <a:noFill/>
        </p:spPr>
        <p:txBody>
          <a:bodyPr wrap="square" rtlCol="0">
            <a:spAutoFit/>
          </a:bodyPr>
          <a:lstStyle/>
          <a:p>
            <a:pPr algn="ctr"/>
            <a:r>
              <a:rPr lang="en-US" sz="2000" b="1" dirty="0" err="1">
                <a:solidFill>
                  <a:schemeClr val="accent6">
                    <a:lumMod val="75000"/>
                  </a:schemeClr>
                </a:solidFill>
              </a:rPr>
              <a:t>Vậy</a:t>
            </a:r>
            <a:r>
              <a:rPr lang="en-US" sz="2000" b="1" dirty="0">
                <a:solidFill>
                  <a:schemeClr val="accent6">
                    <a:lumMod val="75000"/>
                  </a:schemeClr>
                </a:solidFill>
              </a:rPr>
              <a:t> </a:t>
            </a:r>
            <a:r>
              <a:rPr lang="en-US" sz="2000" b="1" dirty="0" err="1">
                <a:solidFill>
                  <a:schemeClr val="accent6">
                    <a:lumMod val="75000"/>
                  </a:schemeClr>
                </a:solidFill>
              </a:rPr>
              <a:t>các</a:t>
            </a:r>
            <a:r>
              <a:rPr lang="en-US" sz="2000" b="1" dirty="0">
                <a:solidFill>
                  <a:schemeClr val="accent6">
                    <a:lumMod val="75000"/>
                  </a:schemeClr>
                </a:solidFill>
              </a:rPr>
              <a:t> con </a:t>
            </a:r>
            <a:r>
              <a:rPr lang="en-US" sz="2000" b="1" dirty="0" err="1">
                <a:solidFill>
                  <a:schemeClr val="accent6">
                    <a:lumMod val="75000"/>
                  </a:schemeClr>
                </a:solidFill>
              </a:rPr>
              <a:t>đã</a:t>
            </a:r>
            <a:r>
              <a:rPr lang="en-US" sz="2000" b="1" dirty="0">
                <a:solidFill>
                  <a:schemeClr val="accent6">
                    <a:lumMod val="75000"/>
                  </a:schemeClr>
                </a:solidFill>
              </a:rPr>
              <a:t> </a:t>
            </a:r>
            <a:r>
              <a:rPr lang="en-US" sz="2000" b="1" dirty="0" err="1">
                <a:solidFill>
                  <a:schemeClr val="accent6">
                    <a:lumMod val="75000"/>
                  </a:schemeClr>
                </a:solidFill>
              </a:rPr>
              <a:t>biết</a:t>
            </a:r>
            <a:r>
              <a:rPr lang="en-US" sz="2000" b="1" dirty="0">
                <a:solidFill>
                  <a:schemeClr val="accent6">
                    <a:lumMod val="75000"/>
                  </a:schemeClr>
                </a:solidFill>
              </a:rPr>
              <a:t> </a:t>
            </a:r>
            <a:r>
              <a:rPr lang="en-US" sz="2000" b="1" dirty="0" err="1">
                <a:solidFill>
                  <a:schemeClr val="accent6">
                    <a:lumMod val="75000"/>
                  </a:schemeClr>
                </a:solidFill>
              </a:rPr>
              <a:t>đổ</a:t>
            </a:r>
            <a:r>
              <a:rPr lang="en-US" sz="2000" b="1" dirty="0">
                <a:solidFill>
                  <a:schemeClr val="accent6">
                    <a:lumMod val="75000"/>
                  </a:schemeClr>
                </a:solidFill>
              </a:rPr>
              <a:t> </a:t>
            </a:r>
            <a:r>
              <a:rPr lang="en-US" sz="2000" b="1" dirty="0" err="1">
                <a:solidFill>
                  <a:schemeClr val="accent6">
                    <a:lumMod val="75000"/>
                  </a:schemeClr>
                </a:solidFill>
              </a:rPr>
              <a:t>rác</a:t>
            </a:r>
            <a:r>
              <a:rPr lang="en-US" sz="2000" b="1" dirty="0">
                <a:solidFill>
                  <a:schemeClr val="accent6">
                    <a:lumMod val="75000"/>
                  </a:schemeClr>
                </a:solidFill>
              </a:rPr>
              <a:t> </a:t>
            </a:r>
            <a:r>
              <a:rPr lang="en-US" sz="2000" b="1" dirty="0" err="1">
                <a:solidFill>
                  <a:schemeClr val="accent6">
                    <a:lumMod val="75000"/>
                  </a:schemeClr>
                </a:solidFill>
              </a:rPr>
              <a:t>đúng</a:t>
            </a:r>
            <a:r>
              <a:rPr lang="en-US" sz="2000" b="1" dirty="0">
                <a:solidFill>
                  <a:schemeClr val="accent6">
                    <a:lumMod val="75000"/>
                  </a:schemeClr>
                </a:solidFill>
              </a:rPr>
              <a:t> </a:t>
            </a:r>
            <a:r>
              <a:rPr lang="en-US" sz="2000" b="1" dirty="0" err="1">
                <a:solidFill>
                  <a:schemeClr val="accent6">
                    <a:lumMod val="75000"/>
                  </a:schemeClr>
                </a:solidFill>
              </a:rPr>
              <a:t>cách</a:t>
            </a:r>
            <a:r>
              <a:rPr lang="en-US" sz="2000" b="1" dirty="0">
                <a:solidFill>
                  <a:schemeClr val="accent6">
                    <a:lumMod val="75000"/>
                  </a:schemeClr>
                </a:solidFill>
              </a:rPr>
              <a:t> </a:t>
            </a:r>
            <a:r>
              <a:rPr lang="en-US" sz="2000" b="1" dirty="0" err="1">
                <a:solidFill>
                  <a:schemeClr val="accent6">
                    <a:lumMod val="75000"/>
                  </a:schemeClr>
                </a:solidFill>
              </a:rPr>
              <a:t>để</a:t>
            </a:r>
            <a:r>
              <a:rPr lang="en-US" sz="2000" b="1" dirty="0">
                <a:solidFill>
                  <a:schemeClr val="accent6">
                    <a:lumMod val="75000"/>
                  </a:schemeClr>
                </a:solidFill>
              </a:rPr>
              <a:t> </a:t>
            </a:r>
            <a:r>
              <a:rPr lang="en-US" sz="2000" b="1" dirty="0" err="1">
                <a:solidFill>
                  <a:schemeClr val="accent6">
                    <a:lumMod val="75000"/>
                  </a:schemeClr>
                </a:solidFill>
              </a:rPr>
              <a:t>giữ</a:t>
            </a:r>
            <a:r>
              <a:rPr lang="en-US" sz="2000" b="1" dirty="0">
                <a:solidFill>
                  <a:schemeClr val="accent6">
                    <a:lumMod val="75000"/>
                  </a:schemeClr>
                </a:solidFill>
              </a:rPr>
              <a:t> </a:t>
            </a:r>
            <a:r>
              <a:rPr lang="en-US" sz="2000" b="1" dirty="0" err="1">
                <a:solidFill>
                  <a:schemeClr val="accent6">
                    <a:lumMod val="75000"/>
                  </a:schemeClr>
                </a:solidFill>
              </a:rPr>
              <a:t>gìn</a:t>
            </a:r>
            <a:r>
              <a:rPr lang="en-US" sz="2000" b="1" dirty="0">
                <a:solidFill>
                  <a:schemeClr val="accent6">
                    <a:lumMod val="75000"/>
                  </a:schemeClr>
                </a:solidFill>
              </a:rPr>
              <a:t> </a:t>
            </a:r>
            <a:r>
              <a:rPr lang="en-US" sz="2000" b="1" dirty="0" err="1">
                <a:solidFill>
                  <a:schemeClr val="accent6">
                    <a:lumMod val="75000"/>
                  </a:schemeClr>
                </a:solidFill>
              </a:rPr>
              <a:t>vệ</a:t>
            </a:r>
            <a:r>
              <a:rPr lang="en-US" sz="2000" b="1" dirty="0">
                <a:solidFill>
                  <a:schemeClr val="accent6">
                    <a:lumMod val="75000"/>
                  </a:schemeClr>
                </a:solidFill>
              </a:rPr>
              <a:t> </a:t>
            </a:r>
            <a:r>
              <a:rPr lang="en-US" sz="2000" b="1" dirty="0" err="1">
                <a:solidFill>
                  <a:schemeClr val="accent6">
                    <a:lumMod val="75000"/>
                  </a:schemeClr>
                </a:solidFill>
              </a:rPr>
              <a:t>sinh</a:t>
            </a:r>
            <a:r>
              <a:rPr lang="en-US" sz="2000" b="1" dirty="0">
                <a:solidFill>
                  <a:schemeClr val="accent6">
                    <a:lumMod val="75000"/>
                  </a:schemeClr>
                </a:solidFill>
              </a:rPr>
              <a:t> </a:t>
            </a:r>
            <a:r>
              <a:rPr lang="en-US" sz="2000" b="1" dirty="0" err="1">
                <a:solidFill>
                  <a:schemeClr val="accent6">
                    <a:lumMod val="75000"/>
                  </a:schemeClr>
                </a:solidFill>
              </a:rPr>
              <a:t>môi</a:t>
            </a:r>
            <a:r>
              <a:rPr lang="en-US" sz="2000" b="1" dirty="0">
                <a:solidFill>
                  <a:schemeClr val="accent6">
                    <a:lumMod val="75000"/>
                  </a:schemeClr>
                </a:solidFill>
              </a:rPr>
              <a:t> </a:t>
            </a:r>
            <a:r>
              <a:rPr lang="en-US" sz="2000" b="1" dirty="0" err="1">
                <a:solidFill>
                  <a:schemeClr val="accent6">
                    <a:lumMod val="75000"/>
                  </a:schemeClr>
                </a:solidFill>
              </a:rPr>
              <a:t>trường</a:t>
            </a:r>
            <a:r>
              <a:rPr lang="en-US" sz="2000" b="1" dirty="0">
                <a:solidFill>
                  <a:schemeClr val="accent6">
                    <a:lumMod val="75000"/>
                  </a:schemeClr>
                </a:solidFill>
              </a:rPr>
              <a:t> </a:t>
            </a:r>
            <a:r>
              <a:rPr lang="en-US" sz="2000" b="1" dirty="0" err="1">
                <a:solidFill>
                  <a:schemeClr val="accent6">
                    <a:lumMod val="75000"/>
                  </a:schemeClr>
                </a:solidFill>
              </a:rPr>
              <a:t>chưa</a:t>
            </a:r>
            <a:r>
              <a:rPr lang="en-US" sz="2000" b="1" dirty="0">
                <a:solidFill>
                  <a:schemeClr val="accent6">
                    <a:lumMod val="75000"/>
                  </a:schemeClr>
                </a:solidFill>
              </a:rPr>
              <a:t>?</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2357" y="1122363"/>
            <a:ext cx="4291752" cy="2552701"/>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34211" y="3865120"/>
            <a:ext cx="3827534" cy="2484290"/>
          </a:xfrm>
          <a:prstGeom prst="rect">
            <a:avLst/>
          </a:prstGeom>
        </p:spPr>
      </p:pic>
      <p:sp>
        <p:nvSpPr>
          <p:cNvPr id="9" name="TextBox 8"/>
          <p:cNvSpPr txBox="1"/>
          <p:nvPr/>
        </p:nvSpPr>
        <p:spPr>
          <a:xfrm>
            <a:off x="1303160" y="3865119"/>
            <a:ext cx="2916183" cy="369332"/>
          </a:xfrm>
          <a:prstGeom prst="rect">
            <a:avLst/>
          </a:prstGeom>
          <a:noFill/>
        </p:spPr>
        <p:txBody>
          <a:bodyPr wrap="none" rtlCol="0">
            <a:spAutoFit/>
          </a:bodyPr>
          <a:lstStyle/>
          <a:p>
            <a:r>
              <a:rPr lang="en-US" sz="1800" b="1" dirty="0">
                <a:solidFill>
                  <a:srgbClr val="FF0000"/>
                </a:solidFill>
              </a:rPr>
              <a:t>1. </a:t>
            </a:r>
            <a:r>
              <a:rPr lang="en-US" sz="1800" b="1" dirty="0" err="1">
                <a:solidFill>
                  <a:srgbClr val="FF0000"/>
                </a:solidFill>
              </a:rPr>
              <a:t>Không</a:t>
            </a:r>
            <a:r>
              <a:rPr lang="en-US" sz="1800" b="1" dirty="0">
                <a:solidFill>
                  <a:srgbClr val="FF0000"/>
                </a:solidFill>
              </a:rPr>
              <a:t> </a:t>
            </a:r>
            <a:r>
              <a:rPr lang="en-US" sz="1800" b="1" dirty="0" err="1">
                <a:solidFill>
                  <a:srgbClr val="FF0000"/>
                </a:solidFill>
              </a:rPr>
              <a:t>vứt</a:t>
            </a:r>
            <a:r>
              <a:rPr lang="en-US" sz="1800" b="1" dirty="0">
                <a:solidFill>
                  <a:srgbClr val="FF0000"/>
                </a:solidFill>
              </a:rPr>
              <a:t> </a:t>
            </a:r>
            <a:r>
              <a:rPr lang="en-US" sz="1800" b="1" dirty="0" err="1">
                <a:solidFill>
                  <a:srgbClr val="FF0000"/>
                </a:solidFill>
              </a:rPr>
              <a:t>rác</a:t>
            </a:r>
            <a:r>
              <a:rPr lang="en-US" sz="1800" b="1" dirty="0">
                <a:solidFill>
                  <a:srgbClr val="FF0000"/>
                </a:solidFill>
              </a:rPr>
              <a:t> </a:t>
            </a:r>
            <a:r>
              <a:rPr lang="en-US" sz="1800" b="1" dirty="0" err="1">
                <a:solidFill>
                  <a:srgbClr val="FF0000"/>
                </a:solidFill>
              </a:rPr>
              <a:t>bừa</a:t>
            </a:r>
            <a:r>
              <a:rPr lang="en-US" sz="1800" b="1" dirty="0">
                <a:solidFill>
                  <a:srgbClr val="FF0000"/>
                </a:solidFill>
              </a:rPr>
              <a:t> </a:t>
            </a:r>
            <a:r>
              <a:rPr lang="en-US" sz="1800" b="1" dirty="0" err="1">
                <a:solidFill>
                  <a:srgbClr val="FF0000"/>
                </a:solidFill>
              </a:rPr>
              <a:t>bãi</a:t>
            </a:r>
            <a:endParaRPr lang="en-US" sz="1800" b="1" dirty="0">
              <a:solidFill>
                <a:srgbClr val="FF0000"/>
              </a:solidFill>
            </a:endParaRPr>
          </a:p>
        </p:txBody>
      </p:sp>
      <p:sp>
        <p:nvSpPr>
          <p:cNvPr id="12" name="TextBox 11"/>
          <p:cNvSpPr txBox="1"/>
          <p:nvPr/>
        </p:nvSpPr>
        <p:spPr>
          <a:xfrm>
            <a:off x="7182842" y="3865119"/>
            <a:ext cx="3095719" cy="369332"/>
          </a:xfrm>
          <a:prstGeom prst="rect">
            <a:avLst/>
          </a:prstGeom>
          <a:noFill/>
        </p:spPr>
        <p:txBody>
          <a:bodyPr wrap="none" rtlCol="0">
            <a:spAutoFit/>
          </a:bodyPr>
          <a:lstStyle/>
          <a:p>
            <a:r>
              <a:rPr lang="en-US" sz="1800" b="1" dirty="0">
                <a:solidFill>
                  <a:srgbClr val="FF0000"/>
                </a:solidFill>
              </a:rPr>
              <a:t>2. </a:t>
            </a:r>
            <a:r>
              <a:rPr lang="en-US" sz="1800" b="1" dirty="0" err="1">
                <a:solidFill>
                  <a:srgbClr val="FF0000"/>
                </a:solidFill>
              </a:rPr>
              <a:t>Phân</a:t>
            </a:r>
            <a:r>
              <a:rPr lang="en-US" sz="1800" b="1" dirty="0">
                <a:solidFill>
                  <a:srgbClr val="FF0000"/>
                </a:solidFill>
              </a:rPr>
              <a:t> </a:t>
            </a:r>
            <a:r>
              <a:rPr lang="en-US" sz="1800" b="1" dirty="0" err="1">
                <a:solidFill>
                  <a:srgbClr val="FF0000"/>
                </a:solidFill>
              </a:rPr>
              <a:t>loại</a:t>
            </a:r>
            <a:r>
              <a:rPr lang="en-US" sz="1800" b="1" dirty="0">
                <a:solidFill>
                  <a:srgbClr val="FF0000"/>
                </a:solidFill>
              </a:rPr>
              <a:t> </a:t>
            </a:r>
            <a:r>
              <a:rPr lang="en-US" sz="1800" b="1" dirty="0" err="1">
                <a:solidFill>
                  <a:srgbClr val="FF0000"/>
                </a:solidFill>
              </a:rPr>
              <a:t>rác</a:t>
            </a:r>
            <a:r>
              <a:rPr lang="en-US" sz="1800" b="1" dirty="0">
                <a:solidFill>
                  <a:srgbClr val="FF0000"/>
                </a:solidFill>
              </a:rPr>
              <a:t> </a:t>
            </a:r>
            <a:r>
              <a:rPr lang="en-US" sz="1800" b="1" dirty="0" err="1">
                <a:solidFill>
                  <a:srgbClr val="FF0000"/>
                </a:solidFill>
              </a:rPr>
              <a:t>đúng</a:t>
            </a:r>
            <a:r>
              <a:rPr lang="en-US" sz="1800" b="1" dirty="0">
                <a:solidFill>
                  <a:srgbClr val="FF0000"/>
                </a:solidFill>
              </a:rPr>
              <a:t> </a:t>
            </a:r>
            <a:r>
              <a:rPr lang="en-US" sz="1800" b="1" dirty="0" err="1">
                <a:solidFill>
                  <a:srgbClr val="FF0000"/>
                </a:solidFill>
              </a:rPr>
              <a:t>cách</a:t>
            </a:r>
            <a:endParaRPr lang="en-US" sz="1800" b="1" dirty="0">
              <a:solidFill>
                <a:srgbClr val="FF0000"/>
              </a:solidFill>
            </a:endParaRPr>
          </a:p>
        </p:txBody>
      </p:sp>
      <p:sp>
        <p:nvSpPr>
          <p:cNvPr id="13" name="TextBox 12"/>
          <p:cNvSpPr txBox="1"/>
          <p:nvPr/>
        </p:nvSpPr>
        <p:spPr>
          <a:xfrm>
            <a:off x="4266441" y="6405647"/>
            <a:ext cx="3246402" cy="369332"/>
          </a:xfrm>
          <a:prstGeom prst="rect">
            <a:avLst/>
          </a:prstGeom>
          <a:noFill/>
        </p:spPr>
        <p:txBody>
          <a:bodyPr wrap="none" rtlCol="0">
            <a:spAutoFit/>
          </a:bodyPr>
          <a:lstStyle/>
          <a:p>
            <a:r>
              <a:rPr lang="en-US" sz="1800" b="1" dirty="0">
                <a:solidFill>
                  <a:srgbClr val="FF0000"/>
                </a:solidFill>
              </a:rPr>
              <a:t>3. </a:t>
            </a:r>
            <a:r>
              <a:rPr lang="en-US" sz="1800" b="1" dirty="0" err="1">
                <a:solidFill>
                  <a:srgbClr val="FF0000"/>
                </a:solidFill>
              </a:rPr>
              <a:t>Đổ</a:t>
            </a:r>
            <a:r>
              <a:rPr lang="en-US" sz="1800" b="1" dirty="0">
                <a:solidFill>
                  <a:srgbClr val="FF0000"/>
                </a:solidFill>
              </a:rPr>
              <a:t> </a:t>
            </a:r>
            <a:r>
              <a:rPr lang="en-US" sz="1800" b="1" dirty="0" err="1">
                <a:solidFill>
                  <a:srgbClr val="FF0000"/>
                </a:solidFill>
              </a:rPr>
              <a:t>rác</a:t>
            </a:r>
            <a:r>
              <a:rPr lang="en-US" sz="1800" b="1" dirty="0">
                <a:solidFill>
                  <a:srgbClr val="FF0000"/>
                </a:solidFill>
              </a:rPr>
              <a:t> </a:t>
            </a:r>
            <a:r>
              <a:rPr lang="en-US" sz="1800" b="1" dirty="0" err="1">
                <a:solidFill>
                  <a:srgbClr val="FF0000"/>
                </a:solidFill>
              </a:rPr>
              <a:t>đúng</a:t>
            </a:r>
            <a:r>
              <a:rPr lang="en-US" sz="1800" b="1" dirty="0">
                <a:solidFill>
                  <a:srgbClr val="FF0000"/>
                </a:solidFill>
              </a:rPr>
              <a:t> </a:t>
            </a:r>
            <a:r>
              <a:rPr lang="en-US" sz="1800" b="1" dirty="0" err="1">
                <a:solidFill>
                  <a:srgbClr val="FF0000"/>
                </a:solidFill>
              </a:rPr>
              <a:t>nơi</a:t>
            </a:r>
            <a:r>
              <a:rPr lang="en-US" sz="1800" b="1" dirty="0">
                <a:solidFill>
                  <a:srgbClr val="FF0000"/>
                </a:solidFill>
              </a:rPr>
              <a:t> </a:t>
            </a:r>
            <a:r>
              <a:rPr lang="en-US" sz="1800" b="1" dirty="0" err="1">
                <a:solidFill>
                  <a:srgbClr val="FF0000"/>
                </a:solidFill>
              </a:rPr>
              <a:t>quy</a:t>
            </a:r>
            <a:r>
              <a:rPr lang="en-US" sz="1800" b="1" dirty="0">
                <a:solidFill>
                  <a:srgbClr val="FF0000"/>
                </a:solidFill>
              </a:rPr>
              <a:t> </a:t>
            </a:r>
            <a:r>
              <a:rPr lang="en-US" sz="1800" b="1" dirty="0" err="1">
                <a:solidFill>
                  <a:srgbClr val="FF0000"/>
                </a:solidFill>
              </a:rPr>
              <a:t>định</a:t>
            </a:r>
            <a:endParaRPr lang="en-US" sz="1800" b="1" dirty="0">
              <a:solidFill>
                <a:srgbClr val="FF0000"/>
              </a:solidFill>
            </a:endParaRPr>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0304" y="1055469"/>
            <a:ext cx="4217405" cy="2619595"/>
          </a:xfrm>
          <a:prstGeom prst="rect">
            <a:avLst/>
          </a:prstGeom>
        </p:spPr>
      </p:pic>
    </p:spTree>
    <p:custDataLst>
      <p:tags r:id="rId1"/>
    </p:custDataLst>
    <p:extLst>
      <p:ext uri="{BB962C8B-B14F-4D97-AF65-F5344CB8AC3E}">
        <p14:creationId xmlns:p14="http://schemas.microsoft.com/office/powerpoint/2010/main" val="1895334935"/>
      </p:ext>
    </p:extLst>
  </p:cSld>
  <p:clrMapOvr>
    <a:masterClrMapping/>
  </p:clrMapOvr>
  <mc:AlternateContent xmlns:mc="http://schemas.openxmlformats.org/markup-compatibility/2006" xmlns:p14="http://schemas.microsoft.com/office/powerpoint/2010/main">
    <mc:Choice Requires="p14">
      <p:transition spd="slow" p14:dur="1250" advTm="26825">
        <p14:flip dir="r"/>
      </p:transition>
    </mc:Choice>
    <mc:Fallback xmlns="">
      <p:transition spd="slow" advTm="2682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3" grpId="0"/>
    </p:bldLst>
  </p:timing>
  <p:extLst mod="1">
    <p:ext uri="{E180D4A7-C9FB-4DFB-919C-405C955672EB}">
      <p14:showEvtLst xmlns:p14="http://schemas.microsoft.com/office/powerpoint/2010/main">
        <p14:playEvt time="0" objId="6"/>
      </p14:showEvt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6" descr="Children Cartoon Background in 2020 | Cartoon kids, Cartoon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77222"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27570" y="1021052"/>
            <a:ext cx="10536859" cy="707886"/>
          </a:xfrm>
          <a:prstGeom prst="rect">
            <a:avLst/>
          </a:prstGeom>
          <a:noFill/>
        </p:spPr>
        <p:txBody>
          <a:bodyPr wrap="none" rtlCol="0">
            <a:spAutoFit/>
          </a:bodyPr>
          <a:lstStyle/>
          <a:p>
            <a:pPr algn="ctr"/>
            <a:r>
              <a:rPr lang="en-US" sz="2000" b="1" dirty="0" err="1">
                <a:solidFill>
                  <a:schemeClr val="accent6">
                    <a:lumMod val="50000"/>
                  </a:schemeClr>
                </a:solidFill>
              </a:rPr>
              <a:t>Các</a:t>
            </a:r>
            <a:r>
              <a:rPr lang="en-US" sz="2000" b="1" dirty="0">
                <a:solidFill>
                  <a:schemeClr val="accent6">
                    <a:lumMod val="50000"/>
                  </a:schemeClr>
                </a:solidFill>
              </a:rPr>
              <a:t> con </a:t>
            </a:r>
            <a:r>
              <a:rPr lang="en-US" sz="2000" b="1" dirty="0" err="1">
                <a:solidFill>
                  <a:schemeClr val="accent6">
                    <a:lumMod val="50000"/>
                  </a:schemeClr>
                </a:solidFill>
              </a:rPr>
              <a:t>thân</a:t>
            </a:r>
            <a:r>
              <a:rPr lang="en-US" sz="2000" b="1" dirty="0">
                <a:solidFill>
                  <a:schemeClr val="accent6">
                    <a:lumMod val="50000"/>
                  </a:schemeClr>
                </a:solidFill>
              </a:rPr>
              <a:t> </a:t>
            </a:r>
            <a:r>
              <a:rPr lang="en-US" sz="2000" b="1" dirty="0" err="1">
                <a:solidFill>
                  <a:schemeClr val="accent6">
                    <a:lumMod val="50000"/>
                  </a:schemeClr>
                </a:solidFill>
              </a:rPr>
              <a:t>mến</a:t>
            </a:r>
            <a:r>
              <a:rPr lang="en-US" sz="2000" b="1" dirty="0">
                <a:solidFill>
                  <a:schemeClr val="accent6">
                    <a:lumMod val="50000"/>
                  </a:schemeClr>
                </a:solidFill>
              </a:rPr>
              <a:t>!</a:t>
            </a:r>
          </a:p>
          <a:p>
            <a:pPr algn="ctr"/>
            <a:r>
              <a:rPr lang="en-US" sz="2000" b="1" dirty="0" err="1">
                <a:solidFill>
                  <a:schemeClr val="accent6">
                    <a:lumMod val="50000"/>
                  </a:schemeClr>
                </a:solidFill>
              </a:rPr>
              <a:t>Chúng</a:t>
            </a:r>
            <a:r>
              <a:rPr lang="en-US" sz="2000" b="1" dirty="0">
                <a:solidFill>
                  <a:schemeClr val="accent6">
                    <a:lumMod val="50000"/>
                  </a:schemeClr>
                </a:solidFill>
              </a:rPr>
              <a:t> </a:t>
            </a:r>
            <a:r>
              <a:rPr lang="en-US" sz="2000" b="1" dirty="0" err="1">
                <a:solidFill>
                  <a:schemeClr val="accent6">
                    <a:lumMod val="50000"/>
                  </a:schemeClr>
                </a:solidFill>
              </a:rPr>
              <a:t>mình</a:t>
            </a:r>
            <a:r>
              <a:rPr lang="en-US" sz="2000" b="1" dirty="0">
                <a:solidFill>
                  <a:schemeClr val="accent6">
                    <a:lumMod val="50000"/>
                  </a:schemeClr>
                </a:solidFill>
              </a:rPr>
              <a:t> </a:t>
            </a:r>
            <a:r>
              <a:rPr lang="en-US" sz="2000" b="1" dirty="0" err="1">
                <a:solidFill>
                  <a:schemeClr val="accent6">
                    <a:lumMod val="50000"/>
                  </a:schemeClr>
                </a:solidFill>
              </a:rPr>
              <a:t>cũng</a:t>
            </a:r>
            <a:r>
              <a:rPr lang="en-US" sz="2000" b="1" dirty="0">
                <a:solidFill>
                  <a:schemeClr val="accent6">
                    <a:lumMod val="50000"/>
                  </a:schemeClr>
                </a:solidFill>
              </a:rPr>
              <a:t> </a:t>
            </a:r>
            <a:r>
              <a:rPr lang="en-US" sz="2000" b="1" dirty="0" err="1">
                <a:solidFill>
                  <a:schemeClr val="accent6">
                    <a:lumMod val="50000"/>
                  </a:schemeClr>
                </a:solidFill>
              </a:rPr>
              <a:t>tìm</a:t>
            </a:r>
            <a:r>
              <a:rPr lang="en-US" sz="2000" b="1" dirty="0">
                <a:solidFill>
                  <a:schemeClr val="accent6">
                    <a:lumMod val="50000"/>
                  </a:schemeClr>
                </a:solidFill>
              </a:rPr>
              <a:t> </a:t>
            </a:r>
            <a:r>
              <a:rPr lang="en-US" sz="2000" b="1" dirty="0" err="1">
                <a:solidFill>
                  <a:schemeClr val="accent6">
                    <a:lumMod val="50000"/>
                  </a:schemeClr>
                </a:solidFill>
              </a:rPr>
              <a:t>hiểu</a:t>
            </a:r>
            <a:r>
              <a:rPr lang="en-US" sz="2000" b="1" dirty="0">
                <a:solidFill>
                  <a:schemeClr val="accent6">
                    <a:lumMod val="50000"/>
                  </a:schemeClr>
                </a:solidFill>
              </a:rPr>
              <a:t> 1 </a:t>
            </a:r>
            <a:r>
              <a:rPr lang="en-US" sz="2000" b="1" dirty="0" err="1">
                <a:solidFill>
                  <a:schemeClr val="accent6">
                    <a:lumMod val="50000"/>
                  </a:schemeClr>
                </a:solidFill>
              </a:rPr>
              <a:t>trong</a:t>
            </a:r>
            <a:r>
              <a:rPr lang="en-US" sz="2000" b="1" dirty="0">
                <a:solidFill>
                  <a:schemeClr val="accent6">
                    <a:lumMod val="50000"/>
                  </a:schemeClr>
                </a:solidFill>
              </a:rPr>
              <a:t> </a:t>
            </a:r>
            <a:r>
              <a:rPr lang="en-US" sz="2000" b="1" dirty="0" err="1">
                <a:solidFill>
                  <a:schemeClr val="accent6">
                    <a:lumMod val="50000"/>
                  </a:schemeClr>
                </a:solidFill>
              </a:rPr>
              <a:t>số</a:t>
            </a:r>
            <a:r>
              <a:rPr lang="en-US" sz="2000" b="1" dirty="0">
                <a:solidFill>
                  <a:schemeClr val="accent6">
                    <a:lumMod val="50000"/>
                  </a:schemeClr>
                </a:solidFill>
              </a:rPr>
              <a:t> </a:t>
            </a:r>
            <a:r>
              <a:rPr lang="en-US" sz="2000" b="1" dirty="0" err="1">
                <a:solidFill>
                  <a:schemeClr val="accent6">
                    <a:lumMod val="50000"/>
                  </a:schemeClr>
                </a:solidFill>
              </a:rPr>
              <a:t>các</a:t>
            </a:r>
            <a:r>
              <a:rPr lang="en-US" sz="2000" b="1" dirty="0">
                <a:solidFill>
                  <a:schemeClr val="accent6">
                    <a:lumMod val="50000"/>
                  </a:schemeClr>
                </a:solidFill>
              </a:rPr>
              <a:t> </a:t>
            </a:r>
            <a:r>
              <a:rPr lang="en-US" sz="2000" b="1" dirty="0" err="1">
                <a:solidFill>
                  <a:schemeClr val="accent6">
                    <a:lumMod val="50000"/>
                  </a:schemeClr>
                </a:solidFill>
              </a:rPr>
              <a:t>nguyên</a:t>
            </a:r>
            <a:r>
              <a:rPr lang="en-US" sz="2000" b="1" dirty="0">
                <a:solidFill>
                  <a:schemeClr val="accent6">
                    <a:lumMod val="50000"/>
                  </a:schemeClr>
                </a:solidFill>
              </a:rPr>
              <a:t> </a:t>
            </a:r>
            <a:r>
              <a:rPr lang="en-US" sz="2000" b="1" dirty="0" err="1">
                <a:solidFill>
                  <a:schemeClr val="accent6">
                    <a:lumMod val="50000"/>
                  </a:schemeClr>
                </a:solidFill>
              </a:rPr>
              <a:t>nhân</a:t>
            </a:r>
            <a:r>
              <a:rPr lang="en-US" sz="2000" b="1" dirty="0">
                <a:solidFill>
                  <a:schemeClr val="accent6">
                    <a:lumMod val="50000"/>
                  </a:schemeClr>
                </a:solidFill>
              </a:rPr>
              <a:t> </a:t>
            </a:r>
            <a:r>
              <a:rPr lang="en-US" sz="2000" b="1" dirty="0" err="1">
                <a:solidFill>
                  <a:schemeClr val="accent6">
                    <a:lumMod val="50000"/>
                  </a:schemeClr>
                </a:solidFill>
              </a:rPr>
              <a:t>gây</a:t>
            </a:r>
            <a:r>
              <a:rPr lang="en-US" sz="2000" b="1" dirty="0">
                <a:solidFill>
                  <a:schemeClr val="accent6">
                    <a:lumMod val="50000"/>
                  </a:schemeClr>
                </a:solidFill>
              </a:rPr>
              <a:t> ô </a:t>
            </a:r>
            <a:r>
              <a:rPr lang="en-US" sz="2000" b="1" dirty="0" err="1">
                <a:solidFill>
                  <a:schemeClr val="accent6">
                    <a:lumMod val="50000"/>
                  </a:schemeClr>
                </a:solidFill>
              </a:rPr>
              <a:t>nhiễm</a:t>
            </a:r>
            <a:r>
              <a:rPr lang="en-US" sz="2000" b="1" dirty="0">
                <a:solidFill>
                  <a:schemeClr val="accent6">
                    <a:lumMod val="50000"/>
                  </a:schemeClr>
                </a:solidFill>
              </a:rPr>
              <a:t> </a:t>
            </a:r>
            <a:r>
              <a:rPr lang="en-US" sz="2000" b="1" dirty="0" err="1">
                <a:solidFill>
                  <a:schemeClr val="accent6">
                    <a:lumMod val="50000"/>
                  </a:schemeClr>
                </a:solidFill>
              </a:rPr>
              <a:t>môi</a:t>
            </a:r>
            <a:r>
              <a:rPr lang="en-US" sz="2000" b="1" dirty="0">
                <a:solidFill>
                  <a:schemeClr val="accent6">
                    <a:lumMod val="50000"/>
                  </a:schemeClr>
                </a:solidFill>
              </a:rPr>
              <a:t> </a:t>
            </a:r>
            <a:r>
              <a:rPr lang="en-US" sz="2000" b="1" dirty="0" err="1">
                <a:solidFill>
                  <a:schemeClr val="accent6">
                    <a:lumMod val="50000"/>
                  </a:schemeClr>
                </a:solidFill>
              </a:rPr>
              <a:t>trường</a:t>
            </a:r>
            <a:r>
              <a:rPr lang="en-US" sz="2000" b="1" dirty="0">
                <a:solidFill>
                  <a:schemeClr val="accent6">
                    <a:lumMod val="50000"/>
                  </a:schemeClr>
                </a:solidFill>
              </a:rPr>
              <a:t> </a:t>
            </a:r>
            <a:r>
              <a:rPr lang="en-US" sz="2000" b="1" dirty="0" err="1">
                <a:solidFill>
                  <a:schemeClr val="accent6">
                    <a:lumMod val="50000"/>
                  </a:schemeClr>
                </a:solidFill>
              </a:rPr>
              <a:t>nhé</a:t>
            </a:r>
            <a:r>
              <a:rPr lang="en-US" sz="2000" b="1" dirty="0">
                <a:solidFill>
                  <a:schemeClr val="accent6">
                    <a:lumMod val="50000"/>
                  </a:schemeClr>
                </a:solidFill>
              </a:rPr>
              <a:t>!</a:t>
            </a:r>
          </a:p>
        </p:txBody>
      </p:sp>
    </p:spTree>
    <p:custDataLst>
      <p:tags r:id="rId1"/>
    </p:custDataLst>
    <p:extLst>
      <p:ext uri="{BB962C8B-B14F-4D97-AF65-F5344CB8AC3E}">
        <p14:creationId xmlns:p14="http://schemas.microsoft.com/office/powerpoint/2010/main" val="63352785"/>
      </p:ext>
    </p:extLst>
  </p:cSld>
  <p:clrMapOvr>
    <a:masterClrMapping/>
  </p:clrMapOvr>
  <mc:AlternateContent xmlns:mc="http://schemas.openxmlformats.org/markup-compatibility/2006" xmlns:p14="http://schemas.microsoft.com/office/powerpoint/2010/main">
    <mc:Choice Requires="p14">
      <p:transition spd="slow" p14:dur="1500" advTm="28037">
        <p14:window dir="vert"/>
      </p:transition>
    </mc:Choice>
    <mc:Fallback xmlns="">
      <p:transition spd="slow" advTm="2803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5"/>
                                        </p:tgtEl>
                                        <p:attrNameLst>
                                          <p:attrName>ppt_x</p:attrName>
                                          <p:attrName>ppt_y</p:attrName>
                                        </p:attrNameLst>
                                      </p:cBhvr>
                                    </p:animMotion>
                                    <p:animRot by="1500000">
                                      <p:cBhvr>
                                        <p:cTn id="7" dur="125" fill="hold">
                                          <p:stCondLst>
                                            <p:cond delay="0"/>
                                          </p:stCondLst>
                                        </p:cTn>
                                        <p:tgtEl>
                                          <p:spTgt spid="5"/>
                                        </p:tgtEl>
                                        <p:attrNameLst>
                                          <p:attrName>r</p:attrName>
                                        </p:attrNameLst>
                                      </p:cBhvr>
                                    </p:animRot>
                                    <p:animRot by="-1500000">
                                      <p:cBhvr>
                                        <p:cTn id="8" dur="125" fill="hold">
                                          <p:stCondLst>
                                            <p:cond delay="125"/>
                                          </p:stCondLst>
                                        </p:cTn>
                                        <p:tgtEl>
                                          <p:spTgt spid="5"/>
                                        </p:tgtEl>
                                        <p:attrNameLst>
                                          <p:attrName>r</p:attrName>
                                        </p:attrNameLst>
                                      </p:cBhvr>
                                    </p:animRot>
                                    <p:animRot by="-1500000">
                                      <p:cBhvr>
                                        <p:cTn id="9" dur="125" fill="hold">
                                          <p:stCondLst>
                                            <p:cond delay="250"/>
                                          </p:stCondLst>
                                        </p:cTn>
                                        <p:tgtEl>
                                          <p:spTgt spid="5"/>
                                        </p:tgtEl>
                                        <p:attrNameLst>
                                          <p:attrName>r</p:attrName>
                                        </p:attrNameLst>
                                      </p:cBhvr>
                                    </p:animRot>
                                    <p:animRot by="1500000">
                                      <p:cBhvr>
                                        <p:cTn id="10" dur="125" fill="hold">
                                          <p:stCondLst>
                                            <p:cond delay="375"/>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extLst mod="1">
    <p:ext uri="{E180D4A7-C9FB-4DFB-919C-405C955672EB}">
      <p14:showEvtLst xmlns:p14="http://schemas.microsoft.com/office/powerpoint/2010/main">
        <p14:playEvt time="1" objId="8"/>
        <p14:stopEvt time="28037" objId="8"/>
      </p14:showEvtLst>
    </p:ext>
  </p:extLs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a:xfrm>
            <a:off x="155081" y="10501504"/>
            <a:ext cx="4176126" cy="682928"/>
          </a:xfrm>
        </p:spPr>
        <p:txBody>
          <a:bodyPr/>
          <a:lstStyle/>
          <a:p>
            <a:endParaRPr lang="en-US"/>
          </a:p>
        </p:txBody>
      </p:sp>
      <p:pic>
        <p:nvPicPr>
          <p:cNvPr id="1026" name="Picture 2" descr="Border Template With Happy Kids Stock Vector - Illustration of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73517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65260" y="1527488"/>
            <a:ext cx="4976988" cy="954107"/>
          </a:xfrm>
          <a:prstGeom prst="rect">
            <a:avLst/>
          </a:prstGeom>
          <a:noFill/>
        </p:spPr>
        <p:txBody>
          <a:bodyPr wrap="square" rtlCol="0">
            <a:spAutoFit/>
          </a:bodyPr>
          <a:lstStyle/>
          <a:p>
            <a:pPr algn="ctr"/>
            <a:r>
              <a:rPr lang="en-US" sz="2400" b="1" dirty="0" err="1">
                <a:solidFill>
                  <a:srgbClr val="FF0000"/>
                </a:solidFill>
                <a:effectLst>
                  <a:reflection blurRad="6350" stA="55000" endA="300" endPos="45500" dir="5400000" sy="-100000" algn="bl" rotWithShape="0"/>
                </a:effectLst>
              </a:rPr>
              <a:t>Trò</a:t>
            </a:r>
            <a:r>
              <a:rPr lang="en-US" sz="2400" b="1" dirty="0">
                <a:solidFill>
                  <a:srgbClr val="FF0000"/>
                </a:solidFill>
                <a:effectLst>
                  <a:reflection blurRad="6350" stA="55000" endA="300" endPos="45500" dir="5400000" sy="-100000" algn="bl" rotWithShape="0"/>
                </a:effectLst>
              </a:rPr>
              <a:t> </a:t>
            </a:r>
            <a:r>
              <a:rPr lang="en-US" sz="2400" b="1" dirty="0" err="1">
                <a:solidFill>
                  <a:srgbClr val="FF0000"/>
                </a:solidFill>
                <a:effectLst>
                  <a:reflection blurRad="6350" stA="55000" endA="300" endPos="45500" dir="5400000" sy="-100000" algn="bl" rotWithShape="0"/>
                </a:effectLst>
              </a:rPr>
              <a:t>chơi</a:t>
            </a:r>
            <a:r>
              <a:rPr lang="en-US" sz="2400" b="1" dirty="0">
                <a:solidFill>
                  <a:srgbClr val="FF0000"/>
                </a:solidFill>
                <a:effectLst>
                  <a:reflection blurRad="6350" stA="55000" endA="300" endPos="45500" dir="5400000" sy="-100000" algn="bl" rotWithShape="0"/>
                </a:effectLst>
              </a:rPr>
              <a:t>:  </a:t>
            </a:r>
          </a:p>
          <a:p>
            <a:pPr algn="ctr"/>
            <a:r>
              <a:rPr lang="en-US" sz="3200" b="1" dirty="0" err="1">
                <a:solidFill>
                  <a:srgbClr val="FF0000"/>
                </a:solidFill>
                <a:effectLst>
                  <a:reflection blurRad="6350" stA="55000" endA="300" endPos="45500" dir="5400000" sy="-100000" algn="bl" rotWithShape="0"/>
                </a:effectLst>
              </a:rPr>
              <a:t>Bé</a:t>
            </a:r>
            <a:r>
              <a:rPr lang="en-US" sz="3200" b="1" dirty="0">
                <a:solidFill>
                  <a:srgbClr val="FF0000"/>
                </a:solidFill>
                <a:effectLst>
                  <a:reflection blurRad="6350" stA="55000" endA="300" endPos="45500" dir="5400000" sy="-100000" algn="bl" rotWithShape="0"/>
                </a:effectLst>
              </a:rPr>
              <a:t> </a:t>
            </a:r>
            <a:r>
              <a:rPr lang="en-US" sz="3200" b="1" dirty="0" err="1">
                <a:solidFill>
                  <a:srgbClr val="FF0000"/>
                </a:solidFill>
                <a:effectLst>
                  <a:reflection blurRad="6350" stA="55000" endA="300" endPos="45500" dir="5400000" sy="-100000" algn="bl" rotWithShape="0"/>
                </a:effectLst>
              </a:rPr>
              <a:t>bảo</a:t>
            </a:r>
            <a:r>
              <a:rPr lang="en-US" sz="3200" b="1" dirty="0">
                <a:solidFill>
                  <a:srgbClr val="FF0000"/>
                </a:solidFill>
                <a:effectLst>
                  <a:reflection blurRad="6350" stA="55000" endA="300" endPos="45500" dir="5400000" sy="-100000" algn="bl" rotWithShape="0"/>
                </a:effectLst>
              </a:rPr>
              <a:t> </a:t>
            </a:r>
            <a:r>
              <a:rPr lang="en-US" sz="3200" b="1" dirty="0" err="1">
                <a:solidFill>
                  <a:srgbClr val="FF0000"/>
                </a:solidFill>
                <a:effectLst>
                  <a:reflection blurRad="6350" stA="55000" endA="300" endPos="45500" dir="5400000" sy="-100000" algn="bl" rotWithShape="0"/>
                </a:effectLst>
              </a:rPr>
              <a:t>vệ</a:t>
            </a:r>
            <a:r>
              <a:rPr lang="en-US" sz="3200" b="1" dirty="0">
                <a:solidFill>
                  <a:srgbClr val="FF0000"/>
                </a:solidFill>
                <a:effectLst>
                  <a:reflection blurRad="6350" stA="55000" endA="300" endPos="45500" dir="5400000" sy="-100000" algn="bl" rotWithShape="0"/>
                </a:effectLst>
              </a:rPr>
              <a:t> </a:t>
            </a:r>
            <a:r>
              <a:rPr lang="en-US" sz="3200" b="1" dirty="0" err="1">
                <a:solidFill>
                  <a:srgbClr val="FF0000"/>
                </a:solidFill>
                <a:effectLst>
                  <a:reflection blurRad="6350" stA="55000" endA="300" endPos="45500" dir="5400000" sy="-100000" algn="bl" rotWithShape="0"/>
                </a:effectLst>
              </a:rPr>
              <a:t>môi</a:t>
            </a:r>
            <a:r>
              <a:rPr lang="en-US" sz="3200" b="1" dirty="0">
                <a:solidFill>
                  <a:srgbClr val="FF0000"/>
                </a:solidFill>
                <a:effectLst>
                  <a:reflection blurRad="6350" stA="55000" endA="300" endPos="45500" dir="5400000" sy="-100000" algn="bl" rotWithShape="0"/>
                </a:effectLst>
              </a:rPr>
              <a:t> </a:t>
            </a:r>
            <a:r>
              <a:rPr lang="en-US" sz="3200" b="1" dirty="0" err="1">
                <a:solidFill>
                  <a:srgbClr val="FF0000"/>
                </a:solidFill>
                <a:effectLst>
                  <a:reflection blurRad="6350" stA="55000" endA="300" endPos="45500" dir="5400000" sy="-100000" algn="bl" rotWithShape="0"/>
                </a:effectLst>
              </a:rPr>
              <a:t>trường</a:t>
            </a:r>
            <a:endParaRPr lang="en-US" sz="3200" b="1" dirty="0">
              <a:solidFill>
                <a:srgbClr val="FF0000"/>
              </a:solidFill>
              <a:effectLst>
                <a:reflection blurRad="6350" stA="55000" endA="300" endPos="45500" dir="5400000" sy="-100000" algn="bl" rotWithShape="0"/>
              </a:effectLst>
            </a:endParaRPr>
          </a:p>
        </p:txBody>
      </p:sp>
      <p:sp>
        <p:nvSpPr>
          <p:cNvPr id="6" name="TextBox 5"/>
          <p:cNvSpPr txBox="1"/>
          <p:nvPr/>
        </p:nvSpPr>
        <p:spPr>
          <a:xfrm>
            <a:off x="2903131" y="2914347"/>
            <a:ext cx="6826086" cy="1323439"/>
          </a:xfrm>
          <a:prstGeom prst="rect">
            <a:avLst/>
          </a:prstGeom>
          <a:noFill/>
        </p:spPr>
        <p:txBody>
          <a:bodyPr wrap="square" rtlCol="0">
            <a:spAutoFit/>
          </a:bodyPr>
          <a:lstStyle/>
          <a:p>
            <a:pPr marL="285750" indent="-285750">
              <a:buFontTx/>
              <a:buChar char="-"/>
            </a:pPr>
            <a:r>
              <a:rPr lang="en-US" sz="1600" b="1" dirty="0" err="1">
                <a:solidFill>
                  <a:schemeClr val="accent6">
                    <a:lumMod val="75000"/>
                  </a:schemeClr>
                </a:solidFill>
              </a:rPr>
              <a:t>Các</a:t>
            </a:r>
            <a:r>
              <a:rPr lang="en-US" sz="1600" b="1" dirty="0">
                <a:solidFill>
                  <a:schemeClr val="accent6">
                    <a:lumMod val="75000"/>
                  </a:schemeClr>
                </a:solidFill>
              </a:rPr>
              <a:t> con </a:t>
            </a:r>
            <a:r>
              <a:rPr lang="en-US" sz="1600" b="1" dirty="0" err="1">
                <a:solidFill>
                  <a:schemeClr val="accent6">
                    <a:lumMod val="75000"/>
                  </a:schemeClr>
                </a:solidFill>
              </a:rPr>
              <a:t>cùng</a:t>
            </a:r>
            <a:r>
              <a:rPr lang="en-US" sz="1600" b="1" dirty="0">
                <a:solidFill>
                  <a:schemeClr val="accent6">
                    <a:lumMod val="75000"/>
                  </a:schemeClr>
                </a:solidFill>
              </a:rPr>
              <a:t> </a:t>
            </a:r>
            <a:r>
              <a:rPr lang="en-US" sz="1600" b="1" dirty="0" err="1">
                <a:solidFill>
                  <a:schemeClr val="accent6">
                    <a:lumMod val="75000"/>
                  </a:schemeClr>
                </a:solidFill>
              </a:rPr>
              <a:t>nhìn</a:t>
            </a:r>
            <a:r>
              <a:rPr lang="en-US" sz="1600" b="1" dirty="0">
                <a:solidFill>
                  <a:schemeClr val="accent6">
                    <a:lumMod val="75000"/>
                  </a:schemeClr>
                </a:solidFill>
              </a:rPr>
              <a:t> </a:t>
            </a:r>
            <a:r>
              <a:rPr lang="en-US" sz="1600" b="1" dirty="0" err="1">
                <a:solidFill>
                  <a:schemeClr val="accent6">
                    <a:lumMod val="75000"/>
                  </a:schemeClr>
                </a:solidFill>
              </a:rPr>
              <a:t>hình</a:t>
            </a:r>
            <a:r>
              <a:rPr lang="en-US" sz="1600" b="1" dirty="0">
                <a:solidFill>
                  <a:schemeClr val="accent6">
                    <a:lumMod val="75000"/>
                  </a:schemeClr>
                </a:solidFill>
              </a:rPr>
              <a:t> </a:t>
            </a:r>
            <a:r>
              <a:rPr lang="en-US" sz="1600" b="1" dirty="0" err="1">
                <a:solidFill>
                  <a:schemeClr val="accent6">
                    <a:lumMod val="75000"/>
                  </a:schemeClr>
                </a:solidFill>
              </a:rPr>
              <a:t>ảnh</a:t>
            </a:r>
            <a:r>
              <a:rPr lang="en-US" sz="1600" b="1" dirty="0">
                <a:solidFill>
                  <a:schemeClr val="accent6">
                    <a:lumMod val="75000"/>
                  </a:schemeClr>
                </a:solidFill>
              </a:rPr>
              <a:t> </a:t>
            </a:r>
            <a:r>
              <a:rPr lang="en-US" sz="1600" b="1" dirty="0" err="1">
                <a:solidFill>
                  <a:schemeClr val="accent6">
                    <a:lumMod val="75000"/>
                  </a:schemeClr>
                </a:solidFill>
              </a:rPr>
              <a:t>và</a:t>
            </a:r>
            <a:r>
              <a:rPr lang="en-US" sz="1600" b="1" dirty="0">
                <a:solidFill>
                  <a:schemeClr val="accent6">
                    <a:lumMod val="75000"/>
                  </a:schemeClr>
                </a:solidFill>
              </a:rPr>
              <a:t> </a:t>
            </a:r>
            <a:r>
              <a:rPr lang="en-US" sz="1600" b="1" dirty="0" err="1">
                <a:solidFill>
                  <a:schemeClr val="accent6">
                    <a:lumMod val="75000"/>
                  </a:schemeClr>
                </a:solidFill>
              </a:rPr>
              <a:t>đoán</a:t>
            </a:r>
            <a:r>
              <a:rPr lang="en-US" sz="1600" b="1" dirty="0">
                <a:solidFill>
                  <a:schemeClr val="accent6">
                    <a:lumMod val="75000"/>
                  </a:schemeClr>
                </a:solidFill>
              </a:rPr>
              <a:t> </a:t>
            </a:r>
            <a:r>
              <a:rPr lang="en-US" sz="1600" b="1" dirty="0" err="1">
                <a:solidFill>
                  <a:schemeClr val="accent6">
                    <a:lumMod val="75000"/>
                  </a:schemeClr>
                </a:solidFill>
              </a:rPr>
              <a:t>xem</a:t>
            </a:r>
            <a:r>
              <a:rPr lang="en-US" sz="1600" b="1" dirty="0">
                <a:solidFill>
                  <a:schemeClr val="accent6">
                    <a:lumMod val="75000"/>
                  </a:schemeClr>
                </a:solidFill>
              </a:rPr>
              <a:t> </a:t>
            </a:r>
            <a:r>
              <a:rPr lang="en-US" sz="1600" b="1" dirty="0" err="1">
                <a:solidFill>
                  <a:schemeClr val="accent6">
                    <a:lumMod val="75000"/>
                  </a:schemeClr>
                </a:solidFill>
              </a:rPr>
              <a:t>hình</a:t>
            </a:r>
            <a:r>
              <a:rPr lang="en-US" sz="1600" b="1" dirty="0">
                <a:solidFill>
                  <a:schemeClr val="accent6">
                    <a:lumMod val="75000"/>
                  </a:schemeClr>
                </a:solidFill>
              </a:rPr>
              <a:t> </a:t>
            </a:r>
            <a:r>
              <a:rPr lang="en-US" sz="1600" b="1" dirty="0" err="1">
                <a:solidFill>
                  <a:schemeClr val="accent6">
                    <a:lumMod val="75000"/>
                  </a:schemeClr>
                </a:solidFill>
              </a:rPr>
              <a:t>ảnh</a:t>
            </a:r>
            <a:r>
              <a:rPr lang="en-US" sz="1600" b="1" dirty="0">
                <a:solidFill>
                  <a:schemeClr val="accent6">
                    <a:lumMod val="75000"/>
                  </a:schemeClr>
                </a:solidFill>
              </a:rPr>
              <a:t> </a:t>
            </a:r>
            <a:r>
              <a:rPr lang="en-US" sz="1600" b="1" dirty="0" err="1">
                <a:solidFill>
                  <a:schemeClr val="accent6">
                    <a:lumMod val="75000"/>
                  </a:schemeClr>
                </a:solidFill>
              </a:rPr>
              <a:t>nào</a:t>
            </a:r>
            <a:r>
              <a:rPr lang="en-US" sz="1600" b="1" dirty="0">
                <a:solidFill>
                  <a:schemeClr val="accent6">
                    <a:lumMod val="75000"/>
                  </a:schemeClr>
                </a:solidFill>
              </a:rPr>
              <a:t> </a:t>
            </a:r>
            <a:r>
              <a:rPr lang="en-US" sz="1600" b="1" dirty="0" err="1">
                <a:solidFill>
                  <a:schemeClr val="accent6">
                    <a:lumMod val="75000"/>
                  </a:schemeClr>
                </a:solidFill>
              </a:rPr>
              <a:t>đúng</a:t>
            </a:r>
            <a:r>
              <a:rPr lang="en-US" sz="1600" b="1" dirty="0">
                <a:solidFill>
                  <a:schemeClr val="accent6">
                    <a:lumMod val="75000"/>
                  </a:schemeClr>
                </a:solidFill>
              </a:rPr>
              <a:t>, </a:t>
            </a:r>
            <a:r>
              <a:rPr lang="en-US" sz="1600" b="1" dirty="0" err="1">
                <a:solidFill>
                  <a:schemeClr val="accent6">
                    <a:lumMod val="75000"/>
                  </a:schemeClr>
                </a:solidFill>
              </a:rPr>
              <a:t>hình</a:t>
            </a:r>
            <a:r>
              <a:rPr lang="en-US" sz="1600" b="1" dirty="0">
                <a:solidFill>
                  <a:schemeClr val="accent6">
                    <a:lumMod val="75000"/>
                  </a:schemeClr>
                </a:solidFill>
              </a:rPr>
              <a:t> </a:t>
            </a:r>
            <a:r>
              <a:rPr lang="en-US" sz="1600" b="1" dirty="0" err="1">
                <a:solidFill>
                  <a:schemeClr val="accent6">
                    <a:lumMod val="75000"/>
                  </a:schemeClr>
                </a:solidFill>
              </a:rPr>
              <a:t>ảnh</a:t>
            </a:r>
            <a:r>
              <a:rPr lang="en-US" sz="1600" b="1" dirty="0">
                <a:solidFill>
                  <a:schemeClr val="accent6">
                    <a:lumMod val="75000"/>
                  </a:schemeClr>
                </a:solidFill>
              </a:rPr>
              <a:t> </a:t>
            </a:r>
            <a:r>
              <a:rPr lang="en-US" sz="1600" b="1" dirty="0" err="1">
                <a:solidFill>
                  <a:schemeClr val="accent6">
                    <a:lumMod val="75000"/>
                  </a:schemeClr>
                </a:solidFill>
              </a:rPr>
              <a:t>nào</a:t>
            </a:r>
            <a:r>
              <a:rPr lang="en-US" sz="1600" b="1" dirty="0">
                <a:solidFill>
                  <a:schemeClr val="accent6">
                    <a:lumMod val="75000"/>
                  </a:schemeClr>
                </a:solidFill>
              </a:rPr>
              <a:t> </a:t>
            </a:r>
            <a:r>
              <a:rPr lang="en-US" sz="1600" b="1" dirty="0" err="1">
                <a:solidFill>
                  <a:schemeClr val="accent6">
                    <a:lumMod val="75000"/>
                  </a:schemeClr>
                </a:solidFill>
              </a:rPr>
              <a:t>không</a:t>
            </a:r>
            <a:r>
              <a:rPr lang="en-US" sz="1600" b="1" dirty="0">
                <a:solidFill>
                  <a:schemeClr val="accent6">
                    <a:lumMod val="75000"/>
                  </a:schemeClr>
                </a:solidFill>
              </a:rPr>
              <a:t> </a:t>
            </a:r>
            <a:r>
              <a:rPr lang="en-US" sz="1600" b="1" dirty="0" err="1">
                <a:solidFill>
                  <a:schemeClr val="accent6">
                    <a:lumMod val="75000"/>
                  </a:schemeClr>
                </a:solidFill>
              </a:rPr>
              <a:t>đúng</a:t>
            </a:r>
            <a:r>
              <a:rPr lang="en-US" sz="1600" b="1" dirty="0">
                <a:solidFill>
                  <a:schemeClr val="accent6">
                    <a:lumMod val="75000"/>
                  </a:schemeClr>
                </a:solidFill>
              </a:rPr>
              <a:t> </a:t>
            </a:r>
            <a:r>
              <a:rPr lang="en-US" sz="1600" b="1" dirty="0" err="1">
                <a:solidFill>
                  <a:schemeClr val="accent6">
                    <a:lumMod val="75000"/>
                  </a:schemeClr>
                </a:solidFill>
              </a:rPr>
              <a:t>nhé</a:t>
            </a:r>
            <a:r>
              <a:rPr lang="en-US" sz="1600" b="1" dirty="0">
                <a:solidFill>
                  <a:schemeClr val="accent6">
                    <a:lumMod val="75000"/>
                  </a:schemeClr>
                </a:solidFill>
              </a:rPr>
              <a:t>!</a:t>
            </a:r>
          </a:p>
          <a:p>
            <a:pPr marL="285750" indent="-285750">
              <a:buFontTx/>
              <a:buChar char="-"/>
            </a:pPr>
            <a:r>
              <a:rPr lang="en-US" sz="1600" b="1" dirty="0" err="1">
                <a:solidFill>
                  <a:schemeClr val="accent6">
                    <a:lumMod val="75000"/>
                  </a:schemeClr>
                </a:solidFill>
              </a:rPr>
              <a:t>Mỗi</a:t>
            </a:r>
            <a:r>
              <a:rPr lang="en-US" sz="1600" b="1" dirty="0">
                <a:solidFill>
                  <a:schemeClr val="accent6">
                    <a:lumMod val="75000"/>
                  </a:schemeClr>
                </a:solidFill>
              </a:rPr>
              <a:t> </a:t>
            </a:r>
            <a:r>
              <a:rPr lang="en-US" sz="1600" b="1" dirty="0" err="1">
                <a:solidFill>
                  <a:schemeClr val="accent6">
                    <a:lumMod val="75000"/>
                  </a:schemeClr>
                </a:solidFill>
              </a:rPr>
              <a:t>câu</a:t>
            </a:r>
            <a:r>
              <a:rPr lang="en-US" sz="1600" b="1" dirty="0">
                <a:solidFill>
                  <a:schemeClr val="accent6">
                    <a:lumMod val="75000"/>
                  </a:schemeClr>
                </a:solidFill>
              </a:rPr>
              <a:t> </a:t>
            </a:r>
            <a:r>
              <a:rPr lang="en-US" sz="1600" b="1" dirty="0" err="1">
                <a:solidFill>
                  <a:schemeClr val="accent6">
                    <a:lumMod val="75000"/>
                  </a:schemeClr>
                </a:solidFill>
              </a:rPr>
              <a:t>trả</a:t>
            </a:r>
            <a:r>
              <a:rPr lang="en-US" sz="1600" b="1" dirty="0">
                <a:solidFill>
                  <a:schemeClr val="accent6">
                    <a:lumMod val="75000"/>
                  </a:schemeClr>
                </a:solidFill>
              </a:rPr>
              <a:t> </a:t>
            </a:r>
            <a:r>
              <a:rPr lang="en-US" sz="1600" b="1" dirty="0" err="1">
                <a:solidFill>
                  <a:schemeClr val="accent6">
                    <a:lumMod val="75000"/>
                  </a:schemeClr>
                </a:solidFill>
              </a:rPr>
              <a:t>lời</a:t>
            </a:r>
            <a:r>
              <a:rPr lang="en-US" sz="1600" b="1" dirty="0">
                <a:solidFill>
                  <a:schemeClr val="accent6">
                    <a:lumMod val="75000"/>
                  </a:schemeClr>
                </a:solidFill>
              </a:rPr>
              <a:t> </a:t>
            </a:r>
            <a:r>
              <a:rPr lang="en-US" sz="1600" b="1" dirty="0" err="1">
                <a:solidFill>
                  <a:schemeClr val="accent6">
                    <a:lumMod val="75000"/>
                  </a:schemeClr>
                </a:solidFill>
              </a:rPr>
              <a:t>đúng</a:t>
            </a:r>
            <a:r>
              <a:rPr lang="en-US" sz="1600" b="1" dirty="0">
                <a:solidFill>
                  <a:schemeClr val="accent6">
                    <a:lumMod val="75000"/>
                  </a:schemeClr>
                </a:solidFill>
              </a:rPr>
              <a:t> </a:t>
            </a:r>
            <a:r>
              <a:rPr lang="en-US" sz="1600" b="1" dirty="0" err="1">
                <a:solidFill>
                  <a:schemeClr val="accent6">
                    <a:lumMod val="75000"/>
                  </a:schemeClr>
                </a:solidFill>
              </a:rPr>
              <a:t>các</a:t>
            </a:r>
            <a:r>
              <a:rPr lang="en-US" sz="1600" b="1" dirty="0">
                <a:solidFill>
                  <a:schemeClr val="accent6">
                    <a:lumMod val="75000"/>
                  </a:schemeClr>
                </a:solidFill>
              </a:rPr>
              <a:t> con </a:t>
            </a:r>
            <a:r>
              <a:rPr lang="en-US" sz="1600" b="1" dirty="0" err="1">
                <a:solidFill>
                  <a:schemeClr val="accent6">
                    <a:lumMod val="75000"/>
                  </a:schemeClr>
                </a:solidFill>
              </a:rPr>
              <a:t>sẽ</a:t>
            </a:r>
            <a:r>
              <a:rPr lang="en-US" sz="1600" b="1" dirty="0">
                <a:solidFill>
                  <a:schemeClr val="accent6">
                    <a:lumMod val="75000"/>
                  </a:schemeClr>
                </a:solidFill>
              </a:rPr>
              <a:t> </a:t>
            </a:r>
            <a:r>
              <a:rPr lang="en-US" sz="1600" b="1" dirty="0" err="1">
                <a:solidFill>
                  <a:schemeClr val="accent6">
                    <a:lumMod val="75000"/>
                  </a:schemeClr>
                </a:solidFill>
              </a:rPr>
              <a:t>nhận</a:t>
            </a:r>
            <a:r>
              <a:rPr lang="en-US" sz="1600" b="1" dirty="0">
                <a:solidFill>
                  <a:schemeClr val="accent6">
                    <a:lumMod val="75000"/>
                  </a:schemeClr>
                </a:solidFill>
              </a:rPr>
              <a:t> </a:t>
            </a:r>
            <a:r>
              <a:rPr lang="en-US" sz="1600" b="1" dirty="0" err="1">
                <a:solidFill>
                  <a:schemeClr val="accent6">
                    <a:lumMod val="75000"/>
                  </a:schemeClr>
                </a:solidFill>
              </a:rPr>
              <a:t>được</a:t>
            </a:r>
            <a:r>
              <a:rPr lang="en-US" sz="1600" b="1" dirty="0">
                <a:solidFill>
                  <a:schemeClr val="accent6">
                    <a:lumMod val="75000"/>
                  </a:schemeClr>
                </a:solidFill>
              </a:rPr>
              <a:t> 1 </a:t>
            </a:r>
            <a:r>
              <a:rPr lang="en-US" sz="1600" b="1" dirty="0" err="1">
                <a:solidFill>
                  <a:schemeClr val="accent6">
                    <a:lumMod val="75000"/>
                  </a:schemeClr>
                </a:solidFill>
              </a:rPr>
              <a:t>mặt</a:t>
            </a:r>
            <a:r>
              <a:rPr lang="en-US" sz="1600" b="1" dirty="0">
                <a:solidFill>
                  <a:schemeClr val="accent6">
                    <a:lumMod val="75000"/>
                  </a:schemeClr>
                </a:solidFill>
              </a:rPr>
              <a:t> </a:t>
            </a:r>
            <a:r>
              <a:rPr lang="en-US" sz="1600" b="1" dirty="0" err="1">
                <a:solidFill>
                  <a:schemeClr val="accent6">
                    <a:lumMod val="75000"/>
                  </a:schemeClr>
                </a:solidFill>
              </a:rPr>
              <a:t>cười</a:t>
            </a:r>
            <a:endParaRPr lang="en-US" sz="1600" b="1" dirty="0">
              <a:solidFill>
                <a:schemeClr val="accent6">
                  <a:lumMod val="75000"/>
                </a:schemeClr>
              </a:solidFill>
            </a:endParaRPr>
          </a:p>
          <a:p>
            <a:pPr marL="285750" indent="-285750">
              <a:buFontTx/>
              <a:buChar char="-"/>
            </a:pPr>
            <a:r>
              <a:rPr lang="en-US" sz="1600" b="1" dirty="0" err="1">
                <a:solidFill>
                  <a:schemeClr val="accent6">
                    <a:lumMod val="75000"/>
                  </a:schemeClr>
                </a:solidFill>
              </a:rPr>
              <a:t>Cuối</a:t>
            </a:r>
            <a:r>
              <a:rPr lang="en-US" sz="1600" b="1" dirty="0">
                <a:solidFill>
                  <a:schemeClr val="accent6">
                    <a:lumMod val="75000"/>
                  </a:schemeClr>
                </a:solidFill>
              </a:rPr>
              <a:t> </a:t>
            </a:r>
            <a:r>
              <a:rPr lang="en-US" sz="1600" b="1" dirty="0" err="1">
                <a:solidFill>
                  <a:schemeClr val="accent6">
                    <a:lumMod val="75000"/>
                  </a:schemeClr>
                </a:solidFill>
              </a:rPr>
              <a:t>trò</a:t>
            </a:r>
            <a:r>
              <a:rPr lang="en-US" sz="1600" b="1" dirty="0">
                <a:solidFill>
                  <a:schemeClr val="accent6">
                    <a:lumMod val="75000"/>
                  </a:schemeClr>
                </a:solidFill>
              </a:rPr>
              <a:t> </a:t>
            </a:r>
            <a:r>
              <a:rPr lang="en-US" sz="1600" b="1" dirty="0" err="1">
                <a:solidFill>
                  <a:schemeClr val="accent6">
                    <a:lumMod val="75000"/>
                  </a:schemeClr>
                </a:solidFill>
              </a:rPr>
              <a:t>chơi</a:t>
            </a:r>
            <a:r>
              <a:rPr lang="en-US" sz="1600" b="1" dirty="0">
                <a:solidFill>
                  <a:schemeClr val="accent6">
                    <a:lumMod val="75000"/>
                  </a:schemeClr>
                </a:solidFill>
              </a:rPr>
              <a:t> </a:t>
            </a:r>
            <a:r>
              <a:rPr lang="en-US" sz="1600" b="1" dirty="0" err="1">
                <a:solidFill>
                  <a:schemeClr val="accent6">
                    <a:lumMod val="75000"/>
                  </a:schemeClr>
                </a:solidFill>
              </a:rPr>
              <a:t>bạn</a:t>
            </a:r>
            <a:r>
              <a:rPr lang="en-US" sz="1600" b="1" dirty="0">
                <a:solidFill>
                  <a:schemeClr val="accent6">
                    <a:lumMod val="75000"/>
                  </a:schemeClr>
                </a:solidFill>
              </a:rPr>
              <a:t> </a:t>
            </a:r>
            <a:r>
              <a:rPr lang="en-US" sz="1600" b="1" dirty="0" err="1">
                <a:solidFill>
                  <a:schemeClr val="accent6">
                    <a:lumMod val="75000"/>
                  </a:schemeClr>
                </a:solidFill>
              </a:rPr>
              <a:t>nào</a:t>
            </a:r>
            <a:r>
              <a:rPr lang="en-US" sz="1600" b="1" dirty="0">
                <a:solidFill>
                  <a:schemeClr val="accent6">
                    <a:lumMod val="75000"/>
                  </a:schemeClr>
                </a:solidFill>
              </a:rPr>
              <a:t> </a:t>
            </a:r>
            <a:r>
              <a:rPr lang="en-US" sz="1600" b="1" dirty="0" err="1">
                <a:solidFill>
                  <a:schemeClr val="accent6">
                    <a:lumMod val="75000"/>
                  </a:schemeClr>
                </a:solidFill>
              </a:rPr>
              <a:t>dành</a:t>
            </a:r>
            <a:r>
              <a:rPr lang="en-US" sz="1600" b="1" dirty="0">
                <a:solidFill>
                  <a:schemeClr val="accent6">
                    <a:lumMod val="75000"/>
                  </a:schemeClr>
                </a:solidFill>
              </a:rPr>
              <a:t> </a:t>
            </a:r>
            <a:r>
              <a:rPr lang="en-US" sz="1600" b="1" dirty="0" err="1">
                <a:solidFill>
                  <a:schemeClr val="accent6">
                    <a:lumMod val="75000"/>
                  </a:schemeClr>
                </a:solidFill>
              </a:rPr>
              <a:t>được</a:t>
            </a:r>
            <a:r>
              <a:rPr lang="en-US" sz="1600" b="1" dirty="0">
                <a:solidFill>
                  <a:schemeClr val="accent6">
                    <a:lumMod val="75000"/>
                  </a:schemeClr>
                </a:solidFill>
              </a:rPr>
              <a:t> </a:t>
            </a:r>
            <a:r>
              <a:rPr lang="en-US" sz="1600" b="1" dirty="0" err="1">
                <a:solidFill>
                  <a:schemeClr val="accent6">
                    <a:lumMod val="75000"/>
                  </a:schemeClr>
                </a:solidFill>
              </a:rPr>
              <a:t>nhiều</a:t>
            </a:r>
            <a:r>
              <a:rPr lang="en-US" sz="1600" b="1" dirty="0">
                <a:solidFill>
                  <a:schemeClr val="accent6">
                    <a:lumMod val="75000"/>
                  </a:schemeClr>
                </a:solidFill>
              </a:rPr>
              <a:t> </a:t>
            </a:r>
            <a:r>
              <a:rPr lang="en-US" sz="1600" b="1" dirty="0" err="1">
                <a:solidFill>
                  <a:schemeClr val="accent6">
                    <a:lumMod val="75000"/>
                  </a:schemeClr>
                </a:solidFill>
              </a:rPr>
              <a:t>mặt</a:t>
            </a:r>
            <a:r>
              <a:rPr lang="en-US" sz="1600" b="1" dirty="0">
                <a:solidFill>
                  <a:schemeClr val="accent6">
                    <a:lumMod val="75000"/>
                  </a:schemeClr>
                </a:solidFill>
              </a:rPr>
              <a:t> </a:t>
            </a:r>
            <a:r>
              <a:rPr lang="en-US" sz="1600" b="1" dirty="0" err="1">
                <a:solidFill>
                  <a:schemeClr val="accent6">
                    <a:lumMod val="75000"/>
                  </a:schemeClr>
                </a:solidFill>
              </a:rPr>
              <a:t>cười</a:t>
            </a:r>
            <a:r>
              <a:rPr lang="en-US" sz="1600" b="1" dirty="0">
                <a:solidFill>
                  <a:schemeClr val="accent6">
                    <a:lumMod val="75000"/>
                  </a:schemeClr>
                </a:solidFill>
              </a:rPr>
              <a:t> </a:t>
            </a:r>
            <a:r>
              <a:rPr lang="en-US" sz="1600" b="1" dirty="0" err="1">
                <a:solidFill>
                  <a:schemeClr val="accent6">
                    <a:lumMod val="75000"/>
                  </a:schemeClr>
                </a:solidFill>
              </a:rPr>
              <a:t>sẽ</a:t>
            </a:r>
            <a:r>
              <a:rPr lang="en-US" sz="1600" b="1" dirty="0">
                <a:solidFill>
                  <a:schemeClr val="accent6">
                    <a:lumMod val="75000"/>
                  </a:schemeClr>
                </a:solidFill>
              </a:rPr>
              <a:t> </a:t>
            </a:r>
            <a:r>
              <a:rPr lang="en-US" sz="1600" b="1" dirty="0" err="1">
                <a:solidFill>
                  <a:schemeClr val="accent6">
                    <a:lumMod val="75000"/>
                  </a:schemeClr>
                </a:solidFill>
              </a:rPr>
              <a:t>là</a:t>
            </a:r>
            <a:r>
              <a:rPr lang="en-US" sz="1600" b="1" dirty="0">
                <a:solidFill>
                  <a:schemeClr val="accent6">
                    <a:lumMod val="75000"/>
                  </a:schemeClr>
                </a:solidFill>
              </a:rPr>
              <a:t> </a:t>
            </a:r>
            <a:r>
              <a:rPr lang="en-US" sz="1600" b="1" dirty="0" err="1">
                <a:solidFill>
                  <a:schemeClr val="accent6">
                    <a:lumMod val="75000"/>
                  </a:schemeClr>
                </a:solidFill>
              </a:rPr>
              <a:t>người</a:t>
            </a:r>
            <a:r>
              <a:rPr lang="en-US" sz="1600" b="1" dirty="0">
                <a:solidFill>
                  <a:schemeClr val="accent6">
                    <a:lumMod val="75000"/>
                  </a:schemeClr>
                </a:solidFill>
              </a:rPr>
              <a:t> </a:t>
            </a:r>
            <a:r>
              <a:rPr lang="en-US" sz="1600" b="1" dirty="0" err="1">
                <a:solidFill>
                  <a:schemeClr val="accent6">
                    <a:lumMod val="75000"/>
                  </a:schemeClr>
                </a:solidFill>
              </a:rPr>
              <a:t>chiến</a:t>
            </a:r>
            <a:r>
              <a:rPr lang="en-US" sz="1600" b="1" dirty="0">
                <a:solidFill>
                  <a:schemeClr val="accent6">
                    <a:lumMod val="75000"/>
                  </a:schemeClr>
                </a:solidFill>
              </a:rPr>
              <a:t> </a:t>
            </a:r>
            <a:r>
              <a:rPr lang="en-US" sz="1600" b="1" dirty="0" err="1">
                <a:solidFill>
                  <a:schemeClr val="accent6">
                    <a:lumMod val="75000"/>
                  </a:schemeClr>
                </a:solidFill>
              </a:rPr>
              <a:t>thắng</a:t>
            </a:r>
            <a:r>
              <a:rPr lang="en-US" dirty="0">
                <a:solidFill>
                  <a:schemeClr val="accent6">
                    <a:lumMod val="75000"/>
                  </a:schemeClr>
                </a:solidFill>
              </a:rPr>
              <a:t>!</a:t>
            </a:r>
          </a:p>
        </p:txBody>
      </p:sp>
    </p:spTree>
    <p:custDataLst>
      <p:tags r:id="rId1"/>
    </p:custDataLst>
    <p:extLst>
      <p:ext uri="{BB962C8B-B14F-4D97-AF65-F5344CB8AC3E}">
        <p14:creationId xmlns:p14="http://schemas.microsoft.com/office/powerpoint/2010/main" val="1332248153"/>
      </p:ext>
    </p:extLst>
  </p:cSld>
  <p:clrMapOvr>
    <a:masterClrMapping/>
  </p:clrMapOvr>
  <mc:AlternateContent xmlns:mc="http://schemas.openxmlformats.org/markup-compatibility/2006" xmlns:p14="http://schemas.microsoft.com/office/powerpoint/2010/main">
    <mc:Choice Requires="p14">
      <p:transition spd="slow" p14:dur="2000" advTm="28487"/>
    </mc:Choice>
    <mc:Fallback xmlns="">
      <p:transition spd="slow" advTm="2848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extLst mod="1">
    <p:ext uri="{E180D4A7-C9FB-4DFB-919C-405C955672EB}">
      <p14:showEvtLst xmlns:p14="http://schemas.microsoft.com/office/powerpoint/2010/main">
        <p14:playEvt time="0" objId="5"/>
      </p14:showEvtLst>
    </p:ext>
  </p:extLs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2050" name="Picture 2" descr="Hình Nền PowerPoint Đẹp | Ảnh Nền PowerPoint Đẹ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7" y="-203202"/>
            <a:ext cx="12192000" cy="996603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528291" y="384046"/>
            <a:ext cx="5349541" cy="369332"/>
          </a:xfrm>
          <a:prstGeom prst="rect">
            <a:avLst/>
          </a:prstGeom>
          <a:noFill/>
        </p:spPr>
        <p:txBody>
          <a:bodyPr wrap="none" rtlCol="0">
            <a:spAutoFit/>
          </a:bodyPr>
          <a:lstStyle/>
          <a:p>
            <a:r>
              <a:rPr lang="en-US" sz="1800" b="1" dirty="0" err="1">
                <a:solidFill>
                  <a:srgbClr val="FF0000"/>
                </a:solidFill>
              </a:rPr>
              <a:t>Loại</a:t>
            </a:r>
            <a:r>
              <a:rPr lang="en-US" sz="1800" b="1" dirty="0">
                <a:solidFill>
                  <a:srgbClr val="FF0000"/>
                </a:solidFill>
              </a:rPr>
              <a:t> </a:t>
            </a:r>
            <a:r>
              <a:rPr lang="en-US" sz="1800" b="1" dirty="0" err="1">
                <a:solidFill>
                  <a:srgbClr val="FF0000"/>
                </a:solidFill>
              </a:rPr>
              <a:t>rác</a:t>
            </a:r>
            <a:r>
              <a:rPr lang="en-US" sz="1800" b="1" dirty="0">
                <a:solidFill>
                  <a:srgbClr val="FF0000"/>
                </a:solidFill>
              </a:rPr>
              <a:t> </a:t>
            </a:r>
            <a:r>
              <a:rPr lang="en-US" sz="1800" b="1" dirty="0" err="1">
                <a:solidFill>
                  <a:srgbClr val="FF0000"/>
                </a:solidFill>
              </a:rPr>
              <a:t>nào</a:t>
            </a:r>
            <a:r>
              <a:rPr lang="en-US" sz="1800" b="1" dirty="0">
                <a:solidFill>
                  <a:srgbClr val="FF0000"/>
                </a:solidFill>
              </a:rPr>
              <a:t> </a:t>
            </a:r>
            <a:r>
              <a:rPr lang="en-US" sz="1800" b="1" dirty="0" err="1">
                <a:solidFill>
                  <a:srgbClr val="FF0000"/>
                </a:solidFill>
              </a:rPr>
              <a:t>có</a:t>
            </a:r>
            <a:r>
              <a:rPr lang="en-US" sz="1800" b="1" dirty="0">
                <a:solidFill>
                  <a:srgbClr val="FF0000"/>
                </a:solidFill>
              </a:rPr>
              <a:t> </a:t>
            </a:r>
            <a:r>
              <a:rPr lang="en-US" sz="1800" b="1" dirty="0" err="1">
                <a:solidFill>
                  <a:srgbClr val="FF0000"/>
                </a:solidFill>
              </a:rPr>
              <a:t>thể</a:t>
            </a:r>
            <a:r>
              <a:rPr lang="en-US" sz="1800" b="1" dirty="0">
                <a:solidFill>
                  <a:srgbClr val="FF0000"/>
                </a:solidFill>
              </a:rPr>
              <a:t> </a:t>
            </a:r>
            <a:r>
              <a:rPr lang="en-US" sz="1800" b="1" dirty="0" err="1">
                <a:solidFill>
                  <a:srgbClr val="FF0000"/>
                </a:solidFill>
              </a:rPr>
              <a:t>cho</a:t>
            </a:r>
            <a:r>
              <a:rPr lang="en-US" sz="1800" b="1" dirty="0">
                <a:solidFill>
                  <a:srgbClr val="FF0000"/>
                </a:solidFill>
              </a:rPr>
              <a:t> </a:t>
            </a:r>
            <a:r>
              <a:rPr lang="en-US" sz="1800" b="1" dirty="0" err="1">
                <a:solidFill>
                  <a:srgbClr val="FF0000"/>
                </a:solidFill>
              </a:rPr>
              <a:t>vào</a:t>
            </a:r>
            <a:r>
              <a:rPr lang="en-US" sz="1800" b="1" dirty="0">
                <a:solidFill>
                  <a:srgbClr val="FF0000"/>
                </a:solidFill>
              </a:rPr>
              <a:t> </a:t>
            </a:r>
            <a:r>
              <a:rPr lang="en-US" sz="1800" b="1" dirty="0" err="1">
                <a:solidFill>
                  <a:srgbClr val="FF0000"/>
                </a:solidFill>
              </a:rPr>
              <a:t>thùng</a:t>
            </a:r>
            <a:r>
              <a:rPr lang="en-US" sz="1800" b="1" dirty="0">
                <a:solidFill>
                  <a:srgbClr val="FF0000"/>
                </a:solidFill>
              </a:rPr>
              <a:t> </a:t>
            </a:r>
            <a:r>
              <a:rPr lang="en-US" sz="1800" b="1" dirty="0" err="1">
                <a:solidFill>
                  <a:srgbClr val="FF0000"/>
                </a:solidFill>
              </a:rPr>
              <a:t>rác</a:t>
            </a:r>
            <a:r>
              <a:rPr lang="en-US" sz="1800" b="1" dirty="0">
                <a:solidFill>
                  <a:srgbClr val="FF0000"/>
                </a:solidFill>
              </a:rPr>
              <a:t> </a:t>
            </a:r>
            <a:r>
              <a:rPr lang="en-US" sz="1800" b="1" dirty="0" err="1">
                <a:solidFill>
                  <a:srgbClr val="FF0000"/>
                </a:solidFill>
              </a:rPr>
              <a:t>hữu</a:t>
            </a:r>
            <a:r>
              <a:rPr lang="en-US" sz="1800" b="1" dirty="0">
                <a:solidFill>
                  <a:srgbClr val="FF0000"/>
                </a:solidFill>
              </a:rPr>
              <a:t> </a:t>
            </a:r>
            <a:r>
              <a:rPr lang="en-US" sz="1800" b="1" dirty="0" err="1">
                <a:solidFill>
                  <a:srgbClr val="FF0000"/>
                </a:solidFill>
              </a:rPr>
              <a:t>cơ</a:t>
            </a:r>
            <a:r>
              <a:rPr lang="en-US" sz="1800" b="1" dirty="0">
                <a:solidFill>
                  <a:srgbClr val="FF0000"/>
                </a:solidFill>
              </a:rPr>
              <a:t>?</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55294" y="1144970"/>
            <a:ext cx="2259735" cy="187709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07982" y="1094039"/>
            <a:ext cx="2328335" cy="2092126"/>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66906" y="4336746"/>
            <a:ext cx="2153277" cy="1692921"/>
          </a:xfrm>
          <a:prstGeom prst="rect">
            <a:avLst/>
          </a:prstGeom>
        </p:spPr>
      </p:pic>
      <p:sp>
        <p:nvSpPr>
          <p:cNvPr id="11" name="TextBox 10"/>
          <p:cNvSpPr txBox="1"/>
          <p:nvPr/>
        </p:nvSpPr>
        <p:spPr>
          <a:xfrm>
            <a:off x="2398511" y="2962327"/>
            <a:ext cx="1553630" cy="307777"/>
          </a:xfrm>
          <a:prstGeom prst="rect">
            <a:avLst/>
          </a:prstGeom>
          <a:noFill/>
        </p:spPr>
        <p:txBody>
          <a:bodyPr wrap="none" rtlCol="0">
            <a:spAutoFit/>
          </a:bodyPr>
          <a:lstStyle/>
          <a:p>
            <a:r>
              <a:rPr lang="en-US" b="1" dirty="0">
                <a:solidFill>
                  <a:schemeClr val="accent6">
                    <a:lumMod val="75000"/>
                  </a:schemeClr>
                </a:solidFill>
              </a:rPr>
              <a:t>1. </a:t>
            </a:r>
            <a:r>
              <a:rPr lang="en-US" b="1" dirty="0" err="1">
                <a:solidFill>
                  <a:schemeClr val="accent6">
                    <a:lumMod val="75000"/>
                  </a:schemeClr>
                </a:solidFill>
              </a:rPr>
              <a:t>Thùng</a:t>
            </a:r>
            <a:r>
              <a:rPr lang="en-US" b="1" dirty="0">
                <a:solidFill>
                  <a:schemeClr val="accent6">
                    <a:lumMod val="75000"/>
                  </a:schemeClr>
                </a:solidFill>
              </a:rPr>
              <a:t> </a:t>
            </a:r>
            <a:r>
              <a:rPr lang="en-US" b="1" dirty="0" err="1">
                <a:solidFill>
                  <a:schemeClr val="accent6">
                    <a:lumMod val="75000"/>
                  </a:schemeClr>
                </a:solidFill>
              </a:rPr>
              <a:t>cacton</a:t>
            </a:r>
            <a:endParaRPr lang="en-US" b="1" dirty="0">
              <a:solidFill>
                <a:schemeClr val="accent6">
                  <a:lumMod val="75000"/>
                </a:schemeClr>
              </a:solidFill>
            </a:endParaRPr>
          </a:p>
        </p:txBody>
      </p:sp>
      <p:sp>
        <p:nvSpPr>
          <p:cNvPr id="13" name="TextBox 12"/>
          <p:cNvSpPr txBox="1"/>
          <p:nvPr/>
        </p:nvSpPr>
        <p:spPr>
          <a:xfrm>
            <a:off x="6279930" y="3020548"/>
            <a:ext cx="1535998" cy="307777"/>
          </a:xfrm>
          <a:prstGeom prst="rect">
            <a:avLst/>
          </a:prstGeom>
          <a:noFill/>
        </p:spPr>
        <p:txBody>
          <a:bodyPr wrap="none" rtlCol="0">
            <a:spAutoFit/>
          </a:bodyPr>
          <a:lstStyle/>
          <a:p>
            <a:r>
              <a:rPr lang="en-US" b="1" dirty="0">
                <a:solidFill>
                  <a:schemeClr val="accent6">
                    <a:lumMod val="75000"/>
                  </a:schemeClr>
                </a:solidFill>
              </a:rPr>
              <a:t>2. </a:t>
            </a:r>
            <a:r>
              <a:rPr lang="en-US" b="1" dirty="0" err="1">
                <a:solidFill>
                  <a:schemeClr val="accent6">
                    <a:lumMod val="75000"/>
                  </a:schemeClr>
                </a:solidFill>
              </a:rPr>
              <a:t>Thức</a:t>
            </a:r>
            <a:r>
              <a:rPr lang="en-US" b="1" dirty="0">
                <a:solidFill>
                  <a:schemeClr val="accent6">
                    <a:lumMod val="75000"/>
                  </a:schemeClr>
                </a:solidFill>
              </a:rPr>
              <a:t> </a:t>
            </a:r>
            <a:r>
              <a:rPr lang="en-US" b="1" dirty="0" err="1">
                <a:solidFill>
                  <a:schemeClr val="accent6">
                    <a:lumMod val="75000"/>
                  </a:schemeClr>
                </a:solidFill>
              </a:rPr>
              <a:t>ăn</a:t>
            </a:r>
            <a:r>
              <a:rPr lang="en-US" b="1" dirty="0">
                <a:solidFill>
                  <a:schemeClr val="accent6">
                    <a:lumMod val="75000"/>
                  </a:schemeClr>
                </a:solidFill>
              </a:rPr>
              <a:t> </a:t>
            </a:r>
            <a:r>
              <a:rPr lang="en-US" b="1" dirty="0" err="1">
                <a:solidFill>
                  <a:schemeClr val="accent6">
                    <a:lumMod val="75000"/>
                  </a:schemeClr>
                </a:solidFill>
              </a:rPr>
              <a:t>thừa</a:t>
            </a:r>
            <a:endParaRPr lang="en-US" b="1" dirty="0">
              <a:solidFill>
                <a:schemeClr val="accent6">
                  <a:lumMod val="75000"/>
                </a:schemeClr>
              </a:solidFill>
            </a:endParaRPr>
          </a:p>
        </p:txBody>
      </p:sp>
      <p:sp>
        <p:nvSpPr>
          <p:cNvPr id="15" name="TextBox 14"/>
          <p:cNvSpPr txBox="1"/>
          <p:nvPr/>
        </p:nvSpPr>
        <p:spPr>
          <a:xfrm>
            <a:off x="7400259" y="5797580"/>
            <a:ext cx="1872116" cy="307777"/>
          </a:xfrm>
          <a:prstGeom prst="rect">
            <a:avLst/>
          </a:prstGeom>
          <a:noFill/>
        </p:spPr>
        <p:txBody>
          <a:bodyPr wrap="none" rtlCol="0">
            <a:spAutoFit/>
          </a:bodyPr>
          <a:lstStyle/>
          <a:p>
            <a:r>
              <a:rPr lang="en-US" b="1" dirty="0">
                <a:solidFill>
                  <a:schemeClr val="accent6">
                    <a:lumMod val="75000"/>
                  </a:schemeClr>
                </a:solidFill>
              </a:rPr>
              <a:t>5. </a:t>
            </a:r>
            <a:r>
              <a:rPr lang="en-US" b="1" dirty="0" err="1">
                <a:solidFill>
                  <a:schemeClr val="accent6">
                    <a:lumMod val="75000"/>
                  </a:schemeClr>
                </a:solidFill>
              </a:rPr>
              <a:t>Lá</a:t>
            </a:r>
            <a:r>
              <a:rPr lang="en-US" b="1" dirty="0">
                <a:solidFill>
                  <a:schemeClr val="accent6">
                    <a:lumMod val="75000"/>
                  </a:schemeClr>
                </a:solidFill>
              </a:rPr>
              <a:t> </a:t>
            </a:r>
            <a:r>
              <a:rPr lang="en-US" b="1" dirty="0" err="1">
                <a:solidFill>
                  <a:schemeClr val="accent6">
                    <a:lumMod val="75000"/>
                  </a:schemeClr>
                </a:solidFill>
              </a:rPr>
              <a:t>cây</a:t>
            </a:r>
            <a:r>
              <a:rPr lang="en-US" b="1" dirty="0">
                <a:solidFill>
                  <a:schemeClr val="accent6">
                    <a:lumMod val="75000"/>
                  </a:schemeClr>
                </a:solidFill>
              </a:rPr>
              <a:t>, </a:t>
            </a:r>
            <a:r>
              <a:rPr lang="en-US" b="1" dirty="0" err="1">
                <a:solidFill>
                  <a:schemeClr val="accent6">
                    <a:lumMod val="75000"/>
                  </a:schemeClr>
                </a:solidFill>
              </a:rPr>
              <a:t>cỏ</a:t>
            </a:r>
            <a:r>
              <a:rPr lang="en-US" b="1" dirty="0">
                <a:solidFill>
                  <a:schemeClr val="accent6">
                    <a:lumMod val="75000"/>
                  </a:schemeClr>
                </a:solidFill>
              </a:rPr>
              <a:t>, </a:t>
            </a:r>
            <a:r>
              <a:rPr lang="en-US" b="1" dirty="0" err="1">
                <a:solidFill>
                  <a:schemeClr val="accent6">
                    <a:lumMod val="75000"/>
                  </a:schemeClr>
                </a:solidFill>
              </a:rPr>
              <a:t>rơm</a:t>
            </a:r>
            <a:r>
              <a:rPr lang="en-US" b="1" dirty="0">
                <a:solidFill>
                  <a:schemeClr val="accent6">
                    <a:lumMod val="75000"/>
                  </a:schemeClr>
                </a:solidFill>
              </a:rPr>
              <a:t>…</a:t>
            </a:r>
          </a:p>
        </p:txBody>
      </p:sp>
      <p:sp>
        <p:nvSpPr>
          <p:cNvPr id="12" name="Rectangle 11"/>
          <p:cNvSpPr/>
          <p:nvPr/>
        </p:nvSpPr>
        <p:spPr>
          <a:xfrm>
            <a:off x="3061575" y="3381198"/>
            <a:ext cx="378691" cy="321106"/>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926413" y="3364849"/>
            <a:ext cx="378691" cy="321106"/>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767734" y="6173432"/>
            <a:ext cx="378691" cy="321106"/>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8178606" y="6191300"/>
            <a:ext cx="378691" cy="321106"/>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6926413" y="3307454"/>
            <a:ext cx="426720" cy="461665"/>
          </a:xfrm>
          <a:prstGeom prst="rect">
            <a:avLst/>
          </a:prstGeom>
          <a:noFill/>
        </p:spPr>
        <p:txBody>
          <a:bodyPr wrap="none" rtlCol="0">
            <a:spAutoFit/>
          </a:bodyPr>
          <a:lstStyle/>
          <a:p>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21" name="TextBox 20"/>
          <p:cNvSpPr txBox="1"/>
          <p:nvPr/>
        </p:nvSpPr>
        <p:spPr>
          <a:xfrm>
            <a:off x="8184015" y="6172229"/>
            <a:ext cx="426720" cy="461665"/>
          </a:xfrm>
          <a:prstGeom prst="rect">
            <a:avLst/>
          </a:prstGeom>
          <a:noFill/>
        </p:spPr>
        <p:txBody>
          <a:bodyPr wrap="none" rtlCol="0">
            <a:spAutoFit/>
          </a:bodyPr>
          <a:lstStyle/>
          <a:p>
            <a:r>
              <a:rPr lang="en-US" sz="2400" b="1" dirty="0">
                <a:solidFill>
                  <a:srgbClr val="FF0000"/>
                </a:solidFill>
                <a:sym typeface="Wingdings" panose="05000000000000000000" pitchFamily="2" charset="2"/>
              </a:rPr>
              <a:t></a:t>
            </a:r>
            <a:endParaRPr lang="en-US" sz="2400" b="1" dirty="0">
              <a:solidFill>
                <a:srgbClr val="FF0000"/>
              </a:solidFill>
            </a:endParaRPr>
          </a:p>
        </p:txBody>
      </p:sp>
      <p:pic>
        <p:nvPicPr>
          <p:cNvPr id="28" name="Picture 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65239" y="3941953"/>
            <a:ext cx="2984281" cy="1937844"/>
          </a:xfrm>
          <a:prstGeom prst="rect">
            <a:avLst/>
          </a:prstGeom>
        </p:spPr>
      </p:pic>
      <p:sp>
        <p:nvSpPr>
          <p:cNvPr id="29" name="TextBox 28"/>
          <p:cNvSpPr txBox="1"/>
          <p:nvPr/>
        </p:nvSpPr>
        <p:spPr>
          <a:xfrm>
            <a:off x="3749163" y="5715321"/>
            <a:ext cx="2249334" cy="369332"/>
          </a:xfrm>
          <a:prstGeom prst="rect">
            <a:avLst/>
          </a:prstGeom>
          <a:noFill/>
        </p:spPr>
        <p:txBody>
          <a:bodyPr wrap="none" rtlCol="0">
            <a:spAutoFit/>
          </a:bodyPr>
          <a:lstStyle/>
          <a:p>
            <a:r>
              <a:rPr lang="en-US" sz="1800" b="1" dirty="0">
                <a:solidFill>
                  <a:schemeClr val="accent6">
                    <a:lumMod val="75000"/>
                  </a:schemeClr>
                </a:solidFill>
              </a:rPr>
              <a:t> </a:t>
            </a:r>
            <a:r>
              <a:rPr lang="en-US" b="1" dirty="0">
                <a:solidFill>
                  <a:schemeClr val="accent6">
                    <a:lumMod val="75000"/>
                  </a:schemeClr>
                </a:solidFill>
              </a:rPr>
              <a:t>4.</a:t>
            </a:r>
            <a:r>
              <a:rPr lang="en-US" sz="1800" b="1" dirty="0">
                <a:solidFill>
                  <a:schemeClr val="accent6">
                    <a:lumMod val="75000"/>
                  </a:schemeClr>
                </a:solidFill>
              </a:rPr>
              <a:t> </a:t>
            </a:r>
            <a:r>
              <a:rPr lang="en-US" b="1" dirty="0" err="1">
                <a:solidFill>
                  <a:schemeClr val="accent6">
                    <a:lumMod val="75000"/>
                  </a:schemeClr>
                </a:solidFill>
              </a:rPr>
              <a:t>Xương</a:t>
            </a:r>
            <a:r>
              <a:rPr lang="en-US" b="1" dirty="0">
                <a:solidFill>
                  <a:schemeClr val="accent6">
                    <a:lumMod val="75000"/>
                  </a:schemeClr>
                </a:solidFill>
              </a:rPr>
              <a:t>, </a:t>
            </a:r>
            <a:r>
              <a:rPr lang="en-US" b="1" dirty="0" err="1">
                <a:solidFill>
                  <a:schemeClr val="accent6">
                    <a:lumMod val="75000"/>
                  </a:schemeClr>
                </a:solidFill>
              </a:rPr>
              <a:t>xác</a:t>
            </a:r>
            <a:r>
              <a:rPr lang="en-US" b="1" dirty="0">
                <a:solidFill>
                  <a:schemeClr val="accent6">
                    <a:lumMod val="75000"/>
                  </a:schemeClr>
                </a:solidFill>
              </a:rPr>
              <a:t> </a:t>
            </a:r>
            <a:r>
              <a:rPr lang="en-US" b="1" dirty="0" err="1">
                <a:solidFill>
                  <a:schemeClr val="accent6">
                    <a:lumMod val="75000"/>
                  </a:schemeClr>
                </a:solidFill>
              </a:rPr>
              <a:t>động</a:t>
            </a:r>
            <a:r>
              <a:rPr lang="en-US" b="1" dirty="0">
                <a:solidFill>
                  <a:schemeClr val="accent6">
                    <a:lumMod val="75000"/>
                  </a:schemeClr>
                </a:solidFill>
              </a:rPr>
              <a:t> </a:t>
            </a:r>
            <a:r>
              <a:rPr lang="en-US" b="1" dirty="0" err="1">
                <a:solidFill>
                  <a:schemeClr val="accent6">
                    <a:lumMod val="75000"/>
                  </a:schemeClr>
                </a:solidFill>
              </a:rPr>
              <a:t>vật</a:t>
            </a:r>
            <a:endParaRPr lang="en-US" b="1" dirty="0">
              <a:solidFill>
                <a:schemeClr val="accent6">
                  <a:lumMod val="75000"/>
                </a:schemeClr>
              </a:solidFill>
            </a:endParaRPr>
          </a:p>
        </p:txBody>
      </p:sp>
      <p:pic>
        <p:nvPicPr>
          <p:cNvPr id="35" name="Picture 3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61992" y="4412539"/>
            <a:ext cx="1142693" cy="1511871"/>
          </a:xfrm>
          <a:prstGeom prst="rect">
            <a:avLst/>
          </a:prstGeom>
        </p:spPr>
      </p:pic>
      <p:pic>
        <p:nvPicPr>
          <p:cNvPr id="36" name="Picture 3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1241" y="3525402"/>
            <a:ext cx="1765518" cy="1932777"/>
          </a:xfrm>
          <a:prstGeom prst="rect">
            <a:avLst/>
          </a:prstGeom>
        </p:spPr>
      </p:pic>
      <p:pic>
        <p:nvPicPr>
          <p:cNvPr id="37" name="Picture 3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834975">
            <a:off x="485585" y="4749040"/>
            <a:ext cx="1428693" cy="1271694"/>
          </a:xfrm>
          <a:prstGeom prst="rect">
            <a:avLst/>
          </a:prstGeom>
        </p:spPr>
      </p:pic>
      <p:sp>
        <p:nvSpPr>
          <p:cNvPr id="38" name="TextBox 37"/>
          <p:cNvSpPr txBox="1"/>
          <p:nvPr/>
        </p:nvSpPr>
        <p:spPr>
          <a:xfrm>
            <a:off x="339309" y="5746099"/>
            <a:ext cx="2478564" cy="307777"/>
          </a:xfrm>
          <a:prstGeom prst="rect">
            <a:avLst/>
          </a:prstGeom>
          <a:noFill/>
        </p:spPr>
        <p:txBody>
          <a:bodyPr wrap="none" rtlCol="0">
            <a:spAutoFit/>
          </a:bodyPr>
          <a:lstStyle/>
          <a:p>
            <a:r>
              <a:rPr lang="en-US" b="1" dirty="0">
                <a:solidFill>
                  <a:schemeClr val="accent6">
                    <a:lumMod val="75000"/>
                  </a:schemeClr>
                </a:solidFill>
              </a:rPr>
              <a:t>3. Rau, </a:t>
            </a:r>
            <a:r>
              <a:rPr lang="en-US" b="1" dirty="0" err="1">
                <a:solidFill>
                  <a:schemeClr val="accent6">
                    <a:lumMod val="75000"/>
                  </a:schemeClr>
                </a:solidFill>
              </a:rPr>
              <a:t>củ</a:t>
            </a:r>
            <a:r>
              <a:rPr lang="en-US" b="1" dirty="0">
                <a:solidFill>
                  <a:schemeClr val="accent6">
                    <a:lumMod val="75000"/>
                  </a:schemeClr>
                </a:solidFill>
              </a:rPr>
              <a:t>, </a:t>
            </a:r>
            <a:r>
              <a:rPr lang="en-US" b="1" dirty="0" err="1">
                <a:solidFill>
                  <a:schemeClr val="accent6">
                    <a:lumMod val="75000"/>
                  </a:schemeClr>
                </a:solidFill>
              </a:rPr>
              <a:t>quả</a:t>
            </a:r>
            <a:r>
              <a:rPr lang="en-US" b="1" dirty="0">
                <a:solidFill>
                  <a:schemeClr val="accent6">
                    <a:lumMod val="75000"/>
                  </a:schemeClr>
                </a:solidFill>
              </a:rPr>
              <a:t> </a:t>
            </a:r>
            <a:r>
              <a:rPr lang="en-US" b="1" dirty="0" err="1">
                <a:solidFill>
                  <a:schemeClr val="accent6">
                    <a:lumMod val="75000"/>
                  </a:schemeClr>
                </a:solidFill>
              </a:rPr>
              <a:t>thừa</a:t>
            </a:r>
            <a:r>
              <a:rPr lang="en-US" b="1" dirty="0">
                <a:solidFill>
                  <a:schemeClr val="accent6">
                    <a:lumMod val="75000"/>
                  </a:schemeClr>
                </a:solidFill>
              </a:rPr>
              <a:t>, </a:t>
            </a:r>
            <a:r>
              <a:rPr lang="en-US" b="1" dirty="0" err="1">
                <a:solidFill>
                  <a:schemeClr val="accent6">
                    <a:lumMod val="75000"/>
                  </a:schemeClr>
                </a:solidFill>
              </a:rPr>
              <a:t>hỏng</a:t>
            </a:r>
            <a:r>
              <a:rPr lang="en-US" b="1" dirty="0">
                <a:solidFill>
                  <a:schemeClr val="accent6">
                    <a:lumMod val="75000"/>
                  </a:schemeClr>
                </a:solidFill>
              </a:rPr>
              <a:t> </a:t>
            </a:r>
          </a:p>
        </p:txBody>
      </p:sp>
      <p:sp>
        <p:nvSpPr>
          <p:cNvPr id="39" name="Rectangle 38"/>
          <p:cNvSpPr/>
          <p:nvPr/>
        </p:nvSpPr>
        <p:spPr>
          <a:xfrm>
            <a:off x="1314963" y="6167731"/>
            <a:ext cx="375495" cy="332509"/>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4745523" y="6141056"/>
            <a:ext cx="426720" cy="461665"/>
          </a:xfrm>
          <a:prstGeom prst="rect">
            <a:avLst/>
          </a:prstGeom>
          <a:noFill/>
        </p:spPr>
        <p:txBody>
          <a:bodyPr wrap="none" rtlCol="0">
            <a:spAutoFit/>
          </a:bodyPr>
          <a:lstStyle/>
          <a:p>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41" name="TextBox 40"/>
          <p:cNvSpPr txBox="1"/>
          <p:nvPr/>
        </p:nvSpPr>
        <p:spPr>
          <a:xfrm>
            <a:off x="1314963" y="6141057"/>
            <a:ext cx="426720" cy="461665"/>
          </a:xfrm>
          <a:prstGeom prst="rect">
            <a:avLst/>
          </a:prstGeom>
          <a:noFill/>
        </p:spPr>
        <p:txBody>
          <a:bodyPr wrap="none" rtlCol="0">
            <a:spAutoFit/>
          </a:bodyPr>
          <a:lstStyle/>
          <a:p>
            <a:r>
              <a:rPr lang="en-US" sz="2400" b="1" dirty="0">
                <a:solidFill>
                  <a:srgbClr val="FF0000"/>
                </a:solidFill>
                <a:sym typeface="Wingdings" panose="05000000000000000000" pitchFamily="2" charset="2"/>
              </a:rPr>
              <a:t></a:t>
            </a:r>
            <a:endParaRPr lang="en-US" sz="2400" b="1" dirty="0">
              <a:solidFill>
                <a:srgbClr val="FF0000"/>
              </a:solidFill>
            </a:endParaRPr>
          </a:p>
        </p:txBody>
      </p:sp>
      <p:pic>
        <p:nvPicPr>
          <p:cNvPr id="22" name="Picture 2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292283" y="4299465"/>
            <a:ext cx="1733047" cy="1438060"/>
          </a:xfrm>
          <a:prstGeom prst="rect">
            <a:avLst/>
          </a:prstGeom>
        </p:spPr>
      </p:pic>
      <p:pic>
        <p:nvPicPr>
          <p:cNvPr id="10" name="Picture 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228345" y="1365620"/>
            <a:ext cx="1463827" cy="2520698"/>
          </a:xfrm>
          <a:prstGeom prst="rect">
            <a:avLst/>
          </a:prstGeom>
        </p:spPr>
      </p:pic>
    </p:spTree>
    <p:custDataLst>
      <p:tags r:id="rId1"/>
    </p:custDataLst>
    <p:extLst>
      <p:ext uri="{BB962C8B-B14F-4D97-AF65-F5344CB8AC3E}">
        <p14:creationId xmlns:p14="http://schemas.microsoft.com/office/powerpoint/2010/main" val="3847341448"/>
      </p:ext>
    </p:extLst>
  </p:cSld>
  <p:clrMapOvr>
    <a:masterClrMapping/>
  </p:clrMapOvr>
  <mc:AlternateContent xmlns:mc="http://schemas.openxmlformats.org/markup-compatibility/2006" xmlns:p14="http://schemas.microsoft.com/office/powerpoint/2010/main">
    <mc:Choice Requires="p14">
      <p:transition spd="slow" p14:dur="2000" advTm="45437"/>
    </mc:Choice>
    <mc:Fallback xmlns="">
      <p:transition spd="slow" advTm="4543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down)">
                                      <p:cBhvr>
                                        <p:cTn id="51" dur="500"/>
                                        <p:tgtEl>
                                          <p:spTgt spid="16"/>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wipe(down)">
                                      <p:cBhvr>
                                        <p:cTn id="54" dur="500"/>
                                        <p:tgtEl>
                                          <p:spTgt spid="21"/>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wipe(down)">
                                      <p:cBhvr>
                                        <p:cTn id="57" dur="500"/>
                                        <p:tgtEl>
                                          <p:spTgt spid="40"/>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wipe(down)">
                                      <p:cBhvr>
                                        <p:cTn id="60" dur="500"/>
                                        <p:tgtEl>
                                          <p:spTgt spid="41"/>
                                        </p:tgtEl>
                                      </p:cBhvr>
                                    </p:animEffect>
                                  </p:childTnLst>
                                </p:cTn>
                              </p:par>
                            </p:childTnLst>
                          </p:cTn>
                        </p:par>
                      </p:childTnLst>
                    </p:cTn>
                  </p:par>
                  <p:par>
                    <p:cTn id="61" fill="hold">
                      <p:stCondLst>
                        <p:cond delay="indefinite"/>
                      </p:stCondLst>
                      <p:childTnLst>
                        <p:par>
                          <p:cTn id="62" fill="hold">
                            <p:stCondLst>
                              <p:cond delay="0"/>
                            </p:stCondLst>
                            <p:childTnLst>
                              <p:par>
                                <p:cTn id="63" presetID="26" presetClass="entr" presetSubtype="0" fill="hold" nodeType="click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down)">
                                      <p:cBhvr>
                                        <p:cTn id="65" dur="580">
                                          <p:stCondLst>
                                            <p:cond delay="0"/>
                                          </p:stCondLst>
                                        </p:cTn>
                                        <p:tgtEl>
                                          <p:spTgt spid="22"/>
                                        </p:tgtEl>
                                      </p:cBhvr>
                                    </p:animEffect>
                                    <p:anim calcmode="lin" valueType="num">
                                      <p:cBhvr>
                                        <p:cTn id="66"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71" dur="26">
                                          <p:stCondLst>
                                            <p:cond delay="650"/>
                                          </p:stCondLst>
                                        </p:cTn>
                                        <p:tgtEl>
                                          <p:spTgt spid="22"/>
                                        </p:tgtEl>
                                      </p:cBhvr>
                                      <p:to x="100000" y="60000"/>
                                    </p:animScale>
                                    <p:animScale>
                                      <p:cBhvr>
                                        <p:cTn id="72" dur="166" decel="50000">
                                          <p:stCondLst>
                                            <p:cond delay="676"/>
                                          </p:stCondLst>
                                        </p:cTn>
                                        <p:tgtEl>
                                          <p:spTgt spid="22"/>
                                        </p:tgtEl>
                                      </p:cBhvr>
                                      <p:to x="100000" y="100000"/>
                                    </p:animScale>
                                    <p:animScale>
                                      <p:cBhvr>
                                        <p:cTn id="73" dur="26">
                                          <p:stCondLst>
                                            <p:cond delay="1312"/>
                                          </p:stCondLst>
                                        </p:cTn>
                                        <p:tgtEl>
                                          <p:spTgt spid="22"/>
                                        </p:tgtEl>
                                      </p:cBhvr>
                                      <p:to x="100000" y="80000"/>
                                    </p:animScale>
                                    <p:animScale>
                                      <p:cBhvr>
                                        <p:cTn id="74" dur="166" decel="50000">
                                          <p:stCondLst>
                                            <p:cond delay="1338"/>
                                          </p:stCondLst>
                                        </p:cTn>
                                        <p:tgtEl>
                                          <p:spTgt spid="22"/>
                                        </p:tgtEl>
                                      </p:cBhvr>
                                      <p:to x="100000" y="100000"/>
                                    </p:animScale>
                                    <p:animScale>
                                      <p:cBhvr>
                                        <p:cTn id="75" dur="26">
                                          <p:stCondLst>
                                            <p:cond delay="1642"/>
                                          </p:stCondLst>
                                        </p:cTn>
                                        <p:tgtEl>
                                          <p:spTgt spid="22"/>
                                        </p:tgtEl>
                                      </p:cBhvr>
                                      <p:to x="100000" y="90000"/>
                                    </p:animScale>
                                    <p:animScale>
                                      <p:cBhvr>
                                        <p:cTn id="76" dur="166" decel="50000">
                                          <p:stCondLst>
                                            <p:cond delay="1668"/>
                                          </p:stCondLst>
                                        </p:cTn>
                                        <p:tgtEl>
                                          <p:spTgt spid="22"/>
                                        </p:tgtEl>
                                      </p:cBhvr>
                                      <p:to x="100000" y="100000"/>
                                    </p:animScale>
                                    <p:animScale>
                                      <p:cBhvr>
                                        <p:cTn id="77" dur="26">
                                          <p:stCondLst>
                                            <p:cond delay="1808"/>
                                          </p:stCondLst>
                                        </p:cTn>
                                        <p:tgtEl>
                                          <p:spTgt spid="22"/>
                                        </p:tgtEl>
                                      </p:cBhvr>
                                      <p:to x="100000" y="95000"/>
                                    </p:animScale>
                                    <p:animScale>
                                      <p:cBhvr>
                                        <p:cTn id="78" dur="166" decel="50000">
                                          <p:stCondLst>
                                            <p:cond delay="1834"/>
                                          </p:stCondLst>
                                        </p:cTn>
                                        <p:tgtEl>
                                          <p:spTgt spid="2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p:bldP spid="12" grpId="0" animBg="1"/>
      <p:bldP spid="17" grpId="0" animBg="1"/>
      <p:bldP spid="18" grpId="0" animBg="1"/>
      <p:bldP spid="19" grpId="0" animBg="1"/>
      <p:bldP spid="16" grpId="0"/>
      <p:bldP spid="21" grpId="0"/>
      <p:bldP spid="29" grpId="0"/>
      <p:bldP spid="38" grpId="0"/>
      <p:bldP spid="39" grpId="0" animBg="1"/>
      <p:bldP spid="40" grpId="0"/>
      <p:bldP spid="41" grpId="0"/>
    </p:bldLst>
  </p:timing>
  <p:extLst mod="1">
    <p:ext uri="{E180D4A7-C9FB-4DFB-919C-405C955672EB}">
      <p14:showEvtLst xmlns:p14="http://schemas.microsoft.com/office/powerpoint/2010/main">
        <p14:playEvt time="1" objId="14"/>
      </p14:showEvtLst>
    </p:ext>
  </p:extLs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2" descr="Hình Nền PowerPoint Đẹp | Ảnh Nền PowerPoint Đẹ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978131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189647" y="229562"/>
            <a:ext cx="4105611" cy="369332"/>
          </a:xfrm>
          <a:prstGeom prst="rect">
            <a:avLst/>
          </a:prstGeom>
          <a:noFill/>
        </p:spPr>
        <p:txBody>
          <a:bodyPr wrap="none" rtlCol="0">
            <a:spAutoFit/>
          </a:bodyPr>
          <a:lstStyle/>
          <a:p>
            <a:r>
              <a:rPr lang="en-US" sz="1800" b="1" dirty="0" err="1">
                <a:solidFill>
                  <a:srgbClr val="FF0000"/>
                </a:solidFill>
              </a:rPr>
              <a:t>Thùng</a:t>
            </a:r>
            <a:r>
              <a:rPr lang="en-US" sz="1800" b="1" dirty="0">
                <a:solidFill>
                  <a:srgbClr val="FF0000"/>
                </a:solidFill>
              </a:rPr>
              <a:t> </a:t>
            </a:r>
            <a:r>
              <a:rPr lang="en-US" sz="1800" b="1" dirty="0" err="1">
                <a:solidFill>
                  <a:srgbClr val="FF0000"/>
                </a:solidFill>
              </a:rPr>
              <a:t>rác</a:t>
            </a:r>
            <a:r>
              <a:rPr lang="en-US" sz="1800" b="1" dirty="0">
                <a:solidFill>
                  <a:srgbClr val="FF0000"/>
                </a:solidFill>
              </a:rPr>
              <a:t> </a:t>
            </a:r>
            <a:r>
              <a:rPr lang="en-US" sz="1800" b="1" dirty="0" err="1">
                <a:solidFill>
                  <a:srgbClr val="FF0000"/>
                </a:solidFill>
              </a:rPr>
              <a:t>vô</a:t>
            </a:r>
            <a:r>
              <a:rPr lang="en-US" sz="1800" b="1" dirty="0">
                <a:solidFill>
                  <a:srgbClr val="FF0000"/>
                </a:solidFill>
              </a:rPr>
              <a:t> </a:t>
            </a:r>
            <a:r>
              <a:rPr lang="en-US" sz="1800" b="1" dirty="0" err="1">
                <a:solidFill>
                  <a:srgbClr val="FF0000"/>
                </a:solidFill>
              </a:rPr>
              <a:t>cơ</a:t>
            </a:r>
            <a:r>
              <a:rPr lang="en-US" sz="1800" b="1" dirty="0">
                <a:solidFill>
                  <a:srgbClr val="FF0000"/>
                </a:solidFill>
              </a:rPr>
              <a:t> </a:t>
            </a:r>
            <a:r>
              <a:rPr lang="en-US" sz="1800" b="1" dirty="0" err="1">
                <a:solidFill>
                  <a:srgbClr val="FF0000"/>
                </a:solidFill>
              </a:rPr>
              <a:t>chứa</a:t>
            </a:r>
            <a:r>
              <a:rPr lang="en-US" sz="1800" b="1" dirty="0">
                <a:solidFill>
                  <a:srgbClr val="FF0000"/>
                </a:solidFill>
              </a:rPr>
              <a:t> </a:t>
            </a:r>
            <a:r>
              <a:rPr lang="en-US" sz="1800" b="1" dirty="0" err="1">
                <a:solidFill>
                  <a:srgbClr val="FF0000"/>
                </a:solidFill>
              </a:rPr>
              <a:t>loại</a:t>
            </a:r>
            <a:r>
              <a:rPr lang="en-US" sz="1800" b="1" dirty="0">
                <a:solidFill>
                  <a:srgbClr val="FF0000"/>
                </a:solidFill>
              </a:rPr>
              <a:t> </a:t>
            </a:r>
            <a:r>
              <a:rPr lang="en-US" sz="1800" b="1" dirty="0" err="1">
                <a:solidFill>
                  <a:srgbClr val="FF0000"/>
                </a:solidFill>
              </a:rPr>
              <a:t>rác</a:t>
            </a:r>
            <a:r>
              <a:rPr lang="en-US" sz="1800" b="1" dirty="0">
                <a:solidFill>
                  <a:srgbClr val="FF0000"/>
                </a:solidFill>
              </a:rPr>
              <a:t> </a:t>
            </a:r>
            <a:r>
              <a:rPr lang="en-US" sz="1800" b="1" dirty="0" err="1">
                <a:solidFill>
                  <a:srgbClr val="FF0000"/>
                </a:solidFill>
              </a:rPr>
              <a:t>nào</a:t>
            </a:r>
            <a:r>
              <a:rPr lang="en-US" sz="1800" b="1" dirty="0">
                <a:solidFill>
                  <a:srgbClr val="FF0000"/>
                </a:solidFill>
              </a:rPr>
              <a:t>?</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1202" y="1245020"/>
            <a:ext cx="979072" cy="1295387"/>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3168" y="469888"/>
            <a:ext cx="1455911" cy="1593840"/>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834975">
            <a:off x="3843891" y="1464413"/>
            <a:ext cx="1405960" cy="1251458"/>
          </a:xfrm>
          <a:prstGeom prst="rect">
            <a:avLst/>
          </a:prstGeom>
        </p:spPr>
      </p:pic>
      <p:sp>
        <p:nvSpPr>
          <p:cNvPr id="10" name="TextBox 9"/>
          <p:cNvSpPr txBox="1"/>
          <p:nvPr/>
        </p:nvSpPr>
        <p:spPr>
          <a:xfrm>
            <a:off x="3790131" y="2533617"/>
            <a:ext cx="2478564" cy="307777"/>
          </a:xfrm>
          <a:prstGeom prst="rect">
            <a:avLst/>
          </a:prstGeom>
          <a:noFill/>
        </p:spPr>
        <p:txBody>
          <a:bodyPr wrap="none" rtlCol="0">
            <a:spAutoFit/>
          </a:bodyPr>
          <a:lstStyle/>
          <a:p>
            <a:r>
              <a:rPr lang="en-US" b="1" dirty="0">
                <a:solidFill>
                  <a:schemeClr val="accent6">
                    <a:lumMod val="75000"/>
                  </a:schemeClr>
                </a:solidFill>
              </a:rPr>
              <a:t>2. Rau, </a:t>
            </a:r>
            <a:r>
              <a:rPr lang="en-US" b="1" dirty="0" err="1">
                <a:solidFill>
                  <a:schemeClr val="accent6">
                    <a:lumMod val="75000"/>
                  </a:schemeClr>
                </a:solidFill>
              </a:rPr>
              <a:t>củ</a:t>
            </a:r>
            <a:r>
              <a:rPr lang="en-US" b="1" dirty="0">
                <a:solidFill>
                  <a:schemeClr val="accent6">
                    <a:lumMod val="75000"/>
                  </a:schemeClr>
                </a:solidFill>
              </a:rPr>
              <a:t>, </a:t>
            </a:r>
            <a:r>
              <a:rPr lang="en-US" b="1" dirty="0" err="1">
                <a:solidFill>
                  <a:schemeClr val="accent6">
                    <a:lumMod val="75000"/>
                  </a:schemeClr>
                </a:solidFill>
              </a:rPr>
              <a:t>quả</a:t>
            </a:r>
            <a:r>
              <a:rPr lang="en-US" b="1" dirty="0">
                <a:solidFill>
                  <a:schemeClr val="accent6">
                    <a:lumMod val="75000"/>
                  </a:schemeClr>
                </a:solidFill>
              </a:rPr>
              <a:t> </a:t>
            </a:r>
            <a:r>
              <a:rPr lang="en-US" b="1" dirty="0" err="1">
                <a:solidFill>
                  <a:schemeClr val="accent6">
                    <a:lumMod val="75000"/>
                  </a:schemeClr>
                </a:solidFill>
              </a:rPr>
              <a:t>thừa</a:t>
            </a:r>
            <a:r>
              <a:rPr lang="en-US" b="1" dirty="0">
                <a:solidFill>
                  <a:schemeClr val="accent6">
                    <a:lumMod val="75000"/>
                  </a:schemeClr>
                </a:solidFill>
              </a:rPr>
              <a:t>, </a:t>
            </a:r>
            <a:r>
              <a:rPr lang="en-US" b="1" dirty="0" err="1">
                <a:solidFill>
                  <a:schemeClr val="accent6">
                    <a:lumMod val="75000"/>
                  </a:schemeClr>
                </a:solidFill>
              </a:rPr>
              <a:t>hỏng</a:t>
            </a:r>
            <a:r>
              <a:rPr lang="en-US" b="1" dirty="0">
                <a:solidFill>
                  <a:schemeClr val="accent6">
                    <a:lumMod val="75000"/>
                  </a:schemeClr>
                </a:solidFill>
              </a:rPr>
              <a:t> </a:t>
            </a:r>
          </a:p>
        </p:txBody>
      </p:sp>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9714" y="918252"/>
            <a:ext cx="1223172" cy="1397911"/>
          </a:xfrm>
          <a:prstGeom prst="rect">
            <a:avLst/>
          </a:prstGeom>
        </p:spPr>
      </p:pic>
      <p:sp>
        <p:nvSpPr>
          <p:cNvPr id="13" name="Rectangle 12"/>
          <p:cNvSpPr/>
          <p:nvPr/>
        </p:nvSpPr>
        <p:spPr>
          <a:xfrm>
            <a:off x="4798319" y="3180020"/>
            <a:ext cx="378489" cy="332509"/>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411237" y="3162305"/>
            <a:ext cx="413411" cy="350224"/>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1222" y="3762369"/>
            <a:ext cx="4070860" cy="1361429"/>
          </a:xfrm>
          <a:prstGeom prst="rect">
            <a:avLst/>
          </a:prstGeom>
        </p:spPr>
      </p:pic>
      <p:sp>
        <p:nvSpPr>
          <p:cNvPr id="16" name="TextBox 15"/>
          <p:cNvSpPr txBox="1"/>
          <p:nvPr/>
        </p:nvSpPr>
        <p:spPr>
          <a:xfrm>
            <a:off x="741114" y="5224588"/>
            <a:ext cx="3031076" cy="523220"/>
          </a:xfrm>
          <a:prstGeom prst="rect">
            <a:avLst/>
          </a:prstGeom>
          <a:noFill/>
        </p:spPr>
        <p:txBody>
          <a:bodyPr wrap="square" rtlCol="0">
            <a:spAutoFit/>
          </a:bodyPr>
          <a:lstStyle/>
          <a:p>
            <a:pPr algn="ctr"/>
            <a:r>
              <a:rPr lang="en-US" b="1" dirty="0">
                <a:solidFill>
                  <a:schemeClr val="accent6">
                    <a:lumMod val="75000"/>
                  </a:schemeClr>
                </a:solidFill>
              </a:rPr>
              <a:t> 4. </a:t>
            </a:r>
            <a:r>
              <a:rPr lang="en-US" b="1" dirty="0" err="1">
                <a:solidFill>
                  <a:schemeClr val="accent6">
                    <a:lumMod val="75000"/>
                  </a:schemeClr>
                </a:solidFill>
              </a:rPr>
              <a:t>Đồ</a:t>
            </a:r>
            <a:r>
              <a:rPr lang="en-US" b="1" dirty="0">
                <a:solidFill>
                  <a:schemeClr val="accent6">
                    <a:lumMod val="75000"/>
                  </a:schemeClr>
                </a:solidFill>
              </a:rPr>
              <a:t> </a:t>
            </a:r>
            <a:r>
              <a:rPr lang="en-US" b="1" dirty="0" err="1">
                <a:solidFill>
                  <a:schemeClr val="accent6">
                    <a:lumMod val="75000"/>
                  </a:schemeClr>
                </a:solidFill>
              </a:rPr>
              <a:t>gốm</a:t>
            </a:r>
            <a:r>
              <a:rPr lang="en-US" b="1" dirty="0">
                <a:solidFill>
                  <a:schemeClr val="accent6">
                    <a:lumMod val="75000"/>
                  </a:schemeClr>
                </a:solidFill>
              </a:rPr>
              <a:t>, </a:t>
            </a:r>
            <a:r>
              <a:rPr lang="en-US" b="1" dirty="0" err="1">
                <a:solidFill>
                  <a:schemeClr val="accent6">
                    <a:lumMod val="75000"/>
                  </a:schemeClr>
                </a:solidFill>
              </a:rPr>
              <a:t>sứ</a:t>
            </a:r>
            <a:r>
              <a:rPr lang="en-US" b="1" dirty="0">
                <a:solidFill>
                  <a:schemeClr val="accent6">
                    <a:lumMod val="75000"/>
                  </a:schemeClr>
                </a:solidFill>
              </a:rPr>
              <a:t>, </a:t>
            </a:r>
            <a:r>
              <a:rPr lang="en-US" b="1" dirty="0" err="1">
                <a:solidFill>
                  <a:schemeClr val="accent6">
                    <a:lumMod val="75000"/>
                  </a:schemeClr>
                </a:solidFill>
              </a:rPr>
              <a:t>thủy</a:t>
            </a:r>
            <a:r>
              <a:rPr lang="en-US" b="1" dirty="0">
                <a:solidFill>
                  <a:schemeClr val="accent6">
                    <a:lumMod val="75000"/>
                  </a:schemeClr>
                </a:solidFill>
              </a:rPr>
              <a:t> </a:t>
            </a:r>
            <a:r>
              <a:rPr lang="en-US" b="1" dirty="0" err="1">
                <a:solidFill>
                  <a:schemeClr val="accent6">
                    <a:lumMod val="75000"/>
                  </a:schemeClr>
                </a:solidFill>
              </a:rPr>
              <a:t>tinh</a:t>
            </a:r>
            <a:r>
              <a:rPr lang="en-US" b="1" dirty="0">
                <a:solidFill>
                  <a:schemeClr val="accent6">
                    <a:lumMod val="75000"/>
                  </a:schemeClr>
                </a:solidFill>
              </a:rPr>
              <a:t>, </a:t>
            </a:r>
            <a:r>
              <a:rPr lang="en-US" b="1" dirty="0" err="1">
                <a:solidFill>
                  <a:schemeClr val="accent6">
                    <a:lumMod val="75000"/>
                  </a:schemeClr>
                </a:solidFill>
              </a:rPr>
              <a:t>vỏ</a:t>
            </a:r>
            <a:r>
              <a:rPr lang="en-US" b="1" dirty="0">
                <a:solidFill>
                  <a:schemeClr val="accent6">
                    <a:lumMod val="75000"/>
                  </a:schemeClr>
                </a:solidFill>
              </a:rPr>
              <a:t> </a:t>
            </a:r>
            <a:r>
              <a:rPr lang="en-US" b="1" dirty="0" err="1">
                <a:solidFill>
                  <a:schemeClr val="accent6">
                    <a:lumMod val="75000"/>
                  </a:schemeClr>
                </a:solidFill>
              </a:rPr>
              <a:t>sò</a:t>
            </a:r>
            <a:r>
              <a:rPr lang="en-US" b="1" dirty="0">
                <a:solidFill>
                  <a:schemeClr val="accent6">
                    <a:lumMod val="75000"/>
                  </a:schemeClr>
                </a:solidFill>
              </a:rPr>
              <a:t>, </a:t>
            </a:r>
            <a:r>
              <a:rPr lang="en-US" b="1" dirty="0" err="1">
                <a:solidFill>
                  <a:schemeClr val="accent6">
                    <a:lumMod val="75000"/>
                  </a:schemeClr>
                </a:solidFill>
              </a:rPr>
              <a:t>vỏ</a:t>
            </a:r>
            <a:r>
              <a:rPr lang="en-US" b="1" dirty="0">
                <a:solidFill>
                  <a:schemeClr val="accent6">
                    <a:lumMod val="75000"/>
                  </a:schemeClr>
                </a:solidFill>
              </a:rPr>
              <a:t> </a:t>
            </a:r>
            <a:r>
              <a:rPr lang="en-US" b="1" dirty="0" err="1">
                <a:solidFill>
                  <a:schemeClr val="accent6">
                    <a:lumMod val="75000"/>
                  </a:schemeClr>
                </a:solidFill>
              </a:rPr>
              <a:t>trứng</a:t>
            </a:r>
            <a:r>
              <a:rPr lang="en-US" b="1" dirty="0">
                <a:solidFill>
                  <a:schemeClr val="accent6">
                    <a:lumMod val="75000"/>
                  </a:schemeClr>
                </a:solidFill>
              </a:rPr>
              <a:t>…</a:t>
            </a:r>
          </a:p>
        </p:txBody>
      </p:sp>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10844" y="3791104"/>
            <a:ext cx="4048767" cy="1407302"/>
          </a:xfrm>
          <a:prstGeom prst="rect">
            <a:avLst/>
          </a:prstGeom>
        </p:spPr>
      </p:pic>
      <p:sp>
        <p:nvSpPr>
          <p:cNvPr id="18" name="TextBox 17"/>
          <p:cNvSpPr txBox="1"/>
          <p:nvPr/>
        </p:nvSpPr>
        <p:spPr>
          <a:xfrm>
            <a:off x="6095999" y="5292902"/>
            <a:ext cx="3220953" cy="307777"/>
          </a:xfrm>
          <a:prstGeom prst="rect">
            <a:avLst/>
          </a:prstGeom>
          <a:noFill/>
        </p:spPr>
        <p:txBody>
          <a:bodyPr wrap="square" rtlCol="0">
            <a:spAutoFit/>
          </a:bodyPr>
          <a:lstStyle/>
          <a:p>
            <a:r>
              <a:rPr lang="en-US" b="1" dirty="0">
                <a:solidFill>
                  <a:schemeClr val="accent6">
                    <a:lumMod val="75000"/>
                  </a:schemeClr>
                </a:solidFill>
              </a:rPr>
              <a:t>5. Ô, </a:t>
            </a:r>
            <a:r>
              <a:rPr lang="en-US" b="1" dirty="0" err="1">
                <a:solidFill>
                  <a:schemeClr val="accent6">
                    <a:lumMod val="75000"/>
                  </a:schemeClr>
                </a:solidFill>
              </a:rPr>
              <a:t>đồng</a:t>
            </a:r>
            <a:r>
              <a:rPr lang="en-US" b="1" dirty="0">
                <a:solidFill>
                  <a:schemeClr val="accent6">
                    <a:lumMod val="75000"/>
                  </a:schemeClr>
                </a:solidFill>
              </a:rPr>
              <a:t> </a:t>
            </a:r>
            <a:r>
              <a:rPr lang="en-US" b="1" dirty="0" err="1">
                <a:solidFill>
                  <a:schemeClr val="accent6">
                    <a:lumMod val="75000"/>
                  </a:schemeClr>
                </a:solidFill>
              </a:rPr>
              <a:t>hồ</a:t>
            </a:r>
            <a:r>
              <a:rPr lang="en-US" b="1" dirty="0">
                <a:solidFill>
                  <a:schemeClr val="accent6">
                    <a:lumMod val="75000"/>
                  </a:schemeClr>
                </a:solidFill>
              </a:rPr>
              <a:t>, </a:t>
            </a:r>
            <a:r>
              <a:rPr lang="en-US" b="1" dirty="0" err="1">
                <a:solidFill>
                  <a:schemeClr val="accent6">
                    <a:lumMod val="75000"/>
                  </a:schemeClr>
                </a:solidFill>
              </a:rPr>
              <a:t>băng</a:t>
            </a:r>
            <a:r>
              <a:rPr lang="en-US" b="1" dirty="0">
                <a:solidFill>
                  <a:schemeClr val="accent6">
                    <a:lumMod val="75000"/>
                  </a:schemeClr>
                </a:solidFill>
              </a:rPr>
              <a:t> video, </a:t>
            </a:r>
            <a:r>
              <a:rPr lang="en-US" b="1" dirty="0" err="1">
                <a:solidFill>
                  <a:schemeClr val="accent6">
                    <a:lumMod val="75000"/>
                  </a:schemeClr>
                </a:solidFill>
              </a:rPr>
              <a:t>đĩa</a:t>
            </a:r>
            <a:r>
              <a:rPr lang="en-US" b="1" dirty="0">
                <a:solidFill>
                  <a:schemeClr val="accent6">
                    <a:lumMod val="75000"/>
                  </a:schemeClr>
                </a:solidFill>
              </a:rPr>
              <a:t> CD…</a:t>
            </a:r>
          </a:p>
        </p:txBody>
      </p:sp>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97826" y="1014918"/>
            <a:ext cx="1297014" cy="1297014"/>
          </a:xfrm>
          <a:prstGeom prst="rect">
            <a:avLst/>
          </a:prstGeom>
        </p:spPr>
      </p:pic>
      <p:sp>
        <p:nvSpPr>
          <p:cNvPr id="20" name="TextBox 19"/>
          <p:cNvSpPr txBox="1"/>
          <p:nvPr/>
        </p:nvSpPr>
        <p:spPr>
          <a:xfrm>
            <a:off x="106468" y="2519398"/>
            <a:ext cx="3213551" cy="307777"/>
          </a:xfrm>
          <a:prstGeom prst="rect">
            <a:avLst/>
          </a:prstGeom>
          <a:noFill/>
        </p:spPr>
        <p:txBody>
          <a:bodyPr wrap="square" rtlCol="0">
            <a:spAutoFit/>
          </a:bodyPr>
          <a:lstStyle/>
          <a:p>
            <a:r>
              <a:rPr lang="en-US" b="1" dirty="0">
                <a:solidFill>
                  <a:schemeClr val="accent6">
                    <a:lumMod val="75000"/>
                  </a:schemeClr>
                </a:solidFill>
              </a:rPr>
              <a:t> 1. </a:t>
            </a:r>
            <a:r>
              <a:rPr lang="en-US" b="1" dirty="0" err="1">
                <a:solidFill>
                  <a:schemeClr val="accent6">
                    <a:lumMod val="75000"/>
                  </a:schemeClr>
                </a:solidFill>
              </a:rPr>
              <a:t>Vỏ</a:t>
            </a:r>
            <a:r>
              <a:rPr lang="en-US" b="1" dirty="0">
                <a:solidFill>
                  <a:schemeClr val="accent6">
                    <a:lumMod val="75000"/>
                  </a:schemeClr>
                </a:solidFill>
              </a:rPr>
              <a:t> </a:t>
            </a:r>
            <a:r>
              <a:rPr lang="en-US" b="1" dirty="0" err="1">
                <a:solidFill>
                  <a:schemeClr val="accent6">
                    <a:lumMod val="75000"/>
                  </a:schemeClr>
                </a:solidFill>
              </a:rPr>
              <a:t>bimbim</a:t>
            </a:r>
            <a:r>
              <a:rPr lang="en-US" b="1" dirty="0">
                <a:solidFill>
                  <a:schemeClr val="accent6">
                    <a:lumMod val="75000"/>
                  </a:schemeClr>
                </a:solidFill>
              </a:rPr>
              <a:t>, </a:t>
            </a:r>
            <a:r>
              <a:rPr lang="en-US" b="1" dirty="0" err="1">
                <a:solidFill>
                  <a:schemeClr val="accent6">
                    <a:lumMod val="75000"/>
                  </a:schemeClr>
                </a:solidFill>
              </a:rPr>
              <a:t>túi</a:t>
            </a:r>
            <a:r>
              <a:rPr lang="en-US" b="1" dirty="0">
                <a:solidFill>
                  <a:schemeClr val="accent6">
                    <a:lumMod val="75000"/>
                  </a:schemeClr>
                </a:solidFill>
              </a:rPr>
              <a:t> </a:t>
            </a:r>
            <a:r>
              <a:rPr lang="en-US" b="1" dirty="0" err="1">
                <a:solidFill>
                  <a:schemeClr val="accent6">
                    <a:lumMod val="75000"/>
                  </a:schemeClr>
                </a:solidFill>
              </a:rPr>
              <a:t>nilong</a:t>
            </a:r>
            <a:r>
              <a:rPr lang="en-US" b="1" dirty="0">
                <a:solidFill>
                  <a:schemeClr val="accent6">
                    <a:lumMod val="75000"/>
                  </a:schemeClr>
                </a:solidFill>
              </a:rPr>
              <a:t> </a:t>
            </a:r>
            <a:r>
              <a:rPr lang="en-US" b="1" dirty="0" err="1">
                <a:solidFill>
                  <a:schemeClr val="accent6">
                    <a:lumMod val="75000"/>
                  </a:schemeClr>
                </a:solidFill>
              </a:rPr>
              <a:t>các</a:t>
            </a:r>
            <a:r>
              <a:rPr lang="en-US" b="1" dirty="0">
                <a:solidFill>
                  <a:schemeClr val="accent6">
                    <a:lumMod val="75000"/>
                  </a:schemeClr>
                </a:solidFill>
              </a:rPr>
              <a:t> </a:t>
            </a:r>
            <a:r>
              <a:rPr lang="en-US" b="1" dirty="0" err="1">
                <a:solidFill>
                  <a:schemeClr val="accent6">
                    <a:lumMod val="75000"/>
                  </a:schemeClr>
                </a:solidFill>
              </a:rPr>
              <a:t>loại</a:t>
            </a:r>
            <a:r>
              <a:rPr lang="en-US" b="1" dirty="0">
                <a:solidFill>
                  <a:schemeClr val="accent6">
                    <a:lumMod val="75000"/>
                  </a:schemeClr>
                </a:solidFill>
              </a:rPr>
              <a:t>…  </a:t>
            </a:r>
          </a:p>
        </p:txBody>
      </p:sp>
      <p:pic>
        <p:nvPicPr>
          <p:cNvPr id="21" name="Picture 2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718723" y="949312"/>
            <a:ext cx="3684732" cy="1440282"/>
          </a:xfrm>
          <a:prstGeom prst="rect">
            <a:avLst/>
          </a:prstGeom>
        </p:spPr>
      </p:pic>
      <p:sp>
        <p:nvSpPr>
          <p:cNvPr id="22" name="TextBox 21"/>
          <p:cNvSpPr txBox="1"/>
          <p:nvPr/>
        </p:nvSpPr>
        <p:spPr>
          <a:xfrm>
            <a:off x="6831870" y="2456737"/>
            <a:ext cx="3529670" cy="523220"/>
          </a:xfrm>
          <a:prstGeom prst="rect">
            <a:avLst/>
          </a:prstGeom>
          <a:noFill/>
        </p:spPr>
        <p:txBody>
          <a:bodyPr wrap="square" rtlCol="0">
            <a:spAutoFit/>
          </a:bodyPr>
          <a:lstStyle/>
          <a:p>
            <a:pPr algn="ctr"/>
            <a:r>
              <a:rPr lang="en-US" b="1" dirty="0">
                <a:solidFill>
                  <a:schemeClr val="accent6">
                    <a:lumMod val="75000"/>
                  </a:schemeClr>
                </a:solidFill>
              </a:rPr>
              <a:t>3. </a:t>
            </a:r>
            <a:r>
              <a:rPr lang="en-US" b="1" dirty="0" err="1">
                <a:solidFill>
                  <a:schemeClr val="accent6">
                    <a:lumMod val="75000"/>
                  </a:schemeClr>
                </a:solidFill>
              </a:rPr>
              <a:t>Hộp</a:t>
            </a:r>
            <a:r>
              <a:rPr lang="en-US" b="1" dirty="0">
                <a:solidFill>
                  <a:schemeClr val="accent6">
                    <a:lumMod val="75000"/>
                  </a:schemeClr>
                </a:solidFill>
              </a:rPr>
              <a:t>, </a:t>
            </a:r>
            <a:r>
              <a:rPr lang="en-US" b="1" dirty="0" err="1">
                <a:solidFill>
                  <a:schemeClr val="accent6">
                    <a:lumMod val="75000"/>
                  </a:schemeClr>
                </a:solidFill>
              </a:rPr>
              <a:t>vỉ</a:t>
            </a:r>
            <a:r>
              <a:rPr lang="en-US" b="1" dirty="0">
                <a:solidFill>
                  <a:schemeClr val="accent6">
                    <a:lumMod val="75000"/>
                  </a:schemeClr>
                </a:solidFill>
              </a:rPr>
              <a:t> </a:t>
            </a:r>
            <a:r>
              <a:rPr lang="en-US" b="1" dirty="0" err="1">
                <a:solidFill>
                  <a:schemeClr val="accent6">
                    <a:lumMod val="75000"/>
                  </a:schemeClr>
                </a:solidFill>
              </a:rPr>
              <a:t>đựng</a:t>
            </a:r>
            <a:r>
              <a:rPr lang="en-US" b="1" dirty="0">
                <a:solidFill>
                  <a:schemeClr val="accent6">
                    <a:lumMod val="75000"/>
                  </a:schemeClr>
                </a:solidFill>
              </a:rPr>
              <a:t> </a:t>
            </a:r>
            <a:r>
              <a:rPr lang="en-US" b="1" dirty="0" err="1">
                <a:solidFill>
                  <a:schemeClr val="accent6">
                    <a:lumMod val="75000"/>
                  </a:schemeClr>
                </a:solidFill>
              </a:rPr>
              <a:t>trứng</a:t>
            </a:r>
            <a:r>
              <a:rPr lang="en-US" b="1" dirty="0">
                <a:solidFill>
                  <a:schemeClr val="accent6">
                    <a:lumMod val="75000"/>
                  </a:schemeClr>
                </a:solidFill>
              </a:rPr>
              <a:t>, </a:t>
            </a:r>
            <a:r>
              <a:rPr lang="en-US" b="1" dirty="0" err="1">
                <a:solidFill>
                  <a:schemeClr val="accent6">
                    <a:lumMod val="75000"/>
                  </a:schemeClr>
                </a:solidFill>
              </a:rPr>
              <a:t>vỏ</a:t>
            </a:r>
            <a:r>
              <a:rPr lang="en-US" b="1" dirty="0">
                <a:solidFill>
                  <a:schemeClr val="accent6">
                    <a:lumMod val="75000"/>
                  </a:schemeClr>
                </a:solidFill>
              </a:rPr>
              <a:t> </a:t>
            </a:r>
            <a:r>
              <a:rPr lang="en-US" b="1" dirty="0" err="1">
                <a:solidFill>
                  <a:schemeClr val="accent6">
                    <a:lumMod val="75000"/>
                  </a:schemeClr>
                </a:solidFill>
              </a:rPr>
              <a:t>hộp</a:t>
            </a:r>
            <a:r>
              <a:rPr lang="en-US" b="1" dirty="0">
                <a:solidFill>
                  <a:schemeClr val="accent6">
                    <a:lumMod val="75000"/>
                  </a:schemeClr>
                </a:solidFill>
              </a:rPr>
              <a:t> </a:t>
            </a:r>
            <a:r>
              <a:rPr lang="en-US" b="1" dirty="0" err="1">
                <a:solidFill>
                  <a:schemeClr val="accent6">
                    <a:lumMod val="75000"/>
                  </a:schemeClr>
                </a:solidFill>
              </a:rPr>
              <a:t>cơm</a:t>
            </a:r>
            <a:r>
              <a:rPr lang="en-US" b="1" dirty="0">
                <a:solidFill>
                  <a:schemeClr val="accent6">
                    <a:lumMod val="75000"/>
                  </a:schemeClr>
                </a:solidFill>
              </a:rPr>
              <a:t>, </a:t>
            </a:r>
            <a:r>
              <a:rPr lang="en-US" b="1" dirty="0" err="1">
                <a:solidFill>
                  <a:schemeClr val="accent6">
                    <a:lumMod val="75000"/>
                  </a:schemeClr>
                </a:solidFill>
              </a:rPr>
              <a:t>kem</a:t>
            </a:r>
            <a:r>
              <a:rPr lang="en-US" b="1" dirty="0">
                <a:solidFill>
                  <a:schemeClr val="accent6">
                    <a:lumMod val="75000"/>
                  </a:schemeClr>
                </a:solidFill>
              </a:rPr>
              <a:t>, </a:t>
            </a:r>
            <a:r>
              <a:rPr lang="en-US" b="1" dirty="0" err="1">
                <a:solidFill>
                  <a:schemeClr val="accent6">
                    <a:lumMod val="75000"/>
                  </a:schemeClr>
                </a:solidFill>
              </a:rPr>
              <a:t>văn</a:t>
            </a:r>
            <a:r>
              <a:rPr lang="en-US" b="1" dirty="0">
                <a:solidFill>
                  <a:schemeClr val="accent6">
                    <a:lumMod val="75000"/>
                  </a:schemeClr>
                </a:solidFill>
              </a:rPr>
              <a:t> </a:t>
            </a:r>
            <a:r>
              <a:rPr lang="en-US" b="1" dirty="0" err="1">
                <a:solidFill>
                  <a:schemeClr val="accent6">
                    <a:lumMod val="75000"/>
                  </a:schemeClr>
                </a:solidFill>
              </a:rPr>
              <a:t>phòng</a:t>
            </a:r>
            <a:r>
              <a:rPr lang="en-US" b="1" dirty="0">
                <a:solidFill>
                  <a:schemeClr val="accent6">
                    <a:lumMod val="75000"/>
                  </a:schemeClr>
                </a:solidFill>
              </a:rPr>
              <a:t> </a:t>
            </a:r>
            <a:r>
              <a:rPr lang="en-US" b="1" dirty="0" err="1">
                <a:solidFill>
                  <a:schemeClr val="accent6">
                    <a:lumMod val="75000"/>
                  </a:schemeClr>
                </a:solidFill>
              </a:rPr>
              <a:t>phẩm</a:t>
            </a:r>
            <a:r>
              <a:rPr lang="en-US" b="1" dirty="0">
                <a:solidFill>
                  <a:schemeClr val="accent6">
                    <a:lumMod val="75000"/>
                  </a:schemeClr>
                </a:solidFill>
              </a:rPr>
              <a:t>…</a:t>
            </a:r>
          </a:p>
        </p:txBody>
      </p:sp>
      <p:sp>
        <p:nvSpPr>
          <p:cNvPr id="23" name="Rectangle 22"/>
          <p:cNvSpPr/>
          <p:nvPr/>
        </p:nvSpPr>
        <p:spPr>
          <a:xfrm>
            <a:off x="8504854" y="3181820"/>
            <a:ext cx="378489" cy="332509"/>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967844" y="5959387"/>
            <a:ext cx="378489" cy="332509"/>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7493750" y="5844987"/>
            <a:ext cx="378489" cy="332509"/>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939343" y="5946348"/>
            <a:ext cx="426720" cy="461665"/>
          </a:xfrm>
          <a:prstGeom prst="rect">
            <a:avLst/>
          </a:prstGeom>
          <a:noFill/>
        </p:spPr>
        <p:txBody>
          <a:bodyPr wrap="none" rtlCol="0">
            <a:spAutoFit/>
          </a:bodyPr>
          <a:lstStyle/>
          <a:p>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27" name="TextBox 26"/>
          <p:cNvSpPr txBox="1"/>
          <p:nvPr/>
        </p:nvSpPr>
        <p:spPr>
          <a:xfrm>
            <a:off x="1411237" y="3154281"/>
            <a:ext cx="426720" cy="461665"/>
          </a:xfrm>
          <a:prstGeom prst="rect">
            <a:avLst/>
          </a:prstGeom>
          <a:noFill/>
        </p:spPr>
        <p:txBody>
          <a:bodyPr wrap="none" rtlCol="0">
            <a:spAutoFit/>
          </a:bodyPr>
          <a:lstStyle/>
          <a:p>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28" name="TextBox 27"/>
          <p:cNvSpPr txBox="1"/>
          <p:nvPr/>
        </p:nvSpPr>
        <p:spPr>
          <a:xfrm>
            <a:off x="8504854" y="3115441"/>
            <a:ext cx="426720" cy="461665"/>
          </a:xfrm>
          <a:prstGeom prst="rect">
            <a:avLst/>
          </a:prstGeom>
          <a:noFill/>
        </p:spPr>
        <p:txBody>
          <a:bodyPr wrap="none" rtlCol="0">
            <a:spAutoFit/>
          </a:bodyPr>
          <a:lstStyle/>
          <a:p>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29" name="TextBox 28"/>
          <p:cNvSpPr txBox="1"/>
          <p:nvPr/>
        </p:nvSpPr>
        <p:spPr>
          <a:xfrm>
            <a:off x="7493116" y="5806186"/>
            <a:ext cx="426720" cy="461665"/>
          </a:xfrm>
          <a:prstGeom prst="rect">
            <a:avLst/>
          </a:prstGeom>
          <a:noFill/>
        </p:spPr>
        <p:txBody>
          <a:bodyPr wrap="none" rtlCol="0">
            <a:spAutoFit/>
          </a:bodyPr>
          <a:lstStyle/>
          <a:p>
            <a:r>
              <a:rPr lang="en-US" sz="2400" b="1" dirty="0">
                <a:solidFill>
                  <a:srgbClr val="FF0000"/>
                </a:solidFill>
                <a:sym typeface="Wingdings" panose="05000000000000000000" pitchFamily="2" charset="2"/>
              </a:rPr>
              <a:t></a:t>
            </a:r>
            <a:endParaRPr lang="en-US" sz="2400" b="1" dirty="0">
              <a:solidFill>
                <a:srgbClr val="FF0000"/>
              </a:solidFill>
            </a:endParaRPr>
          </a:p>
        </p:txBody>
      </p:sp>
      <p:pic>
        <p:nvPicPr>
          <p:cNvPr id="30" name="Picture 2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406051" y="4023907"/>
            <a:ext cx="1825457" cy="1514741"/>
          </a:xfrm>
          <a:prstGeom prst="rect">
            <a:avLst/>
          </a:prstGeom>
        </p:spPr>
      </p:pic>
      <p:pic>
        <p:nvPicPr>
          <p:cNvPr id="31" name="Picture 3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653271" y="1399588"/>
            <a:ext cx="1407478" cy="2504137"/>
          </a:xfrm>
          <a:prstGeom prst="rect">
            <a:avLst/>
          </a:prstGeom>
        </p:spPr>
      </p:pic>
    </p:spTree>
    <p:custDataLst>
      <p:tags r:id="rId1"/>
    </p:custDataLst>
    <p:extLst>
      <p:ext uri="{BB962C8B-B14F-4D97-AF65-F5344CB8AC3E}">
        <p14:creationId xmlns:p14="http://schemas.microsoft.com/office/powerpoint/2010/main" val="4275916446"/>
      </p:ext>
    </p:extLst>
  </p:cSld>
  <p:clrMapOvr>
    <a:masterClrMapping/>
  </p:clrMapOvr>
  <mc:AlternateContent xmlns:mc="http://schemas.openxmlformats.org/markup-compatibility/2006" xmlns:p14="http://schemas.microsoft.com/office/powerpoint/2010/main">
    <mc:Choice Requires="p14">
      <p:transition spd="slow" p14:dur="2000" advTm="52359"/>
    </mc:Choice>
    <mc:Fallback xmlns="">
      <p:transition spd="slow" advTm="5235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10"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500"/>
                                        <p:tgtEl>
                                          <p:spTgt spid="2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500"/>
                                        <p:tgtEl>
                                          <p:spTgt spid="1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500"/>
                                        <p:tgtEl>
                                          <p:spTgt spid="24"/>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fade">
                                      <p:cBhvr>
                                        <p:cTn id="60" dur="500"/>
                                        <p:tgtEl>
                                          <p:spTgt spid="17"/>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500"/>
                                        <p:tgtEl>
                                          <p:spTgt spid="18"/>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wipe(down)">
                                      <p:cBhvr>
                                        <p:cTn id="71" dur="500"/>
                                        <p:tgtEl>
                                          <p:spTgt spid="27"/>
                                        </p:tgtEl>
                                      </p:cBhvr>
                                    </p:animEffect>
                                  </p:childTnLst>
                                </p:cTn>
                              </p:par>
                              <p:par>
                                <p:cTn id="72" presetID="2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wipe(down)">
                                      <p:cBhvr>
                                        <p:cTn id="74" dur="500"/>
                                        <p:tgtEl>
                                          <p:spTgt spid="28"/>
                                        </p:tgtEl>
                                      </p:cBhvr>
                                    </p:animEffect>
                                  </p:childTnLst>
                                </p:cTn>
                              </p:par>
                              <p:par>
                                <p:cTn id="75" presetID="22" presetClass="entr" presetSubtype="4"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Effect transition="in" filter="wipe(down)">
                                      <p:cBhvr>
                                        <p:cTn id="77" dur="500"/>
                                        <p:tgtEl>
                                          <p:spTgt spid="29"/>
                                        </p:tgtEl>
                                      </p:cBhvr>
                                    </p:animEffect>
                                  </p:childTnLst>
                                </p:cTn>
                              </p:par>
                              <p:par>
                                <p:cTn id="78" presetID="22" presetClass="entr" presetSubtype="4" fill="hold" grpId="0" nodeType="withEffect">
                                  <p:stCondLst>
                                    <p:cond delay="0"/>
                                  </p:stCondLst>
                                  <p:childTnLst>
                                    <p:set>
                                      <p:cBhvr>
                                        <p:cTn id="79" dur="1" fill="hold">
                                          <p:stCondLst>
                                            <p:cond delay="0"/>
                                          </p:stCondLst>
                                        </p:cTn>
                                        <p:tgtEl>
                                          <p:spTgt spid="26"/>
                                        </p:tgtEl>
                                        <p:attrNameLst>
                                          <p:attrName>style.visibility</p:attrName>
                                        </p:attrNameLst>
                                      </p:cBhvr>
                                      <p:to>
                                        <p:strVal val="visible"/>
                                      </p:to>
                                    </p:set>
                                    <p:animEffect transition="in" filter="wipe(down)">
                                      <p:cBhvr>
                                        <p:cTn id="80" dur="500"/>
                                        <p:tgtEl>
                                          <p:spTgt spid="26"/>
                                        </p:tgtEl>
                                      </p:cBhvr>
                                    </p:animEffect>
                                  </p:childTnLst>
                                </p:cTn>
                              </p:par>
                            </p:childTnLst>
                          </p:cTn>
                        </p:par>
                      </p:childTnLst>
                    </p:cTn>
                  </p:par>
                  <p:par>
                    <p:cTn id="81" fill="hold">
                      <p:stCondLst>
                        <p:cond delay="indefinite"/>
                      </p:stCondLst>
                      <p:childTnLst>
                        <p:par>
                          <p:cTn id="82" fill="hold">
                            <p:stCondLst>
                              <p:cond delay="0"/>
                            </p:stCondLst>
                            <p:childTnLst>
                              <p:par>
                                <p:cTn id="83" presetID="31" presetClass="entr" presetSubtype="0" fill="hold" nodeType="click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1000" fill="hold"/>
                                        <p:tgtEl>
                                          <p:spTgt spid="30"/>
                                        </p:tgtEl>
                                        <p:attrNameLst>
                                          <p:attrName>ppt_w</p:attrName>
                                        </p:attrNameLst>
                                      </p:cBhvr>
                                      <p:tavLst>
                                        <p:tav tm="0">
                                          <p:val>
                                            <p:fltVal val="0"/>
                                          </p:val>
                                        </p:tav>
                                        <p:tav tm="100000">
                                          <p:val>
                                            <p:strVal val="#ppt_w"/>
                                          </p:val>
                                        </p:tav>
                                      </p:tavLst>
                                    </p:anim>
                                    <p:anim calcmode="lin" valueType="num">
                                      <p:cBhvr>
                                        <p:cTn id="86" dur="1000" fill="hold"/>
                                        <p:tgtEl>
                                          <p:spTgt spid="30"/>
                                        </p:tgtEl>
                                        <p:attrNameLst>
                                          <p:attrName>ppt_h</p:attrName>
                                        </p:attrNameLst>
                                      </p:cBhvr>
                                      <p:tavLst>
                                        <p:tav tm="0">
                                          <p:val>
                                            <p:fltVal val="0"/>
                                          </p:val>
                                        </p:tav>
                                        <p:tav tm="100000">
                                          <p:val>
                                            <p:strVal val="#ppt_h"/>
                                          </p:val>
                                        </p:tav>
                                      </p:tavLst>
                                    </p:anim>
                                    <p:anim calcmode="lin" valueType="num">
                                      <p:cBhvr>
                                        <p:cTn id="87" dur="1000" fill="hold"/>
                                        <p:tgtEl>
                                          <p:spTgt spid="30"/>
                                        </p:tgtEl>
                                        <p:attrNameLst>
                                          <p:attrName>style.rotation</p:attrName>
                                        </p:attrNameLst>
                                      </p:cBhvr>
                                      <p:tavLst>
                                        <p:tav tm="0">
                                          <p:val>
                                            <p:fltVal val="90"/>
                                          </p:val>
                                        </p:tav>
                                        <p:tav tm="100000">
                                          <p:val>
                                            <p:fltVal val="0"/>
                                          </p:val>
                                        </p:tav>
                                      </p:tavLst>
                                    </p:anim>
                                    <p:animEffect transition="in" filter="fade">
                                      <p:cBhvr>
                                        <p:cTn id="88"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animBg="1"/>
      <p:bldP spid="14" grpId="0" animBg="1"/>
      <p:bldP spid="16" grpId="0"/>
      <p:bldP spid="18" grpId="0"/>
      <p:bldP spid="20" grpId="0"/>
      <p:bldP spid="22" grpId="0"/>
      <p:bldP spid="23" grpId="0" animBg="1"/>
      <p:bldP spid="24" grpId="0" animBg="1"/>
      <p:bldP spid="25" grpId="0" animBg="1"/>
      <p:bldP spid="26" grpId="0"/>
      <p:bldP spid="27" grpId="0"/>
      <p:bldP spid="28" grpId="0"/>
      <p:bldP spid="29" grpId="0"/>
    </p:bldLst>
  </p:timing>
  <p:extLst mod="1">
    <p:ext uri="{E180D4A7-C9FB-4DFB-919C-405C955672EB}">
      <p14:showEvtLst xmlns:p14="http://schemas.microsoft.com/office/powerpoint/2010/main">
        <p14:playEvt time="0" objId="12"/>
        <p14:stopEvt time="51939" objId="12"/>
      </p14:showEvtLst>
    </p:ext>
  </p:extLs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2" descr="Hình Nền PowerPoint Đẹp | Ảnh Nền PowerPoint Đẹ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970383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964139" y="394587"/>
            <a:ext cx="6519734" cy="369332"/>
          </a:xfrm>
          <a:prstGeom prst="rect">
            <a:avLst/>
          </a:prstGeom>
          <a:noFill/>
        </p:spPr>
        <p:txBody>
          <a:bodyPr wrap="none" rtlCol="0">
            <a:spAutoFit/>
          </a:bodyPr>
          <a:lstStyle/>
          <a:p>
            <a:r>
              <a:rPr lang="en-US" sz="1800" b="1" dirty="0" err="1">
                <a:solidFill>
                  <a:srgbClr val="FF0000"/>
                </a:solidFill>
              </a:rPr>
              <a:t>Các</a:t>
            </a:r>
            <a:r>
              <a:rPr lang="en-US" sz="1800" b="1" dirty="0">
                <a:solidFill>
                  <a:srgbClr val="FF0000"/>
                </a:solidFill>
              </a:rPr>
              <a:t> con </a:t>
            </a:r>
            <a:r>
              <a:rPr lang="en-US" sz="1800" b="1" dirty="0" err="1">
                <a:solidFill>
                  <a:srgbClr val="FF0000"/>
                </a:solidFill>
              </a:rPr>
              <a:t>không</a:t>
            </a:r>
            <a:r>
              <a:rPr lang="en-US" sz="1800" b="1" dirty="0">
                <a:solidFill>
                  <a:srgbClr val="FF0000"/>
                </a:solidFill>
              </a:rPr>
              <a:t> </a:t>
            </a:r>
            <a:r>
              <a:rPr lang="en-US" sz="1800" b="1" dirty="0" err="1">
                <a:solidFill>
                  <a:srgbClr val="FF0000"/>
                </a:solidFill>
              </a:rPr>
              <a:t>nên</a:t>
            </a:r>
            <a:r>
              <a:rPr lang="en-US" sz="1800" b="1" dirty="0">
                <a:solidFill>
                  <a:srgbClr val="FF0000"/>
                </a:solidFill>
              </a:rPr>
              <a:t> </a:t>
            </a:r>
            <a:r>
              <a:rPr lang="en-US" sz="1800" b="1" dirty="0" err="1">
                <a:solidFill>
                  <a:srgbClr val="FF0000"/>
                </a:solidFill>
              </a:rPr>
              <a:t>đổ</a:t>
            </a:r>
            <a:r>
              <a:rPr lang="en-US" sz="1800" b="1" dirty="0">
                <a:solidFill>
                  <a:srgbClr val="FF0000"/>
                </a:solidFill>
              </a:rPr>
              <a:t> </a:t>
            </a:r>
            <a:r>
              <a:rPr lang="en-US" sz="1800" b="1" dirty="0" err="1">
                <a:solidFill>
                  <a:srgbClr val="FF0000"/>
                </a:solidFill>
              </a:rPr>
              <a:t>loại</a:t>
            </a:r>
            <a:r>
              <a:rPr lang="en-US" sz="1800" b="1" dirty="0">
                <a:solidFill>
                  <a:srgbClr val="FF0000"/>
                </a:solidFill>
              </a:rPr>
              <a:t> </a:t>
            </a:r>
            <a:r>
              <a:rPr lang="en-US" sz="1800" b="1" dirty="0" err="1">
                <a:solidFill>
                  <a:srgbClr val="FF0000"/>
                </a:solidFill>
              </a:rPr>
              <a:t>rác</a:t>
            </a:r>
            <a:r>
              <a:rPr lang="en-US" sz="1800" b="1" dirty="0">
                <a:solidFill>
                  <a:srgbClr val="FF0000"/>
                </a:solidFill>
              </a:rPr>
              <a:t> </a:t>
            </a:r>
            <a:r>
              <a:rPr lang="en-US" sz="1800" b="1" dirty="0" err="1">
                <a:solidFill>
                  <a:srgbClr val="FF0000"/>
                </a:solidFill>
              </a:rPr>
              <a:t>nào</a:t>
            </a:r>
            <a:r>
              <a:rPr lang="en-US" sz="1800" b="1" dirty="0">
                <a:solidFill>
                  <a:srgbClr val="FF0000"/>
                </a:solidFill>
              </a:rPr>
              <a:t> </a:t>
            </a:r>
            <a:r>
              <a:rPr lang="en-US" sz="1800" b="1" dirty="0" err="1">
                <a:solidFill>
                  <a:srgbClr val="FF0000"/>
                </a:solidFill>
              </a:rPr>
              <a:t>vào</a:t>
            </a:r>
            <a:r>
              <a:rPr lang="en-US" sz="1800" b="1" dirty="0">
                <a:solidFill>
                  <a:srgbClr val="FF0000"/>
                </a:solidFill>
              </a:rPr>
              <a:t> </a:t>
            </a:r>
            <a:r>
              <a:rPr lang="en-US" sz="1800" b="1" dirty="0" err="1">
                <a:solidFill>
                  <a:srgbClr val="FF0000"/>
                </a:solidFill>
              </a:rPr>
              <a:t>thùng</a:t>
            </a:r>
            <a:r>
              <a:rPr lang="en-US" sz="1800" b="1" dirty="0">
                <a:solidFill>
                  <a:srgbClr val="FF0000"/>
                </a:solidFill>
              </a:rPr>
              <a:t> </a:t>
            </a:r>
            <a:r>
              <a:rPr lang="en-US" sz="1800" b="1" dirty="0" err="1">
                <a:solidFill>
                  <a:srgbClr val="FF0000"/>
                </a:solidFill>
              </a:rPr>
              <a:t>rác</a:t>
            </a:r>
            <a:r>
              <a:rPr lang="en-US" sz="1800" b="1" dirty="0">
                <a:solidFill>
                  <a:srgbClr val="FF0000"/>
                </a:solidFill>
              </a:rPr>
              <a:t> </a:t>
            </a:r>
            <a:r>
              <a:rPr lang="en-US" sz="1800" b="1" dirty="0" err="1">
                <a:solidFill>
                  <a:srgbClr val="FF0000"/>
                </a:solidFill>
              </a:rPr>
              <a:t>tái</a:t>
            </a:r>
            <a:r>
              <a:rPr lang="en-US" sz="1800" b="1" dirty="0">
                <a:solidFill>
                  <a:srgbClr val="FF0000"/>
                </a:solidFill>
              </a:rPr>
              <a:t> </a:t>
            </a:r>
            <a:r>
              <a:rPr lang="en-US" sz="1800" b="1" dirty="0" err="1">
                <a:solidFill>
                  <a:srgbClr val="FF0000"/>
                </a:solidFill>
              </a:rPr>
              <a:t>chế</a:t>
            </a:r>
            <a:r>
              <a:rPr lang="en-US" sz="1800" b="1" dirty="0">
                <a:solidFill>
                  <a:srgbClr val="FF0000"/>
                </a:solidFill>
              </a:rPr>
              <a:t>?</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404" y="1479738"/>
            <a:ext cx="1911825" cy="171787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54992" y="1321477"/>
            <a:ext cx="4023686" cy="1751135"/>
          </a:xfrm>
          <a:prstGeom prst="rect">
            <a:avLst/>
          </a:prstGeom>
        </p:spPr>
      </p:pic>
      <p:sp>
        <p:nvSpPr>
          <p:cNvPr id="9" name="TextBox 8"/>
          <p:cNvSpPr txBox="1"/>
          <p:nvPr/>
        </p:nvSpPr>
        <p:spPr>
          <a:xfrm>
            <a:off x="3641250" y="3068841"/>
            <a:ext cx="2815194" cy="307777"/>
          </a:xfrm>
          <a:prstGeom prst="rect">
            <a:avLst/>
          </a:prstGeom>
          <a:noFill/>
        </p:spPr>
        <p:txBody>
          <a:bodyPr wrap="none" rtlCol="0">
            <a:spAutoFit/>
          </a:bodyPr>
          <a:lstStyle/>
          <a:p>
            <a:r>
              <a:rPr lang="en-US" b="1" dirty="0">
                <a:solidFill>
                  <a:schemeClr val="accent6">
                    <a:lumMod val="75000"/>
                  </a:schemeClr>
                </a:solidFill>
              </a:rPr>
              <a:t>2.Thùng </a:t>
            </a:r>
            <a:r>
              <a:rPr lang="en-US" b="1" dirty="0" err="1">
                <a:solidFill>
                  <a:schemeClr val="accent6">
                    <a:lumMod val="75000"/>
                  </a:schemeClr>
                </a:solidFill>
              </a:rPr>
              <a:t>cacton</a:t>
            </a:r>
            <a:r>
              <a:rPr lang="en-US" b="1" dirty="0">
                <a:solidFill>
                  <a:schemeClr val="accent6">
                    <a:lumMod val="75000"/>
                  </a:schemeClr>
                </a:solidFill>
              </a:rPr>
              <a:t>, </a:t>
            </a:r>
            <a:r>
              <a:rPr lang="en-US" b="1" dirty="0" err="1">
                <a:solidFill>
                  <a:schemeClr val="accent6">
                    <a:lumMod val="75000"/>
                  </a:schemeClr>
                </a:solidFill>
              </a:rPr>
              <a:t>sách</a:t>
            </a:r>
            <a:r>
              <a:rPr lang="en-US" b="1" dirty="0">
                <a:solidFill>
                  <a:schemeClr val="accent6">
                    <a:lumMod val="75000"/>
                  </a:schemeClr>
                </a:solidFill>
              </a:rPr>
              <a:t> </a:t>
            </a:r>
            <a:r>
              <a:rPr lang="en-US" b="1" dirty="0" err="1">
                <a:solidFill>
                  <a:schemeClr val="accent6">
                    <a:lumMod val="75000"/>
                  </a:schemeClr>
                </a:solidFill>
              </a:rPr>
              <a:t>báo</a:t>
            </a:r>
            <a:r>
              <a:rPr lang="en-US" b="1" dirty="0">
                <a:solidFill>
                  <a:schemeClr val="accent6">
                    <a:lumMod val="75000"/>
                  </a:schemeClr>
                </a:solidFill>
              </a:rPr>
              <a:t> </a:t>
            </a:r>
            <a:r>
              <a:rPr lang="en-US" b="1" dirty="0" err="1">
                <a:solidFill>
                  <a:schemeClr val="accent6">
                    <a:lumMod val="75000"/>
                  </a:schemeClr>
                </a:solidFill>
              </a:rPr>
              <a:t>cũ</a:t>
            </a:r>
            <a:r>
              <a:rPr lang="en-US" b="1" dirty="0">
                <a:solidFill>
                  <a:schemeClr val="accent6">
                    <a:lumMod val="75000"/>
                  </a:schemeClr>
                </a:solidFill>
              </a:rPr>
              <a:t>…</a:t>
            </a:r>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30173" y="1389754"/>
            <a:ext cx="3294187" cy="1564561"/>
          </a:xfrm>
          <a:prstGeom prst="rect">
            <a:avLst/>
          </a:prstGeom>
        </p:spPr>
      </p:pic>
      <p:sp>
        <p:nvSpPr>
          <p:cNvPr id="11" name="TextBox 10"/>
          <p:cNvSpPr txBox="1"/>
          <p:nvPr/>
        </p:nvSpPr>
        <p:spPr>
          <a:xfrm>
            <a:off x="7179386" y="3047236"/>
            <a:ext cx="2792557" cy="523220"/>
          </a:xfrm>
          <a:prstGeom prst="rect">
            <a:avLst/>
          </a:prstGeom>
          <a:noFill/>
        </p:spPr>
        <p:txBody>
          <a:bodyPr wrap="square" rtlCol="0">
            <a:spAutoFit/>
          </a:bodyPr>
          <a:lstStyle/>
          <a:p>
            <a:pPr algn="ctr"/>
            <a:r>
              <a:rPr lang="en-US" b="1" dirty="0">
                <a:solidFill>
                  <a:schemeClr val="accent6">
                    <a:lumMod val="75000"/>
                  </a:schemeClr>
                </a:solidFill>
              </a:rPr>
              <a:t>3.Hộp </a:t>
            </a:r>
            <a:r>
              <a:rPr lang="en-US" b="1" dirty="0" err="1">
                <a:solidFill>
                  <a:schemeClr val="accent6">
                    <a:lumMod val="75000"/>
                  </a:schemeClr>
                </a:solidFill>
              </a:rPr>
              <a:t>giấy</a:t>
            </a:r>
            <a:r>
              <a:rPr lang="en-US" b="1" dirty="0">
                <a:solidFill>
                  <a:schemeClr val="accent6">
                    <a:lumMod val="75000"/>
                  </a:schemeClr>
                </a:solidFill>
              </a:rPr>
              <a:t>, </a:t>
            </a:r>
            <a:r>
              <a:rPr lang="en-US" b="1" dirty="0" err="1">
                <a:solidFill>
                  <a:schemeClr val="accent6">
                    <a:lumMod val="75000"/>
                  </a:schemeClr>
                </a:solidFill>
              </a:rPr>
              <a:t>bì</a:t>
            </a:r>
            <a:r>
              <a:rPr lang="en-US" b="1" dirty="0">
                <a:solidFill>
                  <a:schemeClr val="accent6">
                    <a:lumMod val="75000"/>
                  </a:schemeClr>
                </a:solidFill>
              </a:rPr>
              <a:t> </a:t>
            </a:r>
            <a:r>
              <a:rPr lang="en-US" b="1" dirty="0" err="1">
                <a:solidFill>
                  <a:schemeClr val="accent6">
                    <a:lumMod val="75000"/>
                  </a:schemeClr>
                </a:solidFill>
              </a:rPr>
              <a:t>thư</a:t>
            </a:r>
            <a:r>
              <a:rPr lang="en-US" b="1" dirty="0">
                <a:solidFill>
                  <a:schemeClr val="accent6">
                    <a:lumMod val="75000"/>
                  </a:schemeClr>
                </a:solidFill>
              </a:rPr>
              <a:t>, </a:t>
            </a:r>
            <a:r>
              <a:rPr lang="en-US" b="1" dirty="0" err="1">
                <a:solidFill>
                  <a:schemeClr val="accent6">
                    <a:lumMod val="75000"/>
                  </a:schemeClr>
                </a:solidFill>
              </a:rPr>
              <a:t>bưu</a:t>
            </a:r>
            <a:r>
              <a:rPr lang="en-US" b="1" dirty="0">
                <a:solidFill>
                  <a:schemeClr val="accent6">
                    <a:lumMod val="75000"/>
                  </a:schemeClr>
                </a:solidFill>
              </a:rPr>
              <a:t> </a:t>
            </a:r>
            <a:r>
              <a:rPr lang="en-US" b="1" dirty="0" err="1">
                <a:solidFill>
                  <a:schemeClr val="accent6">
                    <a:lumMod val="75000"/>
                  </a:schemeClr>
                </a:solidFill>
              </a:rPr>
              <a:t>thiếp</a:t>
            </a:r>
            <a:r>
              <a:rPr lang="en-US" b="1" dirty="0">
                <a:solidFill>
                  <a:schemeClr val="accent6">
                    <a:lumMod val="75000"/>
                  </a:schemeClr>
                </a:solidFill>
              </a:rPr>
              <a:t>, </a:t>
            </a:r>
            <a:r>
              <a:rPr lang="en-US" b="1" dirty="0" err="1">
                <a:solidFill>
                  <a:schemeClr val="accent6">
                    <a:lumMod val="75000"/>
                  </a:schemeClr>
                </a:solidFill>
              </a:rPr>
              <a:t>vỏ</a:t>
            </a:r>
            <a:r>
              <a:rPr lang="en-US" b="1" dirty="0">
                <a:solidFill>
                  <a:schemeClr val="accent6">
                    <a:lumMod val="75000"/>
                  </a:schemeClr>
                </a:solidFill>
              </a:rPr>
              <a:t> </a:t>
            </a:r>
            <a:r>
              <a:rPr lang="en-US" b="1" dirty="0" err="1">
                <a:solidFill>
                  <a:schemeClr val="accent6">
                    <a:lumMod val="75000"/>
                  </a:schemeClr>
                </a:solidFill>
              </a:rPr>
              <a:t>bao</a:t>
            </a:r>
            <a:r>
              <a:rPr lang="en-US" b="1" dirty="0">
                <a:solidFill>
                  <a:schemeClr val="accent6">
                    <a:lumMod val="75000"/>
                  </a:schemeClr>
                </a:solidFill>
              </a:rPr>
              <a:t> </a:t>
            </a:r>
            <a:r>
              <a:rPr lang="en-US" b="1" dirty="0" err="1">
                <a:solidFill>
                  <a:schemeClr val="accent6">
                    <a:lumMod val="75000"/>
                  </a:schemeClr>
                </a:solidFill>
              </a:rPr>
              <a:t>thuốc</a:t>
            </a:r>
            <a:r>
              <a:rPr lang="en-US" b="1" dirty="0">
                <a:solidFill>
                  <a:schemeClr val="accent6">
                    <a:lumMod val="75000"/>
                  </a:schemeClr>
                </a:solidFill>
              </a:rPr>
              <a:t> </a:t>
            </a:r>
            <a:r>
              <a:rPr lang="en-US" b="1" dirty="0" err="1">
                <a:solidFill>
                  <a:schemeClr val="accent6">
                    <a:lumMod val="75000"/>
                  </a:schemeClr>
                </a:solidFill>
              </a:rPr>
              <a:t>lá</a:t>
            </a:r>
            <a:r>
              <a:rPr lang="en-US" b="1" dirty="0">
                <a:solidFill>
                  <a:schemeClr val="accent6">
                    <a:lumMod val="75000"/>
                  </a:schemeClr>
                </a:solidFill>
              </a:rPr>
              <a:t>…</a:t>
            </a:r>
          </a:p>
        </p:txBody>
      </p:sp>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050" y="4263578"/>
            <a:ext cx="3260950" cy="1400584"/>
          </a:xfrm>
          <a:prstGeom prst="rect">
            <a:avLst/>
          </a:prstGeom>
        </p:spPr>
      </p:pic>
      <p:sp>
        <p:nvSpPr>
          <p:cNvPr id="13" name="TextBox 12"/>
          <p:cNvSpPr txBox="1"/>
          <p:nvPr/>
        </p:nvSpPr>
        <p:spPr>
          <a:xfrm>
            <a:off x="40191" y="5788695"/>
            <a:ext cx="3036409" cy="307777"/>
          </a:xfrm>
          <a:prstGeom prst="rect">
            <a:avLst/>
          </a:prstGeom>
          <a:noFill/>
        </p:spPr>
        <p:txBody>
          <a:bodyPr wrap="none" rtlCol="0">
            <a:spAutoFit/>
          </a:bodyPr>
          <a:lstStyle/>
          <a:p>
            <a:r>
              <a:rPr lang="en-US" b="1" dirty="0">
                <a:solidFill>
                  <a:schemeClr val="accent6">
                    <a:lumMod val="75000"/>
                  </a:schemeClr>
                </a:solidFill>
              </a:rPr>
              <a:t>4. </a:t>
            </a:r>
            <a:r>
              <a:rPr lang="en-US" b="1" dirty="0" err="1">
                <a:solidFill>
                  <a:schemeClr val="accent6">
                    <a:lumMod val="75000"/>
                  </a:schemeClr>
                </a:solidFill>
              </a:rPr>
              <a:t>Các</a:t>
            </a:r>
            <a:r>
              <a:rPr lang="en-US" b="1" dirty="0">
                <a:solidFill>
                  <a:schemeClr val="accent6">
                    <a:lumMod val="75000"/>
                  </a:schemeClr>
                </a:solidFill>
              </a:rPr>
              <a:t> </a:t>
            </a:r>
            <a:r>
              <a:rPr lang="en-US" b="1" dirty="0" err="1">
                <a:solidFill>
                  <a:schemeClr val="accent6">
                    <a:lumMod val="75000"/>
                  </a:schemeClr>
                </a:solidFill>
              </a:rPr>
              <a:t>loại</a:t>
            </a:r>
            <a:r>
              <a:rPr lang="en-US" b="1" dirty="0">
                <a:solidFill>
                  <a:schemeClr val="accent6">
                    <a:lumMod val="75000"/>
                  </a:schemeClr>
                </a:solidFill>
              </a:rPr>
              <a:t> </a:t>
            </a:r>
            <a:r>
              <a:rPr lang="en-US" b="1" dirty="0" err="1">
                <a:solidFill>
                  <a:schemeClr val="accent6">
                    <a:lumMod val="75000"/>
                  </a:schemeClr>
                </a:solidFill>
              </a:rPr>
              <a:t>vỏ</a:t>
            </a:r>
            <a:r>
              <a:rPr lang="en-US" b="1" dirty="0">
                <a:solidFill>
                  <a:schemeClr val="accent6">
                    <a:lumMod val="75000"/>
                  </a:schemeClr>
                </a:solidFill>
              </a:rPr>
              <a:t> </a:t>
            </a:r>
            <a:r>
              <a:rPr lang="en-US" b="1" dirty="0" err="1">
                <a:solidFill>
                  <a:schemeClr val="accent6">
                    <a:lumMod val="75000"/>
                  </a:schemeClr>
                </a:solidFill>
              </a:rPr>
              <a:t>lon</a:t>
            </a:r>
            <a:r>
              <a:rPr lang="en-US" b="1" dirty="0">
                <a:solidFill>
                  <a:schemeClr val="accent6">
                    <a:lumMod val="75000"/>
                  </a:schemeClr>
                </a:solidFill>
              </a:rPr>
              <a:t>, </a:t>
            </a:r>
            <a:r>
              <a:rPr lang="en-US" b="1" dirty="0" err="1">
                <a:solidFill>
                  <a:schemeClr val="accent6">
                    <a:lumMod val="75000"/>
                  </a:schemeClr>
                </a:solidFill>
              </a:rPr>
              <a:t>hộp</a:t>
            </a:r>
            <a:r>
              <a:rPr lang="en-US" b="1" dirty="0">
                <a:solidFill>
                  <a:schemeClr val="accent6">
                    <a:lumMod val="75000"/>
                  </a:schemeClr>
                </a:solidFill>
              </a:rPr>
              <a:t> </a:t>
            </a:r>
            <a:r>
              <a:rPr lang="en-US" b="1" dirty="0" err="1">
                <a:solidFill>
                  <a:schemeClr val="accent6">
                    <a:lumMod val="75000"/>
                  </a:schemeClr>
                </a:solidFill>
              </a:rPr>
              <a:t>đựng</a:t>
            </a:r>
            <a:r>
              <a:rPr lang="en-US" b="1" dirty="0">
                <a:solidFill>
                  <a:schemeClr val="accent6">
                    <a:lumMod val="75000"/>
                  </a:schemeClr>
                </a:solidFill>
              </a:rPr>
              <a:t> </a:t>
            </a:r>
            <a:r>
              <a:rPr lang="en-US" b="1" dirty="0" err="1">
                <a:solidFill>
                  <a:schemeClr val="accent6">
                    <a:lumMod val="75000"/>
                  </a:schemeClr>
                </a:solidFill>
              </a:rPr>
              <a:t>trà</a:t>
            </a:r>
            <a:r>
              <a:rPr lang="en-US" b="1" dirty="0">
                <a:solidFill>
                  <a:schemeClr val="accent6">
                    <a:lumMod val="75000"/>
                  </a:schemeClr>
                </a:solidFill>
              </a:rPr>
              <a:t>…</a:t>
            </a:r>
          </a:p>
        </p:txBody>
      </p:sp>
      <p:pic>
        <p:nvPicPr>
          <p:cNvPr id="14" name="Picture 13"/>
          <p:cNvPicPr>
            <a:picLocks noChangeAspect="1"/>
          </p:cNvPicPr>
          <p:nvPr/>
        </p:nvPicPr>
        <p:blipFill rotWithShape="1">
          <a:blip r:embed="rId8">
            <a:extLst>
              <a:ext uri="{28A0092B-C50C-407E-A947-70E740481C1C}">
                <a14:useLocalDpi xmlns:a14="http://schemas.microsoft.com/office/drawing/2010/main" val="0"/>
              </a:ext>
            </a:extLst>
          </a:blip>
          <a:srcRect l="12350"/>
          <a:stretch/>
        </p:blipFill>
        <p:spPr>
          <a:xfrm>
            <a:off x="3590336" y="4421196"/>
            <a:ext cx="3434569" cy="1329565"/>
          </a:xfrm>
          <a:prstGeom prst="rect">
            <a:avLst/>
          </a:prstGeom>
        </p:spPr>
      </p:pic>
      <p:sp>
        <p:nvSpPr>
          <p:cNvPr id="15" name="TextBox 14"/>
          <p:cNvSpPr txBox="1"/>
          <p:nvPr/>
        </p:nvSpPr>
        <p:spPr>
          <a:xfrm>
            <a:off x="3709278" y="5802021"/>
            <a:ext cx="3088310" cy="523220"/>
          </a:xfrm>
          <a:prstGeom prst="rect">
            <a:avLst/>
          </a:prstGeom>
          <a:noFill/>
        </p:spPr>
        <p:txBody>
          <a:bodyPr wrap="square" rtlCol="0">
            <a:spAutoFit/>
          </a:bodyPr>
          <a:lstStyle/>
          <a:p>
            <a:pPr algn="ctr"/>
            <a:r>
              <a:rPr lang="en-US" b="1" dirty="0">
                <a:solidFill>
                  <a:schemeClr val="accent6">
                    <a:lumMod val="75000"/>
                  </a:schemeClr>
                </a:solidFill>
              </a:rPr>
              <a:t>5. </a:t>
            </a:r>
            <a:r>
              <a:rPr lang="en-US" b="1" dirty="0" err="1">
                <a:solidFill>
                  <a:schemeClr val="accent6">
                    <a:lumMod val="75000"/>
                  </a:schemeClr>
                </a:solidFill>
              </a:rPr>
              <a:t>Các</a:t>
            </a:r>
            <a:r>
              <a:rPr lang="en-US" b="1" dirty="0">
                <a:solidFill>
                  <a:schemeClr val="accent6">
                    <a:lumMod val="75000"/>
                  </a:schemeClr>
                </a:solidFill>
              </a:rPr>
              <a:t> </a:t>
            </a:r>
            <a:r>
              <a:rPr lang="en-US" b="1" dirty="0" err="1">
                <a:solidFill>
                  <a:schemeClr val="accent6">
                    <a:lumMod val="75000"/>
                  </a:schemeClr>
                </a:solidFill>
              </a:rPr>
              <a:t>loại</a:t>
            </a:r>
            <a:r>
              <a:rPr lang="en-US" b="1" dirty="0">
                <a:solidFill>
                  <a:schemeClr val="accent6">
                    <a:lumMod val="75000"/>
                  </a:schemeClr>
                </a:solidFill>
              </a:rPr>
              <a:t> </a:t>
            </a:r>
            <a:r>
              <a:rPr lang="en-US" b="1" dirty="0" err="1">
                <a:solidFill>
                  <a:schemeClr val="accent6">
                    <a:lumMod val="75000"/>
                  </a:schemeClr>
                </a:solidFill>
              </a:rPr>
              <a:t>đồ</a:t>
            </a:r>
            <a:r>
              <a:rPr lang="en-US" b="1" dirty="0">
                <a:solidFill>
                  <a:schemeClr val="accent6">
                    <a:lumMod val="75000"/>
                  </a:schemeClr>
                </a:solidFill>
              </a:rPr>
              <a:t> </a:t>
            </a:r>
            <a:r>
              <a:rPr lang="en-US" b="1" dirty="0" err="1">
                <a:solidFill>
                  <a:schemeClr val="accent6">
                    <a:lumMod val="75000"/>
                  </a:schemeClr>
                </a:solidFill>
              </a:rPr>
              <a:t>nhựa</a:t>
            </a:r>
            <a:r>
              <a:rPr lang="en-US" b="1" dirty="0">
                <a:solidFill>
                  <a:schemeClr val="accent6">
                    <a:lumMod val="75000"/>
                  </a:schemeClr>
                </a:solidFill>
              </a:rPr>
              <a:t>, chai </a:t>
            </a:r>
            <a:r>
              <a:rPr lang="en-US" b="1" dirty="0" err="1">
                <a:solidFill>
                  <a:schemeClr val="accent6">
                    <a:lumMod val="75000"/>
                  </a:schemeClr>
                </a:solidFill>
              </a:rPr>
              <a:t>nhựa</a:t>
            </a:r>
            <a:r>
              <a:rPr lang="en-US" b="1" dirty="0">
                <a:solidFill>
                  <a:schemeClr val="accent6">
                    <a:lumMod val="75000"/>
                  </a:schemeClr>
                </a:solidFill>
              </a:rPr>
              <a:t>, </a:t>
            </a:r>
            <a:r>
              <a:rPr lang="en-US" b="1" dirty="0" err="1">
                <a:solidFill>
                  <a:schemeClr val="accent6">
                    <a:lumMod val="75000"/>
                  </a:schemeClr>
                </a:solidFill>
              </a:rPr>
              <a:t>bình</a:t>
            </a:r>
            <a:r>
              <a:rPr lang="en-US" b="1" dirty="0">
                <a:solidFill>
                  <a:schemeClr val="accent6">
                    <a:lumMod val="75000"/>
                  </a:schemeClr>
                </a:solidFill>
              </a:rPr>
              <a:t> </a:t>
            </a:r>
            <a:r>
              <a:rPr lang="en-US" b="1" dirty="0" err="1">
                <a:solidFill>
                  <a:schemeClr val="accent6">
                    <a:lumMod val="75000"/>
                  </a:schemeClr>
                </a:solidFill>
              </a:rPr>
              <a:t>xịt</a:t>
            </a:r>
            <a:r>
              <a:rPr lang="en-US" b="1" dirty="0">
                <a:solidFill>
                  <a:schemeClr val="accent6">
                    <a:lumMod val="75000"/>
                  </a:schemeClr>
                </a:solidFill>
              </a:rPr>
              <a:t>…</a:t>
            </a:r>
          </a:p>
        </p:txBody>
      </p:sp>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141954" y="4331855"/>
            <a:ext cx="3344590" cy="1397107"/>
          </a:xfrm>
          <a:prstGeom prst="rect">
            <a:avLst/>
          </a:prstGeom>
        </p:spPr>
      </p:pic>
      <p:sp>
        <p:nvSpPr>
          <p:cNvPr id="17" name="TextBox 16"/>
          <p:cNvSpPr txBox="1"/>
          <p:nvPr/>
        </p:nvSpPr>
        <p:spPr>
          <a:xfrm>
            <a:off x="7603021" y="5896416"/>
            <a:ext cx="2589170" cy="307777"/>
          </a:xfrm>
          <a:prstGeom prst="rect">
            <a:avLst/>
          </a:prstGeom>
          <a:noFill/>
        </p:spPr>
        <p:txBody>
          <a:bodyPr wrap="none" rtlCol="0">
            <a:spAutoFit/>
          </a:bodyPr>
          <a:lstStyle/>
          <a:p>
            <a:r>
              <a:rPr lang="en-US" b="1" dirty="0">
                <a:solidFill>
                  <a:schemeClr val="accent6">
                    <a:lumMod val="75000"/>
                  </a:schemeClr>
                </a:solidFill>
              </a:rPr>
              <a:t>6. </a:t>
            </a:r>
            <a:r>
              <a:rPr lang="en-US" b="1" dirty="0" err="1">
                <a:solidFill>
                  <a:schemeClr val="accent6">
                    <a:lumMod val="75000"/>
                  </a:schemeClr>
                </a:solidFill>
              </a:rPr>
              <a:t>Các</a:t>
            </a:r>
            <a:r>
              <a:rPr lang="en-US" b="1" dirty="0">
                <a:solidFill>
                  <a:schemeClr val="accent6">
                    <a:lumMod val="75000"/>
                  </a:schemeClr>
                </a:solidFill>
              </a:rPr>
              <a:t> </a:t>
            </a:r>
            <a:r>
              <a:rPr lang="en-US" b="1" dirty="0" err="1">
                <a:solidFill>
                  <a:schemeClr val="accent6">
                    <a:lumMod val="75000"/>
                  </a:schemeClr>
                </a:solidFill>
              </a:rPr>
              <a:t>loại</a:t>
            </a:r>
            <a:r>
              <a:rPr lang="en-US" b="1" dirty="0">
                <a:solidFill>
                  <a:schemeClr val="accent6">
                    <a:lumMod val="75000"/>
                  </a:schemeClr>
                </a:solidFill>
              </a:rPr>
              <a:t> </a:t>
            </a:r>
            <a:r>
              <a:rPr lang="en-US" b="1" dirty="0" err="1">
                <a:solidFill>
                  <a:schemeClr val="accent6">
                    <a:lumMod val="75000"/>
                  </a:schemeClr>
                </a:solidFill>
              </a:rPr>
              <a:t>vải</a:t>
            </a:r>
            <a:r>
              <a:rPr lang="en-US" b="1" dirty="0">
                <a:solidFill>
                  <a:schemeClr val="accent6">
                    <a:lumMod val="75000"/>
                  </a:schemeClr>
                </a:solidFill>
              </a:rPr>
              <a:t>, </a:t>
            </a:r>
            <a:r>
              <a:rPr lang="en-US" b="1" dirty="0" err="1">
                <a:solidFill>
                  <a:schemeClr val="accent6">
                    <a:lumMod val="75000"/>
                  </a:schemeClr>
                </a:solidFill>
              </a:rPr>
              <a:t>quần</a:t>
            </a:r>
            <a:r>
              <a:rPr lang="en-US" b="1" dirty="0">
                <a:solidFill>
                  <a:schemeClr val="accent6">
                    <a:lumMod val="75000"/>
                  </a:schemeClr>
                </a:solidFill>
              </a:rPr>
              <a:t> </a:t>
            </a:r>
            <a:r>
              <a:rPr lang="en-US" b="1" dirty="0" err="1">
                <a:solidFill>
                  <a:schemeClr val="accent6">
                    <a:lumMod val="75000"/>
                  </a:schemeClr>
                </a:solidFill>
              </a:rPr>
              <a:t>áo</a:t>
            </a:r>
            <a:r>
              <a:rPr lang="en-US" b="1" dirty="0">
                <a:solidFill>
                  <a:schemeClr val="accent6">
                    <a:lumMod val="75000"/>
                  </a:schemeClr>
                </a:solidFill>
              </a:rPr>
              <a:t> </a:t>
            </a:r>
            <a:r>
              <a:rPr lang="en-US" b="1" dirty="0" err="1">
                <a:solidFill>
                  <a:schemeClr val="accent6">
                    <a:lumMod val="75000"/>
                  </a:schemeClr>
                </a:solidFill>
              </a:rPr>
              <a:t>cũ</a:t>
            </a:r>
            <a:r>
              <a:rPr lang="en-US" b="1" dirty="0">
                <a:solidFill>
                  <a:schemeClr val="accent6">
                    <a:lumMod val="75000"/>
                  </a:schemeClr>
                </a:solidFill>
              </a:rPr>
              <a:t>…</a:t>
            </a:r>
          </a:p>
        </p:txBody>
      </p:sp>
      <p:sp>
        <p:nvSpPr>
          <p:cNvPr id="18" name="TextBox 17"/>
          <p:cNvSpPr txBox="1"/>
          <p:nvPr/>
        </p:nvSpPr>
        <p:spPr>
          <a:xfrm>
            <a:off x="702066" y="3063597"/>
            <a:ext cx="1535998" cy="307777"/>
          </a:xfrm>
          <a:prstGeom prst="rect">
            <a:avLst/>
          </a:prstGeom>
          <a:noFill/>
        </p:spPr>
        <p:txBody>
          <a:bodyPr wrap="none" rtlCol="0">
            <a:spAutoFit/>
          </a:bodyPr>
          <a:lstStyle/>
          <a:p>
            <a:r>
              <a:rPr lang="en-US" b="1" dirty="0">
                <a:solidFill>
                  <a:schemeClr val="accent6">
                    <a:lumMod val="75000"/>
                  </a:schemeClr>
                </a:solidFill>
              </a:rPr>
              <a:t>1. </a:t>
            </a:r>
            <a:r>
              <a:rPr lang="en-US" b="1" dirty="0" err="1">
                <a:solidFill>
                  <a:schemeClr val="accent6">
                    <a:lumMod val="75000"/>
                  </a:schemeClr>
                </a:solidFill>
              </a:rPr>
              <a:t>Thức</a:t>
            </a:r>
            <a:r>
              <a:rPr lang="en-US" b="1" dirty="0">
                <a:solidFill>
                  <a:schemeClr val="accent6">
                    <a:lumMod val="75000"/>
                  </a:schemeClr>
                </a:solidFill>
              </a:rPr>
              <a:t> </a:t>
            </a:r>
            <a:r>
              <a:rPr lang="en-US" b="1" dirty="0" err="1">
                <a:solidFill>
                  <a:schemeClr val="accent6">
                    <a:lumMod val="75000"/>
                  </a:schemeClr>
                </a:solidFill>
              </a:rPr>
              <a:t>ăn</a:t>
            </a:r>
            <a:r>
              <a:rPr lang="en-US" b="1" dirty="0">
                <a:solidFill>
                  <a:schemeClr val="accent6">
                    <a:lumMod val="75000"/>
                  </a:schemeClr>
                </a:solidFill>
              </a:rPr>
              <a:t> </a:t>
            </a:r>
            <a:r>
              <a:rPr lang="en-US" b="1" dirty="0" err="1">
                <a:solidFill>
                  <a:schemeClr val="accent6">
                    <a:lumMod val="75000"/>
                  </a:schemeClr>
                </a:solidFill>
              </a:rPr>
              <a:t>thừa</a:t>
            </a:r>
            <a:endParaRPr lang="en-US" b="1" dirty="0">
              <a:solidFill>
                <a:schemeClr val="accent6">
                  <a:lumMod val="75000"/>
                </a:schemeClr>
              </a:solidFill>
            </a:endParaRPr>
          </a:p>
        </p:txBody>
      </p:sp>
      <p:sp>
        <p:nvSpPr>
          <p:cNvPr id="19" name="Rectangle 18"/>
          <p:cNvSpPr/>
          <p:nvPr/>
        </p:nvSpPr>
        <p:spPr>
          <a:xfrm>
            <a:off x="1257743" y="3709821"/>
            <a:ext cx="370815" cy="325437"/>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008563" y="3688431"/>
            <a:ext cx="370815" cy="325437"/>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8443434" y="3686180"/>
            <a:ext cx="370815" cy="325437"/>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290006" y="6427063"/>
            <a:ext cx="370815" cy="325437"/>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4993263" y="6436299"/>
            <a:ext cx="370815" cy="325437"/>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8499928" y="6436299"/>
            <a:ext cx="370815" cy="325437"/>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1256705" y="3688893"/>
            <a:ext cx="426720" cy="461665"/>
          </a:xfrm>
          <a:prstGeom prst="rect">
            <a:avLst/>
          </a:prstGeom>
          <a:noFill/>
        </p:spPr>
        <p:txBody>
          <a:bodyPr wrap="none" rtlCol="0">
            <a:spAutoFit/>
          </a:bodyPr>
          <a:lstStyle/>
          <a:p>
            <a:r>
              <a:rPr lang="en-US" sz="2400" b="1" dirty="0">
                <a:solidFill>
                  <a:srgbClr val="FF0000"/>
                </a:solidFill>
                <a:sym typeface="Wingdings" panose="05000000000000000000" pitchFamily="2" charset="2"/>
              </a:rPr>
              <a:t></a:t>
            </a:r>
            <a:endParaRPr lang="en-US" sz="2400" b="1" dirty="0">
              <a:solidFill>
                <a:srgbClr val="FF0000"/>
              </a:solidFill>
            </a:endParaRPr>
          </a:p>
        </p:txBody>
      </p:sp>
      <p:pic>
        <p:nvPicPr>
          <p:cNvPr id="31" name="Picture 3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535449" y="4429919"/>
            <a:ext cx="1607646" cy="1334004"/>
          </a:xfrm>
          <a:prstGeom prst="rect">
            <a:avLst/>
          </a:prstGeom>
        </p:spPr>
      </p:pic>
      <p:pic>
        <p:nvPicPr>
          <p:cNvPr id="22" name="Picture 2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625068" y="1830895"/>
            <a:ext cx="1366224" cy="2432683"/>
          </a:xfrm>
          <a:prstGeom prst="rect">
            <a:avLst/>
          </a:prstGeom>
        </p:spPr>
      </p:pic>
    </p:spTree>
    <p:custDataLst>
      <p:tags r:id="rId1"/>
    </p:custDataLst>
    <p:extLst>
      <p:ext uri="{BB962C8B-B14F-4D97-AF65-F5344CB8AC3E}">
        <p14:creationId xmlns:p14="http://schemas.microsoft.com/office/powerpoint/2010/main" val="2606949295"/>
      </p:ext>
    </p:extLst>
  </p:cSld>
  <p:clrMapOvr>
    <a:masterClrMapping/>
  </p:clrMapOvr>
  <mc:AlternateContent xmlns:mc="http://schemas.openxmlformats.org/markup-compatibility/2006" xmlns:p14="http://schemas.microsoft.com/office/powerpoint/2010/main">
    <mc:Choice Requires="p14">
      <p:transition spd="slow" p14:dur="2000" advTm="50187"/>
    </mc:Choice>
    <mc:Fallback xmlns="">
      <p:transition spd="slow" advTm="5018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randombar(horizontal)">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randombar(horizontal)">
                                      <p:cBhvr>
                                        <p:cTn id="21" dur="500"/>
                                        <p:tgtEl>
                                          <p:spTgt spid="9"/>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randombar(horizontal)">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randombar(horizontal)">
                                      <p:cBhvr>
                                        <p:cTn id="29" dur="500"/>
                                        <p:tgtEl>
                                          <p:spTgt spid="10"/>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randombar(horizontal)">
                                      <p:cBhvr>
                                        <p:cTn id="32" dur="500"/>
                                        <p:tgtEl>
                                          <p:spTgt spid="11"/>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randombar(horizontal)">
                                      <p:cBhvr>
                                        <p:cTn id="35" dur="500"/>
                                        <p:tgtEl>
                                          <p:spTgt spid="25"/>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randombar(horizontal)">
                                      <p:cBhvr>
                                        <p:cTn id="40" dur="500"/>
                                        <p:tgtEl>
                                          <p:spTgt spid="12"/>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randombar(horizontal)">
                                      <p:cBhvr>
                                        <p:cTn id="43" dur="500"/>
                                        <p:tgtEl>
                                          <p:spTgt spid="13"/>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randombar(horizontal)">
                                      <p:cBhvr>
                                        <p:cTn id="46" dur="500"/>
                                        <p:tgtEl>
                                          <p:spTgt spid="26"/>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randombar(horizontal)">
                                      <p:cBhvr>
                                        <p:cTn id="51" dur="500"/>
                                        <p:tgtEl>
                                          <p:spTgt spid="14"/>
                                        </p:tgtEl>
                                      </p:cBhvr>
                                    </p:animEffect>
                                  </p:childTnLst>
                                </p:cTn>
                              </p:par>
                              <p:par>
                                <p:cTn id="52" presetID="14" presetClass="entr" presetSubtype="10"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randombar(horizontal)">
                                      <p:cBhvr>
                                        <p:cTn id="54" dur="500"/>
                                        <p:tgtEl>
                                          <p:spTgt spid="15"/>
                                        </p:tgtEl>
                                      </p:cBhvr>
                                    </p:animEffect>
                                  </p:childTnLst>
                                </p:cTn>
                              </p:par>
                              <p:par>
                                <p:cTn id="55" presetID="14" presetClass="entr" presetSubtype="10" fill="hold" grpId="0"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randombar(horizontal)">
                                      <p:cBhvr>
                                        <p:cTn id="57" dur="500"/>
                                        <p:tgtEl>
                                          <p:spTgt spid="27"/>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randombar(horizontal)">
                                      <p:cBhvr>
                                        <p:cTn id="62" dur="500"/>
                                        <p:tgtEl>
                                          <p:spTgt spid="16"/>
                                        </p:tgtEl>
                                      </p:cBhvr>
                                    </p:animEffect>
                                  </p:childTnLst>
                                </p:cTn>
                              </p:par>
                              <p:par>
                                <p:cTn id="63" presetID="14" presetClass="entr" presetSubtype="10" fill="hold" grpId="0" nodeType="with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randombar(horizontal)">
                                      <p:cBhvr>
                                        <p:cTn id="65" dur="500"/>
                                        <p:tgtEl>
                                          <p:spTgt spid="17"/>
                                        </p:tgtEl>
                                      </p:cBhvr>
                                    </p:animEffect>
                                  </p:childTnLst>
                                </p:cTn>
                              </p:par>
                              <p:par>
                                <p:cTn id="66" presetID="14" presetClass="entr" presetSubtype="10"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randombar(horizontal)">
                                      <p:cBhvr>
                                        <p:cTn id="68" dur="500"/>
                                        <p:tgtEl>
                                          <p:spTgt spid="28"/>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wipe(down)">
                                      <p:cBhvr>
                                        <p:cTn id="73" dur="500"/>
                                        <p:tgtEl>
                                          <p:spTgt spid="29"/>
                                        </p:tgtEl>
                                      </p:cBhvr>
                                    </p:animEffect>
                                  </p:childTnLst>
                                </p:cTn>
                              </p:par>
                            </p:childTnLst>
                          </p:cTn>
                        </p:par>
                      </p:childTnLst>
                    </p:cTn>
                  </p:par>
                  <p:par>
                    <p:cTn id="74" fill="hold">
                      <p:stCondLst>
                        <p:cond delay="indefinite"/>
                      </p:stCondLst>
                      <p:childTnLst>
                        <p:par>
                          <p:cTn id="75" fill="hold">
                            <p:stCondLst>
                              <p:cond delay="0"/>
                            </p:stCondLst>
                            <p:childTnLst>
                              <p:par>
                                <p:cTn id="76" presetID="45" presetClass="entr" presetSubtype="0" fill="hold" nodeType="click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2000"/>
                                        <p:tgtEl>
                                          <p:spTgt spid="31"/>
                                        </p:tgtEl>
                                      </p:cBhvr>
                                    </p:animEffect>
                                    <p:anim calcmode="lin" valueType="num">
                                      <p:cBhvr>
                                        <p:cTn id="79" dur="2000" fill="hold"/>
                                        <p:tgtEl>
                                          <p:spTgt spid="31"/>
                                        </p:tgtEl>
                                        <p:attrNameLst>
                                          <p:attrName>ppt_w</p:attrName>
                                        </p:attrNameLst>
                                      </p:cBhvr>
                                      <p:tavLst>
                                        <p:tav tm="0" fmla="#ppt_w*sin(2.5*pi*$)">
                                          <p:val>
                                            <p:fltVal val="0"/>
                                          </p:val>
                                        </p:tav>
                                        <p:tav tm="100000">
                                          <p:val>
                                            <p:fltVal val="1"/>
                                          </p:val>
                                        </p:tav>
                                      </p:tavLst>
                                    </p:anim>
                                    <p:anim calcmode="lin" valueType="num">
                                      <p:cBhvr>
                                        <p:cTn id="80" dur="2000" fill="hold"/>
                                        <p:tgtEl>
                                          <p:spTgt spid="3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P spid="15" grpId="0"/>
      <p:bldP spid="17" grpId="0"/>
      <p:bldP spid="18" grpId="0"/>
      <p:bldP spid="19" grpId="0" animBg="1"/>
      <p:bldP spid="20" grpId="0" animBg="1"/>
      <p:bldP spid="25" grpId="0" animBg="1"/>
      <p:bldP spid="26" grpId="0" animBg="1"/>
      <p:bldP spid="27" grpId="0" animBg="1"/>
      <p:bldP spid="28" grpId="0" animBg="1"/>
      <p:bldP spid="29" grpId="0"/>
    </p:bldLst>
  </p:timing>
  <p:extLst mod="1">
    <p:ext uri="{E180D4A7-C9FB-4DFB-919C-405C955672EB}">
      <p14:showEvtLst xmlns:p14="http://schemas.microsoft.com/office/powerpoint/2010/main">
        <p14:playEvt time="12" objId="23"/>
      </p14:showEvtLst>
    </p:ext>
  </p:extLs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2" descr="Hình Nền PowerPoint Đẹp | Ảnh Nền PowerPoint Đẹ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
            <a:ext cx="12192000" cy="959658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105277" y="367115"/>
            <a:ext cx="5763116" cy="369332"/>
          </a:xfrm>
          <a:prstGeom prst="rect">
            <a:avLst/>
          </a:prstGeom>
          <a:noFill/>
        </p:spPr>
        <p:txBody>
          <a:bodyPr wrap="none" rtlCol="0">
            <a:spAutoFit/>
          </a:bodyPr>
          <a:lstStyle/>
          <a:p>
            <a:r>
              <a:rPr lang="en-US" sz="1800" b="1" dirty="0" err="1">
                <a:solidFill>
                  <a:srgbClr val="FF0000"/>
                </a:solidFill>
              </a:rPr>
              <a:t>Thùng</a:t>
            </a:r>
            <a:r>
              <a:rPr lang="en-US" sz="1800" b="1" dirty="0">
                <a:solidFill>
                  <a:srgbClr val="FF0000"/>
                </a:solidFill>
              </a:rPr>
              <a:t> </a:t>
            </a:r>
            <a:r>
              <a:rPr lang="en-US" sz="1800" b="1" dirty="0" err="1">
                <a:solidFill>
                  <a:srgbClr val="FF0000"/>
                </a:solidFill>
              </a:rPr>
              <a:t>rác</a:t>
            </a:r>
            <a:r>
              <a:rPr lang="en-US" sz="1800" b="1" dirty="0">
                <a:solidFill>
                  <a:srgbClr val="FF0000"/>
                </a:solidFill>
              </a:rPr>
              <a:t> </a:t>
            </a:r>
            <a:r>
              <a:rPr lang="en-US" sz="1800" b="1" dirty="0" err="1">
                <a:solidFill>
                  <a:srgbClr val="FF0000"/>
                </a:solidFill>
              </a:rPr>
              <a:t>thải</a:t>
            </a:r>
            <a:r>
              <a:rPr lang="en-US" sz="1800" b="1" dirty="0">
                <a:solidFill>
                  <a:srgbClr val="FF0000"/>
                </a:solidFill>
              </a:rPr>
              <a:t> </a:t>
            </a:r>
            <a:r>
              <a:rPr lang="en-US" sz="1800" b="1" dirty="0" err="1">
                <a:solidFill>
                  <a:srgbClr val="FF0000"/>
                </a:solidFill>
              </a:rPr>
              <a:t>nguy</a:t>
            </a:r>
            <a:r>
              <a:rPr lang="en-US" sz="1800" b="1" dirty="0">
                <a:solidFill>
                  <a:srgbClr val="FF0000"/>
                </a:solidFill>
              </a:rPr>
              <a:t> </a:t>
            </a:r>
            <a:r>
              <a:rPr lang="en-US" sz="1800" b="1" dirty="0" err="1">
                <a:solidFill>
                  <a:srgbClr val="FF0000"/>
                </a:solidFill>
              </a:rPr>
              <a:t>hại</a:t>
            </a:r>
            <a:r>
              <a:rPr lang="en-US" sz="1800" b="1" dirty="0">
                <a:solidFill>
                  <a:srgbClr val="FF0000"/>
                </a:solidFill>
              </a:rPr>
              <a:t> </a:t>
            </a:r>
            <a:r>
              <a:rPr lang="en-US" sz="1800" b="1" dirty="0" err="1">
                <a:solidFill>
                  <a:srgbClr val="FF0000"/>
                </a:solidFill>
              </a:rPr>
              <a:t>chứa</a:t>
            </a:r>
            <a:r>
              <a:rPr lang="en-US" sz="1800" b="1" dirty="0">
                <a:solidFill>
                  <a:srgbClr val="FF0000"/>
                </a:solidFill>
              </a:rPr>
              <a:t> </a:t>
            </a:r>
            <a:r>
              <a:rPr lang="en-US" sz="1800" b="1" dirty="0" err="1">
                <a:solidFill>
                  <a:srgbClr val="FF0000"/>
                </a:solidFill>
              </a:rPr>
              <a:t>những</a:t>
            </a:r>
            <a:r>
              <a:rPr lang="en-US" sz="1800" b="1" dirty="0">
                <a:solidFill>
                  <a:srgbClr val="FF0000"/>
                </a:solidFill>
              </a:rPr>
              <a:t> </a:t>
            </a:r>
            <a:r>
              <a:rPr lang="en-US" sz="1800" b="1" dirty="0" err="1">
                <a:solidFill>
                  <a:srgbClr val="FF0000"/>
                </a:solidFill>
              </a:rPr>
              <a:t>loại</a:t>
            </a:r>
            <a:r>
              <a:rPr lang="en-US" sz="1800" b="1" dirty="0">
                <a:solidFill>
                  <a:srgbClr val="FF0000"/>
                </a:solidFill>
              </a:rPr>
              <a:t> </a:t>
            </a:r>
            <a:r>
              <a:rPr lang="en-US" sz="1800" b="1" dirty="0" err="1">
                <a:solidFill>
                  <a:srgbClr val="FF0000"/>
                </a:solidFill>
              </a:rPr>
              <a:t>rác</a:t>
            </a:r>
            <a:r>
              <a:rPr lang="en-US" sz="1800" b="1" dirty="0">
                <a:solidFill>
                  <a:srgbClr val="FF0000"/>
                </a:solidFill>
              </a:rPr>
              <a:t> </a:t>
            </a:r>
            <a:r>
              <a:rPr lang="en-US" sz="1800" b="1" dirty="0" err="1">
                <a:solidFill>
                  <a:srgbClr val="FF0000"/>
                </a:solidFill>
              </a:rPr>
              <a:t>nào</a:t>
            </a:r>
            <a:r>
              <a:rPr lang="en-US" sz="1800" b="1" dirty="0">
                <a:solidFill>
                  <a:srgbClr val="FF0000"/>
                </a:solidFill>
              </a:rPr>
              <a:t> ?</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634" y="992016"/>
            <a:ext cx="1854494" cy="1572289"/>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09762" y="1073373"/>
            <a:ext cx="1759095" cy="1497411"/>
          </a:xfrm>
          <a:prstGeom prst="rect">
            <a:avLst/>
          </a:prstGeom>
        </p:spPr>
      </p:pic>
      <p:sp>
        <p:nvSpPr>
          <p:cNvPr id="9" name="TextBox 8"/>
          <p:cNvSpPr txBox="1"/>
          <p:nvPr/>
        </p:nvSpPr>
        <p:spPr>
          <a:xfrm>
            <a:off x="1069957" y="2440905"/>
            <a:ext cx="2847254" cy="307777"/>
          </a:xfrm>
          <a:prstGeom prst="rect">
            <a:avLst/>
          </a:prstGeom>
          <a:noFill/>
        </p:spPr>
        <p:txBody>
          <a:bodyPr wrap="none" rtlCol="0">
            <a:spAutoFit/>
          </a:bodyPr>
          <a:lstStyle/>
          <a:p>
            <a:r>
              <a:rPr lang="en-US" b="1" dirty="0">
                <a:solidFill>
                  <a:schemeClr val="accent6">
                    <a:lumMod val="75000"/>
                  </a:schemeClr>
                </a:solidFill>
              </a:rPr>
              <a:t>1. Pin, </a:t>
            </a:r>
            <a:r>
              <a:rPr lang="en-US" b="1" dirty="0" err="1">
                <a:solidFill>
                  <a:schemeClr val="accent6">
                    <a:lumMod val="75000"/>
                  </a:schemeClr>
                </a:solidFill>
              </a:rPr>
              <a:t>acquy</a:t>
            </a:r>
            <a:r>
              <a:rPr lang="en-US" b="1" dirty="0">
                <a:solidFill>
                  <a:schemeClr val="accent6">
                    <a:lumMod val="75000"/>
                  </a:schemeClr>
                </a:solidFill>
              </a:rPr>
              <a:t> </a:t>
            </a:r>
            <a:r>
              <a:rPr lang="en-US" b="1" dirty="0" err="1">
                <a:solidFill>
                  <a:schemeClr val="accent6">
                    <a:lumMod val="75000"/>
                  </a:schemeClr>
                </a:solidFill>
              </a:rPr>
              <a:t>đã</a:t>
            </a:r>
            <a:r>
              <a:rPr lang="en-US" b="1" dirty="0">
                <a:solidFill>
                  <a:schemeClr val="accent6">
                    <a:lumMod val="75000"/>
                  </a:schemeClr>
                </a:solidFill>
              </a:rPr>
              <a:t> qua </a:t>
            </a:r>
            <a:r>
              <a:rPr lang="en-US" b="1" dirty="0" err="1">
                <a:solidFill>
                  <a:schemeClr val="accent6">
                    <a:lumMod val="75000"/>
                  </a:schemeClr>
                </a:solidFill>
              </a:rPr>
              <a:t>sử</a:t>
            </a:r>
            <a:r>
              <a:rPr lang="en-US" b="1" dirty="0">
                <a:solidFill>
                  <a:schemeClr val="accent6">
                    <a:lumMod val="75000"/>
                  </a:schemeClr>
                </a:solidFill>
              </a:rPr>
              <a:t> </a:t>
            </a:r>
            <a:r>
              <a:rPr lang="en-US" b="1" dirty="0" err="1">
                <a:solidFill>
                  <a:schemeClr val="accent6">
                    <a:lumMod val="75000"/>
                  </a:schemeClr>
                </a:solidFill>
              </a:rPr>
              <a:t>dụng</a:t>
            </a:r>
            <a:r>
              <a:rPr lang="en-US" dirty="0"/>
              <a:t>…</a:t>
            </a:r>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68296" y="901205"/>
            <a:ext cx="2604577" cy="1576662"/>
          </a:xfrm>
          <a:prstGeom prst="rect">
            <a:avLst/>
          </a:prstGeom>
        </p:spPr>
      </p:pic>
      <p:sp>
        <p:nvSpPr>
          <p:cNvPr id="11" name="TextBox 10"/>
          <p:cNvSpPr txBox="1"/>
          <p:nvPr/>
        </p:nvSpPr>
        <p:spPr>
          <a:xfrm>
            <a:off x="6955257" y="2445861"/>
            <a:ext cx="2180405" cy="307777"/>
          </a:xfrm>
          <a:prstGeom prst="rect">
            <a:avLst/>
          </a:prstGeom>
          <a:noFill/>
        </p:spPr>
        <p:txBody>
          <a:bodyPr wrap="none" rtlCol="0">
            <a:spAutoFit/>
          </a:bodyPr>
          <a:lstStyle/>
          <a:p>
            <a:r>
              <a:rPr lang="en-US" b="1" dirty="0">
                <a:solidFill>
                  <a:schemeClr val="accent6">
                    <a:lumMod val="75000"/>
                  </a:schemeClr>
                </a:solidFill>
              </a:rPr>
              <a:t>2. </a:t>
            </a:r>
            <a:r>
              <a:rPr lang="en-US" b="1" dirty="0" err="1">
                <a:solidFill>
                  <a:schemeClr val="accent6">
                    <a:lumMod val="75000"/>
                  </a:schemeClr>
                </a:solidFill>
              </a:rPr>
              <a:t>Bóng</a:t>
            </a:r>
            <a:r>
              <a:rPr lang="en-US" b="1" dirty="0">
                <a:solidFill>
                  <a:schemeClr val="accent6">
                    <a:lumMod val="75000"/>
                  </a:schemeClr>
                </a:solidFill>
              </a:rPr>
              <a:t> </a:t>
            </a:r>
            <a:r>
              <a:rPr lang="en-US" b="1" dirty="0" err="1">
                <a:solidFill>
                  <a:schemeClr val="accent6">
                    <a:lumMod val="75000"/>
                  </a:schemeClr>
                </a:solidFill>
              </a:rPr>
              <a:t>đèn</a:t>
            </a:r>
            <a:r>
              <a:rPr lang="en-US" b="1" dirty="0">
                <a:solidFill>
                  <a:schemeClr val="accent6">
                    <a:lumMod val="75000"/>
                  </a:schemeClr>
                </a:solidFill>
              </a:rPr>
              <a:t> </a:t>
            </a:r>
            <a:r>
              <a:rPr lang="en-US" b="1" dirty="0" err="1">
                <a:solidFill>
                  <a:schemeClr val="accent6">
                    <a:lumMod val="75000"/>
                  </a:schemeClr>
                </a:solidFill>
              </a:rPr>
              <a:t>cũ</a:t>
            </a:r>
            <a:r>
              <a:rPr lang="en-US" b="1" dirty="0">
                <a:solidFill>
                  <a:schemeClr val="accent6">
                    <a:lumMod val="75000"/>
                  </a:schemeClr>
                </a:solidFill>
              </a:rPr>
              <a:t>, </a:t>
            </a:r>
            <a:r>
              <a:rPr lang="en-US" b="1" dirty="0" err="1">
                <a:solidFill>
                  <a:schemeClr val="accent6">
                    <a:lumMod val="75000"/>
                  </a:schemeClr>
                </a:solidFill>
              </a:rPr>
              <a:t>hỏng</a:t>
            </a:r>
            <a:r>
              <a:rPr lang="en-US" b="1" dirty="0">
                <a:solidFill>
                  <a:schemeClr val="accent6">
                    <a:lumMod val="75000"/>
                  </a:schemeClr>
                </a:solidFill>
              </a:rPr>
              <a:t>…</a:t>
            </a:r>
          </a:p>
        </p:txBody>
      </p:sp>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25634" y="3862524"/>
            <a:ext cx="1877545" cy="1768410"/>
          </a:xfrm>
          <a:prstGeom prst="rect">
            <a:avLst/>
          </a:prstGeom>
        </p:spPr>
      </p:pic>
      <p:sp>
        <p:nvSpPr>
          <p:cNvPr id="13" name="TextBox 12"/>
          <p:cNvSpPr txBox="1"/>
          <p:nvPr/>
        </p:nvSpPr>
        <p:spPr>
          <a:xfrm>
            <a:off x="180722" y="5577452"/>
            <a:ext cx="4630883" cy="307777"/>
          </a:xfrm>
          <a:prstGeom prst="rect">
            <a:avLst/>
          </a:prstGeom>
          <a:noFill/>
        </p:spPr>
        <p:txBody>
          <a:bodyPr wrap="none" rtlCol="0">
            <a:spAutoFit/>
          </a:bodyPr>
          <a:lstStyle/>
          <a:p>
            <a:r>
              <a:rPr lang="en-US" b="1" dirty="0">
                <a:solidFill>
                  <a:schemeClr val="accent6">
                    <a:lumMod val="75000"/>
                  </a:schemeClr>
                </a:solidFill>
              </a:rPr>
              <a:t>3. </a:t>
            </a:r>
            <a:r>
              <a:rPr lang="en-US" b="1" dirty="0" err="1">
                <a:solidFill>
                  <a:schemeClr val="accent6">
                    <a:lumMod val="75000"/>
                  </a:schemeClr>
                </a:solidFill>
              </a:rPr>
              <a:t>Thuốc</a:t>
            </a:r>
            <a:r>
              <a:rPr lang="en-US" b="1" dirty="0">
                <a:solidFill>
                  <a:schemeClr val="accent6">
                    <a:lumMod val="75000"/>
                  </a:schemeClr>
                </a:solidFill>
              </a:rPr>
              <a:t> </a:t>
            </a:r>
            <a:r>
              <a:rPr lang="en-US" b="1" dirty="0" err="1">
                <a:solidFill>
                  <a:schemeClr val="accent6">
                    <a:lumMod val="75000"/>
                  </a:schemeClr>
                </a:solidFill>
              </a:rPr>
              <a:t>tẩy</a:t>
            </a:r>
            <a:r>
              <a:rPr lang="en-US" b="1" dirty="0">
                <a:solidFill>
                  <a:schemeClr val="accent6">
                    <a:lumMod val="75000"/>
                  </a:schemeClr>
                </a:solidFill>
              </a:rPr>
              <a:t>, </a:t>
            </a:r>
            <a:r>
              <a:rPr lang="en-US" b="1" dirty="0" err="1">
                <a:solidFill>
                  <a:schemeClr val="accent6">
                    <a:lumMod val="75000"/>
                  </a:schemeClr>
                </a:solidFill>
              </a:rPr>
              <a:t>bình</a:t>
            </a:r>
            <a:r>
              <a:rPr lang="en-US" b="1" dirty="0">
                <a:solidFill>
                  <a:schemeClr val="accent6">
                    <a:lumMod val="75000"/>
                  </a:schemeClr>
                </a:solidFill>
              </a:rPr>
              <a:t> </a:t>
            </a:r>
            <a:r>
              <a:rPr lang="en-US" b="1" dirty="0" err="1">
                <a:solidFill>
                  <a:schemeClr val="accent6">
                    <a:lumMod val="75000"/>
                  </a:schemeClr>
                </a:solidFill>
              </a:rPr>
              <a:t>xịt</a:t>
            </a:r>
            <a:r>
              <a:rPr lang="en-US" b="1" dirty="0">
                <a:solidFill>
                  <a:schemeClr val="accent6">
                    <a:lumMod val="75000"/>
                  </a:schemeClr>
                </a:solidFill>
              </a:rPr>
              <a:t> </a:t>
            </a:r>
            <a:r>
              <a:rPr lang="en-US" b="1" dirty="0" err="1">
                <a:solidFill>
                  <a:schemeClr val="accent6">
                    <a:lumMod val="75000"/>
                  </a:schemeClr>
                </a:solidFill>
              </a:rPr>
              <a:t>côn</a:t>
            </a:r>
            <a:r>
              <a:rPr lang="en-US" b="1" dirty="0">
                <a:solidFill>
                  <a:schemeClr val="accent6">
                    <a:lumMod val="75000"/>
                  </a:schemeClr>
                </a:solidFill>
              </a:rPr>
              <a:t> </a:t>
            </a:r>
            <a:r>
              <a:rPr lang="en-US" b="1" dirty="0" err="1">
                <a:solidFill>
                  <a:schemeClr val="accent6">
                    <a:lumMod val="75000"/>
                  </a:schemeClr>
                </a:solidFill>
              </a:rPr>
              <a:t>trùng</a:t>
            </a:r>
            <a:r>
              <a:rPr lang="en-US" b="1" dirty="0">
                <a:solidFill>
                  <a:schemeClr val="accent6">
                    <a:lumMod val="75000"/>
                  </a:schemeClr>
                </a:solidFill>
              </a:rPr>
              <a:t>, </a:t>
            </a:r>
            <a:r>
              <a:rPr lang="en-US" b="1" dirty="0" err="1">
                <a:solidFill>
                  <a:schemeClr val="accent6">
                    <a:lumMod val="75000"/>
                  </a:schemeClr>
                </a:solidFill>
              </a:rPr>
              <a:t>kim</a:t>
            </a:r>
            <a:r>
              <a:rPr lang="en-US" b="1" dirty="0">
                <a:solidFill>
                  <a:schemeClr val="accent6">
                    <a:lumMod val="75000"/>
                  </a:schemeClr>
                </a:solidFill>
              </a:rPr>
              <a:t> </a:t>
            </a:r>
            <a:r>
              <a:rPr lang="en-US" b="1" dirty="0" err="1">
                <a:solidFill>
                  <a:schemeClr val="accent6">
                    <a:lumMod val="75000"/>
                  </a:schemeClr>
                </a:solidFill>
              </a:rPr>
              <a:t>tiêm</a:t>
            </a:r>
            <a:r>
              <a:rPr lang="en-US" b="1" dirty="0">
                <a:solidFill>
                  <a:schemeClr val="accent6">
                    <a:lumMod val="75000"/>
                  </a:schemeClr>
                </a:solidFill>
              </a:rPr>
              <a:t> </a:t>
            </a:r>
            <a:r>
              <a:rPr lang="en-US" b="1" dirty="0" err="1">
                <a:solidFill>
                  <a:schemeClr val="accent6">
                    <a:lumMod val="75000"/>
                  </a:schemeClr>
                </a:solidFill>
              </a:rPr>
              <a:t>đã</a:t>
            </a:r>
            <a:r>
              <a:rPr lang="en-US" b="1" dirty="0">
                <a:solidFill>
                  <a:schemeClr val="accent6">
                    <a:lumMod val="75000"/>
                  </a:schemeClr>
                </a:solidFill>
              </a:rPr>
              <a:t> </a:t>
            </a:r>
            <a:r>
              <a:rPr lang="en-US" b="1" dirty="0" err="1">
                <a:solidFill>
                  <a:schemeClr val="accent6">
                    <a:lumMod val="75000"/>
                  </a:schemeClr>
                </a:solidFill>
              </a:rPr>
              <a:t>sử</a:t>
            </a:r>
            <a:r>
              <a:rPr lang="en-US" b="1" dirty="0">
                <a:solidFill>
                  <a:schemeClr val="accent6">
                    <a:lumMod val="75000"/>
                  </a:schemeClr>
                </a:solidFill>
              </a:rPr>
              <a:t> </a:t>
            </a:r>
            <a:r>
              <a:rPr lang="en-US" b="1" dirty="0" err="1">
                <a:solidFill>
                  <a:schemeClr val="accent6">
                    <a:lumMod val="75000"/>
                  </a:schemeClr>
                </a:solidFill>
              </a:rPr>
              <a:t>dụng</a:t>
            </a:r>
            <a:endParaRPr lang="en-US" b="1" dirty="0">
              <a:solidFill>
                <a:schemeClr val="accent6">
                  <a:lumMod val="75000"/>
                </a:schemeClr>
              </a:solidFill>
            </a:endParaRP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27006" y="3602038"/>
            <a:ext cx="4301238" cy="1861501"/>
          </a:xfrm>
          <a:prstGeom prst="rect">
            <a:avLst/>
          </a:prstGeom>
        </p:spPr>
      </p:pic>
      <p:sp>
        <p:nvSpPr>
          <p:cNvPr id="15" name="TextBox 14"/>
          <p:cNvSpPr txBox="1"/>
          <p:nvPr/>
        </p:nvSpPr>
        <p:spPr>
          <a:xfrm>
            <a:off x="6219409" y="5575404"/>
            <a:ext cx="3478773" cy="307777"/>
          </a:xfrm>
          <a:prstGeom prst="rect">
            <a:avLst/>
          </a:prstGeom>
          <a:noFill/>
        </p:spPr>
        <p:txBody>
          <a:bodyPr wrap="none" rtlCol="0">
            <a:spAutoFit/>
          </a:bodyPr>
          <a:lstStyle/>
          <a:p>
            <a:r>
              <a:rPr lang="en-US" b="1" dirty="0">
                <a:solidFill>
                  <a:schemeClr val="accent6">
                    <a:lumMod val="75000"/>
                  </a:schemeClr>
                </a:solidFill>
              </a:rPr>
              <a:t>4. </a:t>
            </a:r>
            <a:r>
              <a:rPr lang="en-US" b="1" dirty="0" err="1">
                <a:solidFill>
                  <a:schemeClr val="accent6">
                    <a:lumMod val="75000"/>
                  </a:schemeClr>
                </a:solidFill>
              </a:rPr>
              <a:t>Tivi</a:t>
            </a:r>
            <a:r>
              <a:rPr lang="en-US" b="1" dirty="0">
                <a:solidFill>
                  <a:schemeClr val="accent6">
                    <a:lumMod val="75000"/>
                  </a:schemeClr>
                </a:solidFill>
              </a:rPr>
              <a:t>, </a:t>
            </a:r>
            <a:r>
              <a:rPr lang="en-US" b="1" dirty="0" err="1">
                <a:solidFill>
                  <a:schemeClr val="accent6">
                    <a:lumMod val="75000"/>
                  </a:schemeClr>
                </a:solidFill>
              </a:rPr>
              <a:t>máy</a:t>
            </a:r>
            <a:r>
              <a:rPr lang="en-US" b="1" dirty="0">
                <a:solidFill>
                  <a:schemeClr val="accent6">
                    <a:lumMod val="75000"/>
                  </a:schemeClr>
                </a:solidFill>
              </a:rPr>
              <a:t> </a:t>
            </a:r>
            <a:r>
              <a:rPr lang="en-US" b="1" dirty="0" err="1">
                <a:solidFill>
                  <a:schemeClr val="accent6">
                    <a:lumMod val="75000"/>
                  </a:schemeClr>
                </a:solidFill>
              </a:rPr>
              <a:t>tính</a:t>
            </a:r>
            <a:r>
              <a:rPr lang="en-US" b="1" dirty="0">
                <a:solidFill>
                  <a:schemeClr val="accent6">
                    <a:lumMod val="75000"/>
                  </a:schemeClr>
                </a:solidFill>
              </a:rPr>
              <a:t>, </a:t>
            </a:r>
            <a:r>
              <a:rPr lang="en-US" b="1" dirty="0" err="1">
                <a:solidFill>
                  <a:schemeClr val="accent6">
                    <a:lumMod val="75000"/>
                  </a:schemeClr>
                </a:solidFill>
              </a:rPr>
              <a:t>điều</a:t>
            </a:r>
            <a:r>
              <a:rPr lang="en-US" b="1" dirty="0">
                <a:solidFill>
                  <a:schemeClr val="accent6">
                    <a:lumMod val="75000"/>
                  </a:schemeClr>
                </a:solidFill>
              </a:rPr>
              <a:t> </a:t>
            </a:r>
            <a:r>
              <a:rPr lang="en-US" b="1" dirty="0" err="1">
                <a:solidFill>
                  <a:schemeClr val="accent6">
                    <a:lumMod val="75000"/>
                  </a:schemeClr>
                </a:solidFill>
              </a:rPr>
              <a:t>khiển</a:t>
            </a:r>
            <a:r>
              <a:rPr lang="en-US" b="1" dirty="0">
                <a:solidFill>
                  <a:schemeClr val="accent6">
                    <a:lumMod val="75000"/>
                  </a:schemeClr>
                </a:solidFill>
              </a:rPr>
              <a:t> </a:t>
            </a:r>
            <a:r>
              <a:rPr lang="en-US" b="1" dirty="0" err="1">
                <a:solidFill>
                  <a:schemeClr val="accent6">
                    <a:lumMod val="75000"/>
                  </a:schemeClr>
                </a:solidFill>
              </a:rPr>
              <a:t>cũ</a:t>
            </a:r>
            <a:r>
              <a:rPr lang="en-US" b="1" dirty="0">
                <a:solidFill>
                  <a:schemeClr val="accent6">
                    <a:lumMod val="75000"/>
                  </a:schemeClr>
                </a:solidFill>
              </a:rPr>
              <a:t>, </a:t>
            </a:r>
            <a:r>
              <a:rPr lang="en-US" b="1" dirty="0" err="1">
                <a:solidFill>
                  <a:schemeClr val="accent6">
                    <a:lumMod val="75000"/>
                  </a:schemeClr>
                </a:solidFill>
              </a:rPr>
              <a:t>hỏng</a:t>
            </a:r>
            <a:r>
              <a:rPr lang="en-US" b="1" dirty="0">
                <a:solidFill>
                  <a:schemeClr val="accent6">
                    <a:lumMod val="75000"/>
                  </a:schemeClr>
                </a:solidFill>
              </a:rPr>
              <a:t>…</a:t>
            </a:r>
          </a:p>
        </p:txBody>
      </p:sp>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82353" y="3320069"/>
            <a:ext cx="1804347" cy="2097557"/>
          </a:xfrm>
          <a:prstGeom prst="rect">
            <a:avLst/>
          </a:prstGeom>
        </p:spPr>
      </p:pic>
      <p:sp>
        <p:nvSpPr>
          <p:cNvPr id="17" name="Rectangle 16"/>
          <p:cNvSpPr/>
          <p:nvPr/>
        </p:nvSpPr>
        <p:spPr>
          <a:xfrm>
            <a:off x="2096672" y="2840757"/>
            <a:ext cx="372265" cy="382545"/>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804482" y="2860459"/>
            <a:ext cx="372265" cy="382545"/>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70585" y="6068291"/>
            <a:ext cx="372265" cy="356504"/>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123899" y="6068961"/>
            <a:ext cx="372265" cy="382545"/>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2066864" y="2825762"/>
            <a:ext cx="426720" cy="461665"/>
          </a:xfrm>
          <a:prstGeom prst="rect">
            <a:avLst/>
          </a:prstGeom>
          <a:noFill/>
        </p:spPr>
        <p:txBody>
          <a:bodyPr wrap="none" rtlCol="0">
            <a:spAutoFit/>
          </a:bodyPr>
          <a:lstStyle/>
          <a:p>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22" name="TextBox 21"/>
          <p:cNvSpPr txBox="1"/>
          <p:nvPr/>
        </p:nvSpPr>
        <p:spPr>
          <a:xfrm>
            <a:off x="7816130" y="2852890"/>
            <a:ext cx="426720" cy="461665"/>
          </a:xfrm>
          <a:prstGeom prst="rect">
            <a:avLst/>
          </a:prstGeom>
          <a:noFill/>
        </p:spPr>
        <p:txBody>
          <a:bodyPr wrap="none" rtlCol="0">
            <a:spAutoFit/>
          </a:bodyPr>
          <a:lstStyle/>
          <a:p>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23" name="TextBox 22"/>
          <p:cNvSpPr txBox="1"/>
          <p:nvPr/>
        </p:nvSpPr>
        <p:spPr>
          <a:xfrm>
            <a:off x="2096672" y="6042250"/>
            <a:ext cx="426720" cy="461665"/>
          </a:xfrm>
          <a:prstGeom prst="rect">
            <a:avLst/>
          </a:prstGeom>
          <a:noFill/>
        </p:spPr>
        <p:txBody>
          <a:bodyPr wrap="none" rtlCol="0">
            <a:spAutoFit/>
          </a:bodyPr>
          <a:lstStyle/>
          <a:p>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24" name="TextBox 23"/>
          <p:cNvSpPr txBox="1"/>
          <p:nvPr/>
        </p:nvSpPr>
        <p:spPr>
          <a:xfrm>
            <a:off x="7843358" y="6042249"/>
            <a:ext cx="426720" cy="461665"/>
          </a:xfrm>
          <a:prstGeom prst="rect">
            <a:avLst/>
          </a:prstGeom>
          <a:noFill/>
        </p:spPr>
        <p:txBody>
          <a:bodyPr wrap="none" rtlCol="0">
            <a:spAutoFit/>
          </a:bodyPr>
          <a:lstStyle/>
          <a:p>
            <a:r>
              <a:rPr lang="en-US" sz="2400" b="1" dirty="0">
                <a:solidFill>
                  <a:srgbClr val="FF0000"/>
                </a:solidFill>
                <a:sym typeface="Wingdings" panose="05000000000000000000" pitchFamily="2" charset="2"/>
              </a:rPr>
              <a:t></a:t>
            </a:r>
            <a:endParaRPr lang="en-US" sz="2400" b="1" dirty="0">
              <a:solidFill>
                <a:srgbClr val="FF0000"/>
              </a:solidFill>
            </a:endParaRPr>
          </a:p>
        </p:txBody>
      </p:sp>
      <p:pic>
        <p:nvPicPr>
          <p:cNvPr id="25" name="Picture 2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425843" y="4128136"/>
            <a:ext cx="1685438" cy="1398555"/>
          </a:xfrm>
          <a:prstGeom prst="rect">
            <a:avLst/>
          </a:prstGeom>
        </p:spPr>
      </p:pic>
      <p:pic>
        <p:nvPicPr>
          <p:cNvPr id="27" name="Picture 2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623485" y="1629470"/>
            <a:ext cx="1328456" cy="2327541"/>
          </a:xfrm>
          <a:prstGeom prst="rect">
            <a:avLst/>
          </a:prstGeom>
        </p:spPr>
      </p:pic>
    </p:spTree>
    <p:custDataLst>
      <p:tags r:id="rId1"/>
    </p:custDataLst>
    <p:extLst>
      <p:ext uri="{BB962C8B-B14F-4D97-AF65-F5344CB8AC3E}">
        <p14:creationId xmlns:p14="http://schemas.microsoft.com/office/powerpoint/2010/main" val="3709248089"/>
      </p:ext>
    </p:extLst>
  </p:cSld>
  <p:clrMapOvr>
    <a:masterClrMapping/>
  </p:clrMapOvr>
  <mc:AlternateContent xmlns:mc="http://schemas.openxmlformats.org/markup-compatibility/2006" xmlns:p14="http://schemas.microsoft.com/office/powerpoint/2010/main">
    <mc:Choice Requires="p14">
      <p:transition spd="slow" p14:dur="2000" advTm="42610"/>
    </mc:Choice>
    <mc:Fallback xmlns="">
      <p:transition spd="slow" advTm="4261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down)">
                                      <p:cBhvr>
                                        <p:cTn id="43" dur="500"/>
                                        <p:tgtEl>
                                          <p:spTgt spid="21"/>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wipe(down)">
                                      <p:cBhvr>
                                        <p:cTn id="46" dur="500"/>
                                        <p:tgtEl>
                                          <p:spTgt spid="22"/>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down)">
                                      <p:cBhvr>
                                        <p:cTn id="49" dur="500"/>
                                        <p:tgtEl>
                                          <p:spTgt spid="23"/>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down)">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49" presetClass="entr" presetSubtype="0" decel="100000" fill="hold" nodeType="click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p:cTn id="57" dur="500" fill="hold"/>
                                        <p:tgtEl>
                                          <p:spTgt spid="25"/>
                                        </p:tgtEl>
                                        <p:attrNameLst>
                                          <p:attrName>ppt_w</p:attrName>
                                        </p:attrNameLst>
                                      </p:cBhvr>
                                      <p:tavLst>
                                        <p:tav tm="0">
                                          <p:val>
                                            <p:fltVal val="0"/>
                                          </p:val>
                                        </p:tav>
                                        <p:tav tm="100000">
                                          <p:val>
                                            <p:strVal val="#ppt_w"/>
                                          </p:val>
                                        </p:tav>
                                      </p:tavLst>
                                    </p:anim>
                                    <p:anim calcmode="lin" valueType="num">
                                      <p:cBhvr>
                                        <p:cTn id="58" dur="500" fill="hold"/>
                                        <p:tgtEl>
                                          <p:spTgt spid="25"/>
                                        </p:tgtEl>
                                        <p:attrNameLst>
                                          <p:attrName>ppt_h</p:attrName>
                                        </p:attrNameLst>
                                      </p:cBhvr>
                                      <p:tavLst>
                                        <p:tav tm="0">
                                          <p:val>
                                            <p:fltVal val="0"/>
                                          </p:val>
                                        </p:tav>
                                        <p:tav tm="100000">
                                          <p:val>
                                            <p:strVal val="#ppt_h"/>
                                          </p:val>
                                        </p:tav>
                                      </p:tavLst>
                                    </p:anim>
                                    <p:anim calcmode="lin" valueType="num">
                                      <p:cBhvr>
                                        <p:cTn id="59" dur="500" fill="hold"/>
                                        <p:tgtEl>
                                          <p:spTgt spid="25"/>
                                        </p:tgtEl>
                                        <p:attrNameLst>
                                          <p:attrName>style.rotation</p:attrName>
                                        </p:attrNameLst>
                                      </p:cBhvr>
                                      <p:tavLst>
                                        <p:tav tm="0">
                                          <p:val>
                                            <p:fltVal val="360"/>
                                          </p:val>
                                        </p:tav>
                                        <p:tav tm="100000">
                                          <p:val>
                                            <p:fltVal val="0"/>
                                          </p:val>
                                        </p:tav>
                                      </p:tavLst>
                                    </p:anim>
                                    <p:animEffect transition="in" filter="fade">
                                      <p:cBhvr>
                                        <p:cTn id="6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P spid="15" grpId="0"/>
      <p:bldP spid="17" grpId="0" animBg="1"/>
      <p:bldP spid="18" grpId="0" animBg="1"/>
      <p:bldP spid="19" grpId="0" animBg="1"/>
      <p:bldP spid="20" grpId="0" animBg="1"/>
      <p:bldP spid="21" grpId="0"/>
      <p:bldP spid="22" grpId="0"/>
      <p:bldP spid="23" grpId="0"/>
      <p:bldP spid="24" grpId="0"/>
    </p:bldLst>
  </p:timing>
  <p:extLst mod="1">
    <p:ext uri="{E180D4A7-C9FB-4DFB-919C-405C955672EB}">
      <p14:showEvtLst xmlns:p14="http://schemas.microsoft.com/office/powerpoint/2010/main">
        <p14:playEvt time="1" objId="28"/>
      </p14:showEvtLst>
    </p:ext>
  </p:extLs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2" descr="Hình Nền PowerPoint Đẹp | Ảnh Nền PowerPoint Đẹ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961505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038764" y="191850"/>
            <a:ext cx="4875053" cy="369332"/>
          </a:xfrm>
          <a:prstGeom prst="rect">
            <a:avLst/>
          </a:prstGeom>
          <a:noFill/>
        </p:spPr>
        <p:txBody>
          <a:bodyPr wrap="none" rtlCol="0">
            <a:spAutoFit/>
          </a:bodyPr>
          <a:lstStyle/>
          <a:p>
            <a:r>
              <a:rPr lang="en-US" sz="1800" b="1" dirty="0" err="1">
                <a:solidFill>
                  <a:srgbClr val="FF0000"/>
                </a:solidFill>
              </a:rPr>
              <a:t>Các</a:t>
            </a:r>
            <a:r>
              <a:rPr lang="en-US" sz="1800" b="1" dirty="0">
                <a:solidFill>
                  <a:srgbClr val="FF0000"/>
                </a:solidFill>
              </a:rPr>
              <a:t> con </a:t>
            </a:r>
            <a:r>
              <a:rPr lang="en-US" sz="1800" b="1" dirty="0" err="1">
                <a:solidFill>
                  <a:srgbClr val="FF0000"/>
                </a:solidFill>
              </a:rPr>
              <a:t>nên</a:t>
            </a:r>
            <a:r>
              <a:rPr lang="en-US" sz="1800" b="1" dirty="0">
                <a:solidFill>
                  <a:srgbClr val="FF0000"/>
                </a:solidFill>
              </a:rPr>
              <a:t> </a:t>
            </a:r>
            <a:r>
              <a:rPr lang="en-US" sz="1800" b="1" dirty="0" err="1">
                <a:solidFill>
                  <a:srgbClr val="FF0000"/>
                </a:solidFill>
              </a:rPr>
              <a:t>làm</a:t>
            </a:r>
            <a:r>
              <a:rPr lang="en-US" sz="1800" b="1" dirty="0">
                <a:solidFill>
                  <a:srgbClr val="FF0000"/>
                </a:solidFill>
              </a:rPr>
              <a:t> </a:t>
            </a:r>
            <a:r>
              <a:rPr lang="en-US" sz="1800" b="1" dirty="0" err="1">
                <a:solidFill>
                  <a:srgbClr val="FF0000"/>
                </a:solidFill>
              </a:rPr>
              <a:t>gì</a:t>
            </a:r>
            <a:r>
              <a:rPr lang="en-US" sz="1800" b="1" dirty="0">
                <a:solidFill>
                  <a:srgbClr val="FF0000"/>
                </a:solidFill>
              </a:rPr>
              <a:t> </a:t>
            </a:r>
            <a:r>
              <a:rPr lang="en-US" sz="1800" b="1" dirty="0" err="1">
                <a:solidFill>
                  <a:srgbClr val="FF0000"/>
                </a:solidFill>
              </a:rPr>
              <a:t>để</a:t>
            </a:r>
            <a:r>
              <a:rPr lang="en-US" sz="1800" b="1" dirty="0">
                <a:solidFill>
                  <a:srgbClr val="FF0000"/>
                </a:solidFill>
              </a:rPr>
              <a:t> </a:t>
            </a:r>
            <a:r>
              <a:rPr lang="en-US" sz="1800" b="1" dirty="0" err="1">
                <a:solidFill>
                  <a:srgbClr val="FF0000"/>
                </a:solidFill>
              </a:rPr>
              <a:t>bảo</a:t>
            </a:r>
            <a:r>
              <a:rPr lang="en-US" sz="1800" b="1" dirty="0">
                <a:solidFill>
                  <a:srgbClr val="FF0000"/>
                </a:solidFill>
              </a:rPr>
              <a:t> </a:t>
            </a:r>
            <a:r>
              <a:rPr lang="en-US" sz="1800" b="1" dirty="0" err="1">
                <a:solidFill>
                  <a:srgbClr val="FF0000"/>
                </a:solidFill>
              </a:rPr>
              <a:t>vệ</a:t>
            </a:r>
            <a:r>
              <a:rPr lang="en-US" sz="1800" b="1" dirty="0">
                <a:solidFill>
                  <a:srgbClr val="FF0000"/>
                </a:solidFill>
              </a:rPr>
              <a:t> </a:t>
            </a:r>
            <a:r>
              <a:rPr lang="en-US" sz="1800" b="1" dirty="0" err="1">
                <a:solidFill>
                  <a:srgbClr val="FF0000"/>
                </a:solidFill>
              </a:rPr>
              <a:t>môi</a:t>
            </a:r>
            <a:r>
              <a:rPr lang="en-US" sz="1800" b="1" dirty="0">
                <a:solidFill>
                  <a:srgbClr val="FF0000"/>
                </a:solidFill>
              </a:rPr>
              <a:t> </a:t>
            </a:r>
            <a:r>
              <a:rPr lang="en-US" sz="1800" b="1" dirty="0" err="1">
                <a:solidFill>
                  <a:srgbClr val="FF0000"/>
                </a:solidFill>
              </a:rPr>
              <a:t>trường</a:t>
            </a:r>
            <a:r>
              <a:rPr lang="en-US" sz="1800" b="1" dirty="0">
                <a:solidFill>
                  <a:srgbClr val="FF0000"/>
                </a:solidFill>
              </a:rPr>
              <a:t>?</a:t>
            </a: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432"/>
          <a:stretch/>
        </p:blipFill>
        <p:spPr>
          <a:xfrm>
            <a:off x="2097344" y="975328"/>
            <a:ext cx="3276398" cy="237374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58348" y="895927"/>
            <a:ext cx="3615156" cy="2434207"/>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64690" y="3550156"/>
            <a:ext cx="3262945" cy="2506745"/>
          </a:xfrm>
          <a:prstGeom prst="rect">
            <a:avLst/>
          </a:prstGeom>
        </p:spPr>
      </p:pic>
      <p:sp>
        <p:nvSpPr>
          <p:cNvPr id="10" name="TextBox 9"/>
          <p:cNvSpPr txBox="1"/>
          <p:nvPr/>
        </p:nvSpPr>
        <p:spPr>
          <a:xfrm>
            <a:off x="2829108" y="3349073"/>
            <a:ext cx="1707519" cy="307777"/>
          </a:xfrm>
          <a:prstGeom prst="rect">
            <a:avLst/>
          </a:prstGeom>
          <a:noFill/>
        </p:spPr>
        <p:txBody>
          <a:bodyPr wrap="none" rtlCol="0">
            <a:spAutoFit/>
          </a:bodyPr>
          <a:lstStyle/>
          <a:p>
            <a:r>
              <a:rPr lang="en-US" b="1" dirty="0">
                <a:solidFill>
                  <a:schemeClr val="accent6">
                    <a:lumMod val="75000"/>
                  </a:schemeClr>
                </a:solidFill>
              </a:rPr>
              <a:t>1. </a:t>
            </a:r>
            <a:r>
              <a:rPr lang="en-US" b="1" dirty="0" err="1">
                <a:solidFill>
                  <a:schemeClr val="accent6">
                    <a:lumMod val="75000"/>
                  </a:schemeClr>
                </a:solidFill>
              </a:rPr>
              <a:t>Vứt</a:t>
            </a:r>
            <a:r>
              <a:rPr lang="en-US" b="1" dirty="0">
                <a:solidFill>
                  <a:schemeClr val="accent6">
                    <a:lumMod val="75000"/>
                  </a:schemeClr>
                </a:solidFill>
              </a:rPr>
              <a:t> </a:t>
            </a:r>
            <a:r>
              <a:rPr lang="en-US" b="1" dirty="0" err="1">
                <a:solidFill>
                  <a:schemeClr val="accent6">
                    <a:lumMod val="75000"/>
                  </a:schemeClr>
                </a:solidFill>
              </a:rPr>
              <a:t>rác</a:t>
            </a:r>
            <a:r>
              <a:rPr lang="en-US" b="1" dirty="0">
                <a:solidFill>
                  <a:schemeClr val="accent6">
                    <a:lumMod val="75000"/>
                  </a:schemeClr>
                </a:solidFill>
              </a:rPr>
              <a:t> </a:t>
            </a:r>
            <a:r>
              <a:rPr lang="en-US" b="1" dirty="0" err="1">
                <a:solidFill>
                  <a:schemeClr val="accent6">
                    <a:lumMod val="75000"/>
                  </a:schemeClr>
                </a:solidFill>
              </a:rPr>
              <a:t>bừa</a:t>
            </a:r>
            <a:r>
              <a:rPr lang="en-US" b="1" dirty="0">
                <a:solidFill>
                  <a:schemeClr val="accent6">
                    <a:lumMod val="75000"/>
                  </a:schemeClr>
                </a:solidFill>
              </a:rPr>
              <a:t> </a:t>
            </a:r>
            <a:r>
              <a:rPr lang="en-US" b="1" dirty="0" err="1">
                <a:solidFill>
                  <a:schemeClr val="accent6">
                    <a:lumMod val="75000"/>
                  </a:schemeClr>
                </a:solidFill>
              </a:rPr>
              <a:t>bãi</a:t>
            </a:r>
            <a:endParaRPr lang="en-US" b="1" dirty="0">
              <a:solidFill>
                <a:schemeClr val="accent6">
                  <a:lumMod val="75000"/>
                </a:schemeClr>
              </a:solidFill>
            </a:endParaRPr>
          </a:p>
        </p:txBody>
      </p:sp>
      <p:sp>
        <p:nvSpPr>
          <p:cNvPr id="11" name="TextBox 10"/>
          <p:cNvSpPr txBox="1"/>
          <p:nvPr/>
        </p:nvSpPr>
        <p:spPr>
          <a:xfrm>
            <a:off x="6816541" y="3422209"/>
            <a:ext cx="2440092" cy="307777"/>
          </a:xfrm>
          <a:prstGeom prst="rect">
            <a:avLst/>
          </a:prstGeom>
          <a:noFill/>
        </p:spPr>
        <p:txBody>
          <a:bodyPr wrap="none" rtlCol="0">
            <a:spAutoFit/>
          </a:bodyPr>
          <a:lstStyle/>
          <a:p>
            <a:r>
              <a:rPr lang="en-US" b="1" dirty="0">
                <a:solidFill>
                  <a:schemeClr val="accent6">
                    <a:lumMod val="75000"/>
                  </a:schemeClr>
                </a:solidFill>
              </a:rPr>
              <a:t>2. </a:t>
            </a:r>
            <a:r>
              <a:rPr lang="en-US" b="1" dirty="0" err="1">
                <a:solidFill>
                  <a:schemeClr val="accent6">
                    <a:lumMod val="75000"/>
                  </a:schemeClr>
                </a:solidFill>
              </a:rPr>
              <a:t>Phân</a:t>
            </a:r>
            <a:r>
              <a:rPr lang="en-US" b="1" dirty="0">
                <a:solidFill>
                  <a:schemeClr val="accent6">
                    <a:lumMod val="75000"/>
                  </a:schemeClr>
                </a:solidFill>
              </a:rPr>
              <a:t> </a:t>
            </a:r>
            <a:r>
              <a:rPr lang="en-US" b="1" dirty="0" err="1">
                <a:solidFill>
                  <a:schemeClr val="accent6">
                    <a:lumMod val="75000"/>
                  </a:schemeClr>
                </a:solidFill>
              </a:rPr>
              <a:t>loại</a:t>
            </a:r>
            <a:r>
              <a:rPr lang="en-US" b="1" dirty="0">
                <a:solidFill>
                  <a:schemeClr val="accent6">
                    <a:lumMod val="75000"/>
                  </a:schemeClr>
                </a:solidFill>
              </a:rPr>
              <a:t> </a:t>
            </a:r>
            <a:r>
              <a:rPr lang="en-US" b="1" dirty="0" err="1">
                <a:solidFill>
                  <a:schemeClr val="accent6">
                    <a:lumMod val="75000"/>
                  </a:schemeClr>
                </a:solidFill>
              </a:rPr>
              <a:t>rác</a:t>
            </a:r>
            <a:r>
              <a:rPr lang="en-US" b="1" dirty="0">
                <a:solidFill>
                  <a:schemeClr val="accent6">
                    <a:lumMod val="75000"/>
                  </a:schemeClr>
                </a:solidFill>
              </a:rPr>
              <a:t> </a:t>
            </a:r>
            <a:r>
              <a:rPr lang="en-US" b="1" dirty="0" err="1">
                <a:solidFill>
                  <a:schemeClr val="accent6">
                    <a:lumMod val="75000"/>
                  </a:schemeClr>
                </a:solidFill>
              </a:rPr>
              <a:t>đúng</a:t>
            </a:r>
            <a:r>
              <a:rPr lang="en-US" b="1" dirty="0">
                <a:solidFill>
                  <a:schemeClr val="accent6">
                    <a:lumMod val="75000"/>
                  </a:schemeClr>
                </a:solidFill>
              </a:rPr>
              <a:t> </a:t>
            </a:r>
            <a:r>
              <a:rPr lang="en-US" b="1" dirty="0" err="1">
                <a:solidFill>
                  <a:schemeClr val="accent6">
                    <a:lumMod val="75000"/>
                  </a:schemeClr>
                </a:solidFill>
              </a:rPr>
              <a:t>cách</a:t>
            </a:r>
            <a:endParaRPr lang="en-US" b="1" dirty="0">
              <a:solidFill>
                <a:schemeClr val="accent6">
                  <a:lumMod val="75000"/>
                </a:schemeClr>
              </a:solidFill>
            </a:endParaRPr>
          </a:p>
        </p:txBody>
      </p:sp>
      <p:sp>
        <p:nvSpPr>
          <p:cNvPr id="12" name="TextBox 11"/>
          <p:cNvSpPr txBox="1"/>
          <p:nvPr/>
        </p:nvSpPr>
        <p:spPr>
          <a:xfrm>
            <a:off x="4478894" y="6128751"/>
            <a:ext cx="2557110" cy="307777"/>
          </a:xfrm>
          <a:prstGeom prst="rect">
            <a:avLst/>
          </a:prstGeom>
          <a:noFill/>
        </p:spPr>
        <p:txBody>
          <a:bodyPr wrap="none" rtlCol="0">
            <a:spAutoFit/>
          </a:bodyPr>
          <a:lstStyle/>
          <a:p>
            <a:r>
              <a:rPr lang="en-US" b="1" dirty="0">
                <a:solidFill>
                  <a:schemeClr val="accent6">
                    <a:lumMod val="75000"/>
                  </a:schemeClr>
                </a:solidFill>
              </a:rPr>
              <a:t>3. </a:t>
            </a:r>
            <a:r>
              <a:rPr lang="en-US" b="1" dirty="0" err="1">
                <a:solidFill>
                  <a:schemeClr val="accent6">
                    <a:lumMod val="75000"/>
                  </a:schemeClr>
                </a:solidFill>
              </a:rPr>
              <a:t>Đổ</a:t>
            </a:r>
            <a:r>
              <a:rPr lang="en-US" b="1" dirty="0">
                <a:solidFill>
                  <a:schemeClr val="accent6">
                    <a:lumMod val="75000"/>
                  </a:schemeClr>
                </a:solidFill>
              </a:rPr>
              <a:t> </a:t>
            </a:r>
            <a:r>
              <a:rPr lang="en-US" b="1" dirty="0" err="1">
                <a:solidFill>
                  <a:schemeClr val="accent6">
                    <a:lumMod val="75000"/>
                  </a:schemeClr>
                </a:solidFill>
              </a:rPr>
              <a:t>rác</a:t>
            </a:r>
            <a:r>
              <a:rPr lang="en-US" b="1" dirty="0">
                <a:solidFill>
                  <a:schemeClr val="accent6">
                    <a:lumMod val="75000"/>
                  </a:schemeClr>
                </a:solidFill>
              </a:rPr>
              <a:t> </a:t>
            </a:r>
            <a:r>
              <a:rPr lang="en-US" b="1" dirty="0" err="1">
                <a:solidFill>
                  <a:schemeClr val="accent6">
                    <a:lumMod val="75000"/>
                  </a:schemeClr>
                </a:solidFill>
              </a:rPr>
              <a:t>đúng</a:t>
            </a:r>
            <a:r>
              <a:rPr lang="en-US" b="1" dirty="0">
                <a:solidFill>
                  <a:schemeClr val="accent6">
                    <a:lumMod val="75000"/>
                  </a:schemeClr>
                </a:solidFill>
              </a:rPr>
              <a:t> </a:t>
            </a:r>
            <a:r>
              <a:rPr lang="en-US" b="1" dirty="0" err="1">
                <a:solidFill>
                  <a:schemeClr val="accent6">
                    <a:lumMod val="75000"/>
                  </a:schemeClr>
                </a:solidFill>
              </a:rPr>
              <a:t>nơi</a:t>
            </a:r>
            <a:r>
              <a:rPr lang="en-US" b="1" dirty="0">
                <a:solidFill>
                  <a:schemeClr val="accent6">
                    <a:lumMod val="75000"/>
                  </a:schemeClr>
                </a:solidFill>
              </a:rPr>
              <a:t> </a:t>
            </a:r>
            <a:r>
              <a:rPr lang="en-US" b="1" dirty="0" err="1">
                <a:solidFill>
                  <a:schemeClr val="accent6">
                    <a:lumMod val="75000"/>
                  </a:schemeClr>
                </a:solidFill>
              </a:rPr>
              <a:t>quy</a:t>
            </a:r>
            <a:r>
              <a:rPr lang="en-US" b="1" dirty="0">
                <a:solidFill>
                  <a:schemeClr val="accent6">
                    <a:lumMod val="75000"/>
                  </a:schemeClr>
                </a:solidFill>
              </a:rPr>
              <a:t> </a:t>
            </a:r>
            <a:r>
              <a:rPr lang="en-US" b="1" dirty="0" err="1">
                <a:solidFill>
                  <a:schemeClr val="accent6">
                    <a:lumMod val="75000"/>
                  </a:schemeClr>
                </a:solidFill>
              </a:rPr>
              <a:t>định</a:t>
            </a:r>
            <a:endParaRPr lang="en-US" b="1" dirty="0">
              <a:solidFill>
                <a:schemeClr val="accent6">
                  <a:lumMod val="75000"/>
                </a:schemeClr>
              </a:solidFill>
            </a:endParaRPr>
          </a:p>
        </p:txBody>
      </p:sp>
      <p:sp>
        <p:nvSpPr>
          <p:cNvPr id="14" name="Rectangle 13"/>
          <p:cNvSpPr/>
          <p:nvPr/>
        </p:nvSpPr>
        <p:spPr>
          <a:xfrm>
            <a:off x="7969395" y="3783432"/>
            <a:ext cx="360218" cy="332365"/>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555434" y="3801904"/>
            <a:ext cx="360218" cy="332365"/>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08883" y="6500988"/>
            <a:ext cx="360218" cy="332365"/>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575632" y="6436528"/>
            <a:ext cx="426720" cy="461665"/>
          </a:xfrm>
          <a:prstGeom prst="rect">
            <a:avLst/>
          </a:prstGeom>
          <a:noFill/>
        </p:spPr>
        <p:txBody>
          <a:bodyPr wrap="none" rtlCol="0">
            <a:spAutoFit/>
          </a:bodyPr>
          <a:lstStyle/>
          <a:p>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18" name="TextBox 17"/>
          <p:cNvSpPr txBox="1"/>
          <p:nvPr/>
        </p:nvSpPr>
        <p:spPr>
          <a:xfrm>
            <a:off x="7936144" y="3737253"/>
            <a:ext cx="426720" cy="461665"/>
          </a:xfrm>
          <a:prstGeom prst="rect">
            <a:avLst/>
          </a:prstGeom>
          <a:noFill/>
        </p:spPr>
        <p:txBody>
          <a:bodyPr wrap="none" rtlCol="0">
            <a:spAutoFit/>
          </a:bodyPr>
          <a:lstStyle/>
          <a:p>
            <a:r>
              <a:rPr lang="en-US" sz="2400" b="1" dirty="0">
                <a:solidFill>
                  <a:srgbClr val="FF0000"/>
                </a:solidFill>
                <a:sym typeface="Wingdings" panose="05000000000000000000" pitchFamily="2" charset="2"/>
              </a:rPr>
              <a:t></a:t>
            </a:r>
            <a:endParaRPr lang="en-US" sz="2400" b="1" dirty="0">
              <a:solidFill>
                <a:srgbClr val="FF0000"/>
              </a:solidFill>
            </a:endParaRPr>
          </a:p>
        </p:txBody>
      </p:sp>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73504" y="3720606"/>
            <a:ext cx="2485207" cy="2062193"/>
          </a:xfrm>
          <a:prstGeom prst="rect">
            <a:avLst/>
          </a:prstGeom>
        </p:spPr>
      </p:pic>
    </p:spTree>
    <p:custDataLst>
      <p:tags r:id="rId1"/>
    </p:custDataLst>
    <p:extLst>
      <p:ext uri="{BB962C8B-B14F-4D97-AF65-F5344CB8AC3E}">
        <p14:creationId xmlns:p14="http://schemas.microsoft.com/office/powerpoint/2010/main" val="1482576913"/>
      </p:ext>
    </p:extLst>
  </p:cSld>
  <p:clrMapOvr>
    <a:masterClrMapping/>
  </p:clrMapOvr>
  <mc:AlternateContent xmlns:mc="http://schemas.openxmlformats.org/markup-compatibility/2006" xmlns:p14="http://schemas.microsoft.com/office/powerpoint/2010/main">
    <mc:Choice Requires="p14">
      <p:transition spd="slow" p14:dur="2000" advTm="35208"/>
    </mc:Choice>
    <mc:Fallback xmlns="">
      <p:transition spd="slow" advTm="3520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down)">
                                      <p:cBhvr>
                                        <p:cTn id="40" dur="500"/>
                                        <p:tgtEl>
                                          <p:spTgt spid="18"/>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down)">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nodeType="click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1000" fill="hold"/>
                                        <p:tgtEl>
                                          <p:spTgt spid="19"/>
                                        </p:tgtEl>
                                        <p:attrNameLst>
                                          <p:attrName>ppt_w</p:attrName>
                                        </p:attrNameLst>
                                      </p:cBhvr>
                                      <p:tavLst>
                                        <p:tav tm="0">
                                          <p:val>
                                            <p:fltVal val="0"/>
                                          </p:val>
                                        </p:tav>
                                        <p:tav tm="100000">
                                          <p:val>
                                            <p:strVal val="#ppt_w"/>
                                          </p:val>
                                        </p:tav>
                                      </p:tavLst>
                                    </p:anim>
                                    <p:anim calcmode="lin" valueType="num">
                                      <p:cBhvr>
                                        <p:cTn id="49" dur="1000" fill="hold"/>
                                        <p:tgtEl>
                                          <p:spTgt spid="19"/>
                                        </p:tgtEl>
                                        <p:attrNameLst>
                                          <p:attrName>ppt_h</p:attrName>
                                        </p:attrNameLst>
                                      </p:cBhvr>
                                      <p:tavLst>
                                        <p:tav tm="0">
                                          <p:val>
                                            <p:fltVal val="0"/>
                                          </p:val>
                                        </p:tav>
                                        <p:tav tm="100000">
                                          <p:val>
                                            <p:strVal val="#ppt_h"/>
                                          </p:val>
                                        </p:tav>
                                      </p:tavLst>
                                    </p:anim>
                                    <p:anim calcmode="lin" valueType="num">
                                      <p:cBhvr>
                                        <p:cTn id="50" dur="1000" fill="hold"/>
                                        <p:tgtEl>
                                          <p:spTgt spid="19"/>
                                        </p:tgtEl>
                                        <p:attrNameLst>
                                          <p:attrName>style.rotation</p:attrName>
                                        </p:attrNameLst>
                                      </p:cBhvr>
                                      <p:tavLst>
                                        <p:tav tm="0">
                                          <p:val>
                                            <p:fltVal val="90"/>
                                          </p:val>
                                        </p:tav>
                                        <p:tav tm="100000">
                                          <p:val>
                                            <p:fltVal val="0"/>
                                          </p:val>
                                        </p:tav>
                                      </p:tavLst>
                                    </p:anim>
                                    <p:animEffect transition="in" filter="fade">
                                      <p:cBhvr>
                                        <p:cTn id="51"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4" grpId="0" animBg="1"/>
      <p:bldP spid="15" grpId="0" animBg="1"/>
      <p:bldP spid="16" grpId="0" animBg="1"/>
      <p:bldP spid="17" grpId="0"/>
      <p:bldP spid="18" grpId="0"/>
    </p:bldLst>
  </p:timing>
  <p:extLst mod="1">
    <p:ext uri="{E180D4A7-C9FB-4DFB-919C-405C955672EB}">
      <p14:showEvtLst xmlns:p14="http://schemas.microsoft.com/office/powerpoint/2010/main">
        <p14:playEvt time="1" objId="20"/>
        <p14:stopEvt time="35208" objId="20"/>
      </p14:showEvtLst>
    </p:ext>
  </p:extLs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7174" name="Picture 6" descr="Background Cartoon School Children | Desenho de criança, Criança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4656"/>
            <a:ext cx="12192000" cy="692265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7361" y="1345734"/>
            <a:ext cx="803657" cy="666864"/>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0997" y="1345734"/>
            <a:ext cx="803657" cy="666864"/>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64633" y="1345734"/>
            <a:ext cx="803658" cy="666864"/>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4462" y="1345734"/>
            <a:ext cx="803658" cy="666864"/>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4291" y="1345734"/>
            <a:ext cx="803658" cy="666864"/>
          </a:xfrm>
          <a:prstGeom prst="rect">
            <a:avLst/>
          </a:prstGeom>
        </p:spPr>
      </p:pic>
      <p:sp>
        <p:nvSpPr>
          <p:cNvPr id="5" name="TextBox 4"/>
          <p:cNvSpPr txBox="1"/>
          <p:nvPr/>
        </p:nvSpPr>
        <p:spPr>
          <a:xfrm>
            <a:off x="342568" y="3186539"/>
            <a:ext cx="5323894" cy="830997"/>
          </a:xfrm>
          <a:prstGeom prst="rect">
            <a:avLst/>
          </a:prstGeom>
          <a:noFill/>
        </p:spPr>
        <p:txBody>
          <a:bodyPr wrap="none" rtlCol="0">
            <a:spAutoFit/>
          </a:bodyPr>
          <a:lstStyle/>
          <a:p>
            <a:pPr algn="ctr"/>
            <a:r>
              <a:rPr lang="en-US" sz="2400" b="1" dirty="0" err="1">
                <a:solidFill>
                  <a:schemeClr val="accent6">
                    <a:lumMod val="75000"/>
                  </a:schemeClr>
                </a:solidFill>
              </a:rPr>
              <a:t>Chào</a:t>
            </a:r>
            <a:r>
              <a:rPr lang="en-US" sz="2400" b="1" dirty="0">
                <a:solidFill>
                  <a:schemeClr val="accent6">
                    <a:lumMod val="75000"/>
                  </a:schemeClr>
                </a:solidFill>
              </a:rPr>
              <a:t> </a:t>
            </a:r>
            <a:r>
              <a:rPr lang="en-US" sz="2400" b="1" dirty="0" err="1">
                <a:solidFill>
                  <a:schemeClr val="accent6">
                    <a:lumMod val="75000"/>
                  </a:schemeClr>
                </a:solidFill>
              </a:rPr>
              <a:t>tạm</a:t>
            </a:r>
            <a:r>
              <a:rPr lang="en-US" sz="2400" b="1" dirty="0">
                <a:solidFill>
                  <a:schemeClr val="accent6">
                    <a:lumMod val="75000"/>
                  </a:schemeClr>
                </a:solidFill>
              </a:rPr>
              <a:t> </a:t>
            </a:r>
            <a:r>
              <a:rPr lang="en-US" sz="2400" b="1" dirty="0" err="1">
                <a:solidFill>
                  <a:schemeClr val="accent6">
                    <a:lumMod val="75000"/>
                  </a:schemeClr>
                </a:solidFill>
              </a:rPr>
              <a:t>biệt</a:t>
            </a:r>
            <a:r>
              <a:rPr lang="en-US" sz="2400" b="1" dirty="0">
                <a:solidFill>
                  <a:schemeClr val="accent6">
                    <a:lumMod val="75000"/>
                  </a:schemeClr>
                </a:solidFill>
              </a:rPr>
              <a:t>!</a:t>
            </a:r>
          </a:p>
          <a:p>
            <a:pPr algn="ctr"/>
            <a:r>
              <a:rPr lang="en-US" sz="2400" b="1" dirty="0" err="1">
                <a:solidFill>
                  <a:schemeClr val="accent6">
                    <a:lumMod val="75000"/>
                  </a:schemeClr>
                </a:solidFill>
              </a:rPr>
              <a:t>Hẹn</a:t>
            </a:r>
            <a:r>
              <a:rPr lang="en-US" sz="2400" b="1" dirty="0">
                <a:solidFill>
                  <a:schemeClr val="accent6">
                    <a:lumMod val="75000"/>
                  </a:schemeClr>
                </a:solidFill>
              </a:rPr>
              <a:t> </a:t>
            </a:r>
            <a:r>
              <a:rPr lang="en-US" sz="2400" b="1" dirty="0" err="1">
                <a:solidFill>
                  <a:schemeClr val="accent6">
                    <a:lumMod val="75000"/>
                  </a:schemeClr>
                </a:solidFill>
              </a:rPr>
              <a:t>gặp</a:t>
            </a:r>
            <a:r>
              <a:rPr lang="en-US" sz="2400" b="1" dirty="0">
                <a:solidFill>
                  <a:schemeClr val="accent6">
                    <a:lumMod val="75000"/>
                  </a:schemeClr>
                </a:solidFill>
              </a:rPr>
              <a:t> </a:t>
            </a:r>
            <a:r>
              <a:rPr lang="en-US" sz="2400" b="1" dirty="0" err="1">
                <a:solidFill>
                  <a:schemeClr val="accent6">
                    <a:lumMod val="75000"/>
                  </a:schemeClr>
                </a:solidFill>
              </a:rPr>
              <a:t>lại</a:t>
            </a:r>
            <a:r>
              <a:rPr lang="en-US" sz="2400" b="1" dirty="0">
                <a:solidFill>
                  <a:schemeClr val="accent6">
                    <a:lumMod val="75000"/>
                  </a:schemeClr>
                </a:solidFill>
              </a:rPr>
              <a:t> </a:t>
            </a:r>
            <a:r>
              <a:rPr lang="en-US" sz="2400" b="1" dirty="0" err="1">
                <a:solidFill>
                  <a:schemeClr val="accent6">
                    <a:lumMod val="75000"/>
                  </a:schemeClr>
                </a:solidFill>
              </a:rPr>
              <a:t>trong</a:t>
            </a:r>
            <a:r>
              <a:rPr lang="en-US" sz="2400" b="1" dirty="0">
                <a:solidFill>
                  <a:schemeClr val="accent6">
                    <a:lumMod val="75000"/>
                  </a:schemeClr>
                </a:solidFill>
              </a:rPr>
              <a:t> </a:t>
            </a:r>
            <a:r>
              <a:rPr lang="en-US" sz="2400" b="1" dirty="0" err="1">
                <a:solidFill>
                  <a:schemeClr val="accent6">
                    <a:lumMod val="75000"/>
                  </a:schemeClr>
                </a:solidFill>
              </a:rPr>
              <a:t>bài</a:t>
            </a:r>
            <a:r>
              <a:rPr lang="en-US" sz="2400" b="1" dirty="0">
                <a:solidFill>
                  <a:schemeClr val="accent6">
                    <a:lumMod val="75000"/>
                  </a:schemeClr>
                </a:solidFill>
              </a:rPr>
              <a:t> </a:t>
            </a:r>
            <a:r>
              <a:rPr lang="en-US" sz="2400" b="1" dirty="0" err="1">
                <a:solidFill>
                  <a:schemeClr val="accent6">
                    <a:lumMod val="75000"/>
                  </a:schemeClr>
                </a:solidFill>
              </a:rPr>
              <a:t>học</a:t>
            </a:r>
            <a:r>
              <a:rPr lang="en-US" sz="2400" b="1" dirty="0">
                <a:solidFill>
                  <a:schemeClr val="accent6">
                    <a:lumMod val="75000"/>
                  </a:schemeClr>
                </a:solidFill>
              </a:rPr>
              <a:t> </a:t>
            </a:r>
            <a:r>
              <a:rPr lang="en-US" sz="2400" b="1" dirty="0" err="1">
                <a:solidFill>
                  <a:schemeClr val="accent6">
                    <a:lumMod val="75000"/>
                  </a:schemeClr>
                </a:solidFill>
              </a:rPr>
              <a:t>tiếp</a:t>
            </a:r>
            <a:r>
              <a:rPr lang="en-US" sz="2400" b="1" dirty="0">
                <a:solidFill>
                  <a:schemeClr val="accent6">
                    <a:lumMod val="75000"/>
                  </a:schemeClr>
                </a:solidFill>
              </a:rPr>
              <a:t> </a:t>
            </a:r>
            <a:r>
              <a:rPr lang="en-US" sz="2400" b="1" dirty="0" err="1">
                <a:solidFill>
                  <a:schemeClr val="accent6">
                    <a:lumMod val="75000"/>
                  </a:schemeClr>
                </a:solidFill>
              </a:rPr>
              <a:t>theo</a:t>
            </a:r>
            <a:r>
              <a:rPr lang="en-US" sz="2400" b="1" dirty="0">
                <a:solidFill>
                  <a:schemeClr val="accent6">
                    <a:lumMod val="75000"/>
                  </a:schemeClr>
                </a:solidFill>
              </a:rPr>
              <a:t>!</a:t>
            </a:r>
          </a:p>
        </p:txBody>
      </p:sp>
    </p:spTree>
    <p:custDataLst>
      <p:tags r:id="rId1"/>
    </p:custDataLst>
    <p:extLst>
      <p:ext uri="{BB962C8B-B14F-4D97-AF65-F5344CB8AC3E}">
        <p14:creationId xmlns:p14="http://schemas.microsoft.com/office/powerpoint/2010/main" val="2404165689"/>
      </p:ext>
    </p:extLst>
  </p:cSld>
  <p:clrMapOvr>
    <a:masterClrMapping/>
  </p:clrMapOvr>
  <mc:AlternateContent xmlns:mc="http://schemas.openxmlformats.org/markup-compatibility/2006" xmlns:p14="http://schemas.microsoft.com/office/powerpoint/2010/main">
    <mc:Choice Requires="p14">
      <p:transition spd="slow" p14:dur="2000" advTm="31712"/>
    </mc:Choice>
    <mc:Fallback xmlns="">
      <p:transition spd="slow" advTm="3171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8" presetClass="emph" presetSubtype="0" fill="hold" nodeType="withEffect">
                                  <p:stCondLst>
                                    <p:cond delay="0"/>
                                  </p:stCondLst>
                                  <p:childTnLst>
                                    <p:animRot by="21600000">
                                      <p:cBhvr>
                                        <p:cTn id="16" dur="2000" fill="hold"/>
                                        <p:tgtEl>
                                          <p:spTgt spid="4"/>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8"/>
                                        </p:tgtEl>
                                        <p:attrNameLst>
                                          <p:attrName>r</p:attrName>
                                        </p:attrNameLst>
                                      </p:cBhvr>
                                    </p:animRot>
                                  </p:childTnLst>
                                </p:cTn>
                              </p:par>
                              <p:par>
                                <p:cTn id="19" presetID="8" presetClass="emph" presetSubtype="0" fill="hold" nodeType="withEffect">
                                  <p:stCondLst>
                                    <p:cond delay="0"/>
                                  </p:stCondLst>
                                  <p:childTnLst>
                                    <p:animRot by="21600000">
                                      <p:cBhvr>
                                        <p:cTn id="20" dur="2000" fill="hold"/>
                                        <p:tgtEl>
                                          <p:spTgt spid="9"/>
                                        </p:tgtEl>
                                        <p:attrNameLst>
                                          <p:attrName>r</p:attrName>
                                        </p:attrNameLst>
                                      </p:cBhvr>
                                    </p:animRot>
                                  </p:childTnLst>
                                </p:cTn>
                              </p:par>
                              <p:par>
                                <p:cTn id="21" presetID="8" presetClass="emph" presetSubtype="0" fill="hold" nodeType="withEffect">
                                  <p:stCondLst>
                                    <p:cond delay="0"/>
                                  </p:stCondLst>
                                  <p:childTnLst>
                                    <p:animRot by="21600000">
                                      <p:cBhvr>
                                        <p:cTn id="22" dur="2000" fill="hold"/>
                                        <p:tgtEl>
                                          <p:spTgt spid="10"/>
                                        </p:tgtEl>
                                        <p:attrNameLst>
                                          <p:attrName>r</p:attrName>
                                        </p:attrNameLst>
                                      </p:cBhvr>
                                    </p:animRot>
                                  </p:childTnLst>
                                </p:cTn>
                              </p:par>
                              <p:par>
                                <p:cTn id="23" presetID="8" presetClass="emph" presetSubtype="0" fill="hold" nodeType="withEffect">
                                  <p:stCondLst>
                                    <p:cond delay="0"/>
                                  </p:stCondLst>
                                  <p:childTnLst>
                                    <p:animRot by="21600000">
                                      <p:cBhvr>
                                        <p:cTn id="24" dur="2000" fill="hold"/>
                                        <p:tgtEl>
                                          <p:spTgt spid="11"/>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38" presetClass="entr" presetSubtype="0" accel="50000" fill="hold" grpId="0" nodeType="clickEffect">
                                  <p:stCondLst>
                                    <p:cond delay="0"/>
                                  </p:stCondLst>
                                  <p:iterate type="lt">
                                    <p:tmPct val="49811"/>
                                  </p:iterate>
                                  <p:childTnLst>
                                    <p:set>
                                      <p:cBhvr>
                                        <p:cTn id="28" dur="1" fill="hold">
                                          <p:stCondLst>
                                            <p:cond delay="0"/>
                                          </p:stCondLst>
                                        </p:cTn>
                                        <p:tgtEl>
                                          <p:spTgt spid="5"/>
                                        </p:tgtEl>
                                        <p:attrNameLst>
                                          <p:attrName>style.visibility</p:attrName>
                                        </p:attrNameLst>
                                      </p:cBhvr>
                                      <p:to>
                                        <p:strVal val="visible"/>
                                      </p:to>
                                    </p:set>
                                    <p:set>
                                      <p:cBhvr>
                                        <p:cTn id="29" dur="114" fill="hold">
                                          <p:stCondLst>
                                            <p:cond delay="0"/>
                                          </p:stCondLst>
                                        </p:cTn>
                                        <p:tgtEl>
                                          <p:spTgt spid="5"/>
                                        </p:tgtEl>
                                        <p:attrNameLst>
                                          <p:attrName>style.rotation</p:attrName>
                                        </p:attrNameLst>
                                      </p:cBhvr>
                                      <p:to>
                                        <p:strVal val="-45.0"/>
                                      </p:to>
                                    </p:set>
                                    <p:anim calcmode="lin" valueType="num">
                                      <p:cBhvr>
                                        <p:cTn id="30" dur="114" fill="hold">
                                          <p:stCondLst>
                                            <p:cond delay="114"/>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31" dur="114"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32" dur="2" decel="50000" autoRev="1" fill="hold">
                                          <p:stCondLst>
                                            <p:cond delay="114"/>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33" dur="1" fill="hold">
                                          <p:stCondLst>
                                            <p:cond delay="249"/>
                                          </p:stCondLst>
                                        </p:cTn>
                                        <p:tgtEl>
                                          <p:spTgt spid="5"/>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extLst mod="1">
    <p:ext uri="{E180D4A7-C9FB-4DFB-919C-405C955672EB}">
      <p14:showEvtLst xmlns:p14="http://schemas.microsoft.com/office/powerpoint/2010/main">
        <p14:playEvt time="1" objId="6"/>
        <p14:stopEvt time="17206" objId="6"/>
      </p14:showEvt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giaoan.link] hinh-nen-powerpoint-don-gian-dep-3 » Tài liệu miễn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TextBox 3"/>
          <p:cNvSpPr txBox="1"/>
          <p:nvPr/>
        </p:nvSpPr>
        <p:spPr>
          <a:xfrm>
            <a:off x="3602736" y="1847088"/>
            <a:ext cx="3081528" cy="1508760"/>
          </a:xfrm>
          <a:prstGeom prst="rect">
            <a:avLst/>
          </a:prstGeom>
          <a:noFill/>
        </p:spPr>
        <p:txBody>
          <a:bodyPr wrap="square" rtlCol="0">
            <a:spAutoFit/>
          </a:bodyPr>
          <a:lstStyle/>
          <a:p>
            <a:endParaRPr lang="en-US" dirty="0"/>
          </a:p>
        </p:txBody>
      </p:sp>
      <p:pic>
        <p:nvPicPr>
          <p:cNvPr id="5" name="Picture 4"/>
          <p:cNvPicPr>
            <a:picLocks noChangeAspect="1"/>
          </p:cNvPicPr>
          <p:nvPr/>
        </p:nvPicPr>
        <p:blipFill>
          <a:blip r:embed="rId4"/>
          <a:stretch>
            <a:fillRect/>
          </a:stretch>
        </p:blipFill>
        <p:spPr>
          <a:xfrm>
            <a:off x="924421" y="1053404"/>
            <a:ext cx="10288524" cy="5439759"/>
          </a:xfrm>
          <a:prstGeom prst="rect">
            <a:avLst/>
          </a:prstGeom>
        </p:spPr>
      </p:pic>
      <p:sp>
        <p:nvSpPr>
          <p:cNvPr id="6" name="TextBox 5"/>
          <p:cNvSpPr txBox="1"/>
          <p:nvPr/>
        </p:nvSpPr>
        <p:spPr>
          <a:xfrm>
            <a:off x="3441754" y="456673"/>
            <a:ext cx="4535597" cy="400110"/>
          </a:xfrm>
          <a:prstGeom prst="rect">
            <a:avLst/>
          </a:prstGeom>
          <a:noFill/>
        </p:spPr>
        <p:txBody>
          <a:bodyPr wrap="square" rtlCol="0">
            <a:spAutoFit/>
          </a:bodyPr>
          <a:lstStyle/>
          <a:p>
            <a:pPr algn="ctr"/>
            <a:r>
              <a:rPr lang="en-US" sz="2000" b="1" dirty="0" err="1">
                <a:solidFill>
                  <a:schemeClr val="accent5">
                    <a:lumMod val="75000"/>
                  </a:schemeClr>
                </a:solidFill>
              </a:rPr>
              <a:t>Các</a:t>
            </a:r>
            <a:r>
              <a:rPr lang="en-US" sz="2000" b="1" dirty="0">
                <a:solidFill>
                  <a:schemeClr val="accent5">
                    <a:lumMod val="75000"/>
                  </a:schemeClr>
                </a:solidFill>
              </a:rPr>
              <a:t> con </a:t>
            </a:r>
            <a:r>
              <a:rPr lang="en-US" sz="2000" b="1" dirty="0" err="1">
                <a:solidFill>
                  <a:schemeClr val="accent5">
                    <a:lumMod val="75000"/>
                  </a:schemeClr>
                </a:solidFill>
              </a:rPr>
              <a:t>nhìn</a:t>
            </a:r>
            <a:r>
              <a:rPr lang="en-US" sz="2000" b="1" dirty="0">
                <a:solidFill>
                  <a:schemeClr val="accent5">
                    <a:lumMod val="75000"/>
                  </a:schemeClr>
                </a:solidFill>
              </a:rPr>
              <a:t> </a:t>
            </a:r>
            <a:r>
              <a:rPr lang="en-US" sz="2000" b="1" dirty="0" err="1">
                <a:solidFill>
                  <a:schemeClr val="accent5">
                    <a:lumMod val="75000"/>
                  </a:schemeClr>
                </a:solidFill>
              </a:rPr>
              <a:t>thấy</a:t>
            </a:r>
            <a:r>
              <a:rPr lang="en-US" sz="2000" b="1" dirty="0">
                <a:solidFill>
                  <a:schemeClr val="accent5">
                    <a:lumMod val="75000"/>
                  </a:schemeClr>
                </a:solidFill>
              </a:rPr>
              <a:t> </a:t>
            </a:r>
            <a:r>
              <a:rPr lang="en-US" sz="2000" b="1" dirty="0" err="1">
                <a:solidFill>
                  <a:schemeClr val="accent5">
                    <a:lumMod val="75000"/>
                  </a:schemeClr>
                </a:solidFill>
              </a:rPr>
              <a:t>gì</a:t>
            </a:r>
            <a:r>
              <a:rPr lang="en-US" sz="2000" b="1" dirty="0">
                <a:solidFill>
                  <a:schemeClr val="accent5">
                    <a:lumMod val="75000"/>
                  </a:schemeClr>
                </a:solidFill>
              </a:rPr>
              <a:t> </a:t>
            </a:r>
            <a:r>
              <a:rPr lang="en-US" sz="2000" b="1" dirty="0" err="1">
                <a:solidFill>
                  <a:schemeClr val="accent5">
                    <a:lumMod val="75000"/>
                  </a:schemeClr>
                </a:solidFill>
              </a:rPr>
              <a:t>đây</a:t>
            </a:r>
            <a:r>
              <a:rPr lang="en-US" sz="2000" b="1" dirty="0">
                <a:solidFill>
                  <a:schemeClr val="accent5">
                    <a:lumMod val="75000"/>
                  </a:schemeClr>
                </a:solidFill>
              </a:rPr>
              <a:t>?</a:t>
            </a:r>
          </a:p>
        </p:txBody>
      </p:sp>
    </p:spTree>
    <p:custDataLst>
      <p:tags r:id="rId1"/>
    </p:custDataLst>
    <p:extLst>
      <p:ext uri="{BB962C8B-B14F-4D97-AF65-F5344CB8AC3E}">
        <p14:creationId xmlns:p14="http://schemas.microsoft.com/office/powerpoint/2010/main" val="3974516259"/>
      </p:ext>
    </p:extLst>
  </p:cSld>
  <p:clrMapOvr>
    <a:masterClrMapping/>
  </p:clrMapOvr>
  <mc:AlternateContent xmlns:mc="http://schemas.openxmlformats.org/markup-compatibility/2006" xmlns:p14="http://schemas.microsoft.com/office/powerpoint/2010/main">
    <mc:Choice Requires="p14">
      <p:transition spd="slow" p14:dur="1500" advTm="13376">
        <p:split orient="vert"/>
      </p:transition>
    </mc:Choice>
    <mc:Fallback xmlns="">
      <p:transition spd="slow" advTm="13376">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extLst mod="1">
    <p:ext uri="{E180D4A7-C9FB-4DFB-919C-405C955672EB}">
      <p14:showEvtLst xmlns:p14="http://schemas.microsoft.com/office/powerpoint/2010/main">
        <p14:playEvt time="1" objId="7"/>
      </p14:showEvt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ình nền Powerpoint đẹp nhấ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245"/>
            <a:ext cx="12192001" cy="687324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861507" y="2307944"/>
            <a:ext cx="8468985" cy="584775"/>
          </a:xfrm>
          <a:prstGeom prst="rect">
            <a:avLst/>
          </a:prstGeom>
          <a:noFill/>
        </p:spPr>
        <p:txBody>
          <a:bodyPr wrap="none" rtlCol="0">
            <a:spAutoFit/>
          </a:bodyPr>
          <a:lstStyle/>
          <a:p>
            <a:r>
              <a:rPr lang="en-US" sz="3200" b="1" dirty="0" err="1">
                <a:solidFill>
                  <a:srgbClr val="FF0000"/>
                </a:solidFill>
              </a:rPr>
              <a:t>Điều</a:t>
            </a:r>
            <a:r>
              <a:rPr lang="en-US" sz="3200" b="1" dirty="0">
                <a:solidFill>
                  <a:srgbClr val="FF0000"/>
                </a:solidFill>
              </a:rPr>
              <a:t> </a:t>
            </a:r>
            <a:r>
              <a:rPr lang="en-US" sz="3200" b="1" dirty="0" err="1">
                <a:solidFill>
                  <a:srgbClr val="FF0000"/>
                </a:solidFill>
              </a:rPr>
              <a:t>gì</a:t>
            </a:r>
            <a:r>
              <a:rPr lang="en-US" sz="3200" b="1" dirty="0">
                <a:solidFill>
                  <a:srgbClr val="FF0000"/>
                </a:solidFill>
              </a:rPr>
              <a:t> </a:t>
            </a:r>
            <a:r>
              <a:rPr lang="en-US" sz="3200" b="1" dirty="0" err="1">
                <a:solidFill>
                  <a:srgbClr val="FF0000"/>
                </a:solidFill>
              </a:rPr>
              <a:t>sẽ</a:t>
            </a:r>
            <a:r>
              <a:rPr lang="en-US" sz="3200" b="1" dirty="0">
                <a:solidFill>
                  <a:srgbClr val="FF0000"/>
                </a:solidFill>
              </a:rPr>
              <a:t> </a:t>
            </a:r>
            <a:r>
              <a:rPr lang="en-US" sz="3200" b="1" dirty="0" err="1">
                <a:solidFill>
                  <a:srgbClr val="FF0000"/>
                </a:solidFill>
              </a:rPr>
              <a:t>xảy</a:t>
            </a:r>
            <a:r>
              <a:rPr lang="en-US" sz="3200" b="1" dirty="0">
                <a:solidFill>
                  <a:srgbClr val="FF0000"/>
                </a:solidFill>
              </a:rPr>
              <a:t> </a:t>
            </a:r>
            <a:r>
              <a:rPr lang="en-US" sz="3200" b="1" dirty="0" err="1">
                <a:solidFill>
                  <a:srgbClr val="FF0000"/>
                </a:solidFill>
              </a:rPr>
              <a:t>ra</a:t>
            </a:r>
            <a:r>
              <a:rPr lang="en-US" sz="3200" b="1" dirty="0">
                <a:solidFill>
                  <a:srgbClr val="FF0000"/>
                </a:solidFill>
              </a:rPr>
              <a:t> </a:t>
            </a:r>
            <a:r>
              <a:rPr lang="en-US" sz="3200" b="1" dirty="0" err="1">
                <a:solidFill>
                  <a:srgbClr val="FF0000"/>
                </a:solidFill>
              </a:rPr>
              <a:t>khi</a:t>
            </a:r>
            <a:r>
              <a:rPr lang="en-US" sz="3200" b="1" dirty="0">
                <a:solidFill>
                  <a:srgbClr val="FF0000"/>
                </a:solidFill>
              </a:rPr>
              <a:t> </a:t>
            </a:r>
            <a:r>
              <a:rPr lang="en-US" sz="3200" b="1" dirty="0" err="1">
                <a:solidFill>
                  <a:srgbClr val="FF0000"/>
                </a:solidFill>
              </a:rPr>
              <a:t>không</a:t>
            </a:r>
            <a:r>
              <a:rPr lang="en-US" sz="3200" b="1" dirty="0">
                <a:solidFill>
                  <a:srgbClr val="FF0000"/>
                </a:solidFill>
              </a:rPr>
              <a:t> </a:t>
            </a:r>
            <a:r>
              <a:rPr lang="en-US" sz="3200" b="1" dirty="0" err="1">
                <a:solidFill>
                  <a:srgbClr val="FF0000"/>
                </a:solidFill>
              </a:rPr>
              <a:t>phân</a:t>
            </a:r>
            <a:r>
              <a:rPr lang="en-US" sz="3200" b="1" dirty="0">
                <a:solidFill>
                  <a:srgbClr val="FF0000"/>
                </a:solidFill>
              </a:rPr>
              <a:t> </a:t>
            </a:r>
            <a:r>
              <a:rPr lang="en-US" sz="3200" b="1" dirty="0" err="1">
                <a:solidFill>
                  <a:srgbClr val="FF0000"/>
                </a:solidFill>
              </a:rPr>
              <a:t>loại</a:t>
            </a:r>
            <a:r>
              <a:rPr lang="en-US" sz="3200" b="1" dirty="0">
                <a:solidFill>
                  <a:srgbClr val="FF0000"/>
                </a:solidFill>
              </a:rPr>
              <a:t> </a:t>
            </a:r>
            <a:r>
              <a:rPr lang="en-US" sz="3200" b="1" dirty="0" err="1">
                <a:solidFill>
                  <a:srgbClr val="FF0000"/>
                </a:solidFill>
              </a:rPr>
              <a:t>rác</a:t>
            </a:r>
            <a:r>
              <a:rPr lang="en-US" sz="3200" b="1" dirty="0">
                <a:solidFill>
                  <a:srgbClr val="FF0000"/>
                </a:solidFill>
              </a:rPr>
              <a:t> ?</a:t>
            </a:r>
          </a:p>
        </p:txBody>
      </p:sp>
    </p:spTree>
    <p:custDataLst>
      <p:tags r:id="rId1"/>
    </p:custDataLst>
    <p:extLst>
      <p:ext uri="{BB962C8B-B14F-4D97-AF65-F5344CB8AC3E}">
        <p14:creationId xmlns:p14="http://schemas.microsoft.com/office/powerpoint/2010/main" val="1240625678"/>
      </p:ext>
    </p:extLst>
  </p:cSld>
  <p:clrMapOvr>
    <a:masterClrMapping/>
  </p:clrMapOvr>
  <p:transition spd="med" advTm="754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set>
                                      <p:cBhvr>
                                        <p:cTn id="7" dur="114" fill="hold">
                                          <p:stCondLst>
                                            <p:cond delay="0"/>
                                          </p:stCondLst>
                                        </p:cTn>
                                        <p:tgtEl>
                                          <p:spTgt spid="6"/>
                                        </p:tgtEl>
                                        <p:attrNameLst>
                                          <p:attrName>style.rotation</p:attrName>
                                        </p:attrNameLst>
                                      </p:cBhvr>
                                      <p:to>
                                        <p:strVal val="-45.0"/>
                                      </p:to>
                                    </p:set>
                                    <p:anim calcmode="lin" valueType="num">
                                      <p:cBhvr>
                                        <p:cTn id="8" dur="114" fill="hold">
                                          <p:stCondLst>
                                            <p:cond delay="114"/>
                                          </p:stCondLst>
                                        </p:cTn>
                                        <p:tgtEl>
                                          <p:spTgt spid="6"/>
                                        </p:tgtEl>
                                        <p:attrNameLst>
                                          <p:attrName>style.rotation</p:attrName>
                                        </p:attrNameLst>
                                      </p:cBhvr>
                                      <p:tavLst>
                                        <p:tav tm="0">
                                          <p:val>
                                            <p:fltVal val="-45"/>
                                          </p:val>
                                        </p:tav>
                                        <p:tav tm="69900">
                                          <p:val>
                                            <p:fltVal val="45"/>
                                          </p:val>
                                        </p:tav>
                                        <p:tav tm="100000">
                                          <p:val>
                                            <p:fltVal val="0"/>
                                          </p:val>
                                        </p:tav>
                                      </p:tavLst>
                                    </p:anim>
                                    <p:anim calcmode="lin" valueType="num">
                                      <p:cBhvr>
                                        <p:cTn id="9" dur="114" fill="hold">
                                          <p:stCondLst>
                                            <p:cond delay="0"/>
                                          </p:stCondLst>
                                        </p:cTn>
                                        <p:tgtEl>
                                          <p:spTgt spid="6"/>
                                        </p:tgtEl>
                                        <p:attrNameLst>
                                          <p:attrName>ppt_y</p:attrName>
                                        </p:attrNameLst>
                                      </p:cBhvr>
                                      <p:tavLst>
                                        <p:tav tm="0">
                                          <p:val>
                                            <p:strVal val="#ppt_y-1"/>
                                          </p:val>
                                        </p:tav>
                                        <p:tav tm="100000">
                                          <p:val>
                                            <p:strVal val="#ppt_y-(0.354*#ppt_w-0.172*#ppt_h)"/>
                                          </p:val>
                                        </p:tav>
                                      </p:tavLst>
                                    </p:anim>
                                    <p:anim calcmode="lin" valueType="num">
                                      <p:cBhvr>
                                        <p:cTn id="10" dur="39" decel="50000" autoRev="1" fill="hold">
                                          <p:stCondLst>
                                            <p:cond delay="114"/>
                                          </p:stCondLst>
                                        </p:cTn>
                                        <p:tgtEl>
                                          <p:spTgt spid="6"/>
                                        </p:tgtEl>
                                        <p:attrNameLst>
                                          <p:attrName>ppt_y</p:attrName>
                                        </p:attrNameLst>
                                      </p:cBhvr>
                                      <p:tavLst>
                                        <p:tav tm="0">
                                          <p:val>
                                            <p:strVal val="#ppt_y-(0.354*#ppt_w-0.172*#ppt_h)"/>
                                          </p:val>
                                        </p:tav>
                                        <p:tav tm="100000">
                                          <p:val>
                                            <p:strVal val="#ppt_y-(0.354*#ppt_w-0.172*#ppt_h)-#ppt_h/2"/>
                                          </p:val>
                                        </p:tav>
                                      </p:tavLst>
                                    </p:anim>
                                    <p:anim calcmode="lin" valueType="num">
                                      <p:cBhvr>
                                        <p:cTn id="11" dur="34" fill="hold">
                                          <p:stCondLst>
                                            <p:cond delay="216"/>
                                          </p:stCondLst>
                                        </p:cTn>
                                        <p:tgtEl>
                                          <p:spTgt spid="6"/>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extLst mod="1">
    <p:ext uri="{E180D4A7-C9FB-4DFB-919C-405C955672EB}">
      <p14:showEvtLst xmlns:p14="http://schemas.microsoft.com/office/powerpoint/2010/main">
        <p14:playEvt time="1" objId="34"/>
      </p14:showEvt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0657"/>
          </a:xfrm>
          <a:prstGeom prst="rect">
            <a:avLst/>
          </a:prstGeom>
        </p:spPr>
      </p:pic>
    </p:spTree>
    <p:extLst>
      <p:ext uri="{BB962C8B-B14F-4D97-AF65-F5344CB8AC3E}">
        <p14:creationId xmlns:p14="http://schemas.microsoft.com/office/powerpoint/2010/main" val="897739914"/>
      </p:ext>
    </p:extLst>
  </p:cSld>
  <p:clrMapOvr>
    <a:masterClrMapping/>
  </p:clrMapOvr>
  <mc:AlternateContent xmlns:mc="http://schemas.openxmlformats.org/markup-compatibility/2006" xmlns:p14="http://schemas.microsoft.com/office/powerpoint/2010/main">
    <mc:Choice Requires="p14">
      <p:transition spd="slow" p14:dur="1200" advTm="7197">
        <p14:prism/>
      </p:transition>
    </mc:Choice>
    <mc:Fallback xmlns="">
      <p:transition spd="slow" advTm="7197">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12841983"/>
      </p:ext>
    </p:extLst>
  </p:cSld>
  <p:clrMapOvr>
    <a:masterClrMapping/>
  </p:clrMapOvr>
  <mc:AlternateContent xmlns:mc="http://schemas.openxmlformats.org/markup-compatibility/2006" xmlns:p14="http://schemas.microsoft.com/office/powerpoint/2010/main">
    <mc:Choice Requires="p14">
      <p:transition spd="slow" p14:dur="1200" advTm="2513">
        <p14:prism/>
      </p:transition>
    </mc:Choice>
    <mc:Fallback xmlns="">
      <p:transition spd="slow" advTm="2513">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5257"/>
          </a:xfrm>
          <a:prstGeom prst="rect">
            <a:avLst/>
          </a:prstGeom>
        </p:spPr>
      </p:pic>
    </p:spTree>
    <p:extLst>
      <p:ext uri="{BB962C8B-B14F-4D97-AF65-F5344CB8AC3E}">
        <p14:creationId xmlns:p14="http://schemas.microsoft.com/office/powerpoint/2010/main" val="2375508378"/>
      </p:ext>
    </p:extLst>
  </p:cSld>
  <p:clrMapOvr>
    <a:masterClrMapping/>
  </p:clrMapOvr>
  <mc:AlternateContent xmlns:mc="http://schemas.openxmlformats.org/markup-compatibility/2006" xmlns:p14="http://schemas.microsoft.com/office/powerpoint/2010/main">
    <mc:Choice Requires="p14">
      <p:transition spd="slow" p14:dur="1600" advTm="6640">
        <p14:prism isInverted="1"/>
      </p:transition>
    </mc:Choice>
    <mc:Fallback xmlns="">
      <p:transition spd="slow" advTm="664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90296616"/>
      </p:ext>
    </p:extLst>
  </p:cSld>
  <p:clrMapOvr>
    <a:masterClrMapping/>
  </p:clrMapOvr>
  <mc:AlternateContent xmlns:mc="http://schemas.openxmlformats.org/markup-compatibility/2006" xmlns:p14="http://schemas.microsoft.com/office/powerpoint/2010/main">
    <mc:Choice Requires="p14">
      <p:transition spd="slow" p14:dur="1200" advTm="1138">
        <p14:prism/>
      </p:transition>
    </mc:Choice>
    <mc:Fallback xmlns="">
      <p:transition spd="slow" advTm="1138">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23.5"/>
</p:tagLst>
</file>

<file path=ppt/tags/tag10.xml><?xml version="1.0" encoding="utf-8"?>
<p:tagLst xmlns:a="http://schemas.openxmlformats.org/drawingml/2006/main" xmlns:r="http://schemas.openxmlformats.org/officeDocument/2006/relationships" xmlns:p="http://schemas.openxmlformats.org/presentationml/2006/main">
  <p:tag name="TIMING" val="|9.4"/>
</p:tagLst>
</file>

<file path=ppt/tags/tag11.xml><?xml version="1.0" encoding="utf-8"?>
<p:tagLst xmlns:a="http://schemas.openxmlformats.org/drawingml/2006/main" xmlns:r="http://schemas.openxmlformats.org/officeDocument/2006/relationships" xmlns:p="http://schemas.openxmlformats.org/presentationml/2006/main">
  <p:tag name="TIMING" val="|6.5"/>
</p:tagLst>
</file>

<file path=ppt/tags/tag12.xml><?xml version="1.0" encoding="utf-8"?>
<p:tagLst xmlns:a="http://schemas.openxmlformats.org/drawingml/2006/main" xmlns:r="http://schemas.openxmlformats.org/officeDocument/2006/relationships" xmlns:p="http://schemas.openxmlformats.org/presentationml/2006/main">
  <p:tag name="TIMING" val="|8.8|1.2|1.7"/>
</p:tagLst>
</file>

<file path=ppt/tags/tag13.xml><?xml version="1.0" encoding="utf-8"?>
<p:tagLst xmlns:a="http://schemas.openxmlformats.org/drawingml/2006/main" xmlns:r="http://schemas.openxmlformats.org/officeDocument/2006/relationships" xmlns:p="http://schemas.openxmlformats.org/presentationml/2006/main">
  <p:tag name="TIMING" val="|7.4"/>
</p:tagLst>
</file>

<file path=ppt/tags/tag14.xml><?xml version="1.0" encoding="utf-8"?>
<p:tagLst xmlns:a="http://schemas.openxmlformats.org/drawingml/2006/main" xmlns:r="http://schemas.openxmlformats.org/officeDocument/2006/relationships" xmlns:p="http://schemas.openxmlformats.org/presentationml/2006/main">
  <p:tag name="TIMING" val="|7|2.9|3.4"/>
</p:tagLst>
</file>

<file path=ppt/tags/tag15.xml><?xml version="1.0" encoding="utf-8"?>
<p:tagLst xmlns:a="http://schemas.openxmlformats.org/drawingml/2006/main" xmlns:r="http://schemas.openxmlformats.org/officeDocument/2006/relationships" xmlns:p="http://schemas.openxmlformats.org/presentationml/2006/main">
  <p:tag name="TIMING" val="|1|5.7"/>
</p:tagLst>
</file>

<file path=ppt/tags/tag16.xml><?xml version="1.0" encoding="utf-8"?>
<p:tagLst xmlns:a="http://schemas.openxmlformats.org/drawingml/2006/main" xmlns:r="http://schemas.openxmlformats.org/officeDocument/2006/relationships" xmlns:p="http://schemas.openxmlformats.org/presentationml/2006/main">
  <p:tag name="TIMING" val="|7.5|2.2|2.1|4.2|3.1|17.3|5.7"/>
</p:tagLst>
</file>

<file path=ppt/tags/tag17.xml><?xml version="1.0" encoding="utf-8"?>
<p:tagLst xmlns:a="http://schemas.openxmlformats.org/drawingml/2006/main" xmlns:r="http://schemas.openxmlformats.org/officeDocument/2006/relationships" xmlns:p="http://schemas.openxmlformats.org/presentationml/2006/main">
  <p:tag name="TIMING" val="|5.9|3.6|4.2|6.3|5.6|17.2|5.1"/>
</p:tagLst>
</file>

<file path=ppt/tags/tag18.xml><?xml version="1.0" encoding="utf-8"?>
<p:tagLst xmlns:a="http://schemas.openxmlformats.org/drawingml/2006/main" xmlns:r="http://schemas.openxmlformats.org/officeDocument/2006/relationships" xmlns:p="http://schemas.openxmlformats.org/presentationml/2006/main">
  <p:tag name="TIMING" val="|7.5|1.9|4.4|5.5|3.7|4.6|13.3|6"/>
</p:tagLst>
</file>

<file path=ppt/tags/tag19.xml><?xml version="1.0" encoding="utf-8"?>
<p:tagLst xmlns:a="http://schemas.openxmlformats.org/drawingml/2006/main" xmlns:r="http://schemas.openxmlformats.org/officeDocument/2006/relationships" xmlns:p="http://schemas.openxmlformats.org/presentationml/2006/main">
  <p:tag name="TIMING" val="|6.7|3.3|3.4|5.5|17.5|2.6"/>
</p:tagLst>
</file>

<file path=ppt/tags/tag2.xml><?xml version="1.0" encoding="utf-8"?>
<p:tagLst xmlns:a="http://schemas.openxmlformats.org/drawingml/2006/main" xmlns:r="http://schemas.openxmlformats.org/officeDocument/2006/relationships" xmlns:p="http://schemas.openxmlformats.org/presentationml/2006/main">
  <p:tag name="TIMING" val="|0.4|8.2"/>
</p:tagLst>
</file>

<file path=ppt/tags/tag20.xml><?xml version="1.0" encoding="utf-8"?>
<p:tagLst xmlns:a="http://schemas.openxmlformats.org/drawingml/2006/main" xmlns:r="http://schemas.openxmlformats.org/officeDocument/2006/relationships" xmlns:p="http://schemas.openxmlformats.org/presentationml/2006/main">
  <p:tag name="TIMING" val="|5.8|2.5|3.3|16.2|4.4"/>
</p:tagLst>
</file>

<file path=ppt/tags/tag21.xml><?xml version="1.0" encoding="utf-8"?>
<p:tagLst xmlns:a="http://schemas.openxmlformats.org/drawingml/2006/main" xmlns:r="http://schemas.openxmlformats.org/officeDocument/2006/relationships" xmlns:p="http://schemas.openxmlformats.org/presentationml/2006/main">
  <p:tag name="TIMING" val="|0.8|8.1"/>
</p:tagLst>
</file>

<file path=ppt/tags/tag3.xml><?xml version="1.0" encoding="utf-8"?>
<p:tagLst xmlns:a="http://schemas.openxmlformats.org/drawingml/2006/main" xmlns:r="http://schemas.openxmlformats.org/officeDocument/2006/relationships" xmlns:p="http://schemas.openxmlformats.org/presentationml/2006/main">
  <p:tag name="TIMING" val="|16.5|3.6|8.7|2.3|2.8|7.1|6.2|4.8|6.3|3.9|6.1"/>
</p:tagLst>
</file>

<file path=ppt/tags/tag4.xml><?xml version="1.0" encoding="utf-8"?>
<p:tagLst xmlns:a="http://schemas.openxmlformats.org/drawingml/2006/main" xmlns:r="http://schemas.openxmlformats.org/officeDocument/2006/relationships" xmlns:p="http://schemas.openxmlformats.org/presentationml/2006/main">
  <p:tag name="TIMING" val="|8.4|1.1|1.5|4.7"/>
</p:tagLst>
</file>

<file path=ppt/tags/tag5.xml><?xml version="1.0" encoding="utf-8"?>
<p:tagLst xmlns:a="http://schemas.openxmlformats.org/drawingml/2006/main" xmlns:r="http://schemas.openxmlformats.org/officeDocument/2006/relationships" xmlns:p="http://schemas.openxmlformats.org/presentationml/2006/main">
  <p:tag name="TIMING" val="|3.2|4.2|1.5|2.6|2.4|3.4"/>
</p:tagLst>
</file>

<file path=ppt/tags/tag6.xml><?xml version="1.0" encoding="utf-8"?>
<p:tagLst xmlns:a="http://schemas.openxmlformats.org/drawingml/2006/main" xmlns:r="http://schemas.openxmlformats.org/officeDocument/2006/relationships" xmlns:p="http://schemas.openxmlformats.org/presentationml/2006/main">
  <p:tag name="TIMING" val="|1.7|5.5|4.3|7|5.7|6.7"/>
</p:tagLst>
</file>

<file path=ppt/tags/tag7.xml><?xml version="1.0" encoding="utf-8"?>
<p:tagLst xmlns:a="http://schemas.openxmlformats.org/drawingml/2006/main" xmlns:r="http://schemas.openxmlformats.org/officeDocument/2006/relationships" xmlns:p="http://schemas.openxmlformats.org/presentationml/2006/main">
  <p:tag name="TIMING" val="|2.2|4.8|3.1|4.3|3|3.3|3.1"/>
</p:tagLst>
</file>

<file path=ppt/tags/tag8.xml><?xml version="1.0" encoding="utf-8"?>
<p:tagLst xmlns:a="http://schemas.openxmlformats.org/drawingml/2006/main" xmlns:r="http://schemas.openxmlformats.org/officeDocument/2006/relationships" xmlns:p="http://schemas.openxmlformats.org/presentationml/2006/main">
  <p:tag name="TIMING" val="|6.5|7|2.9|2.4|4.5|4.7"/>
</p:tagLst>
</file>

<file path=ppt/tags/tag9.xml><?xml version="1.0" encoding="utf-8"?>
<p:tagLst xmlns:a="http://schemas.openxmlformats.org/drawingml/2006/main" xmlns:r="http://schemas.openxmlformats.org/officeDocument/2006/relationships" xmlns:p="http://schemas.openxmlformats.org/presentationml/2006/main">
  <p:tag name="TIMING" val="|10.8|0.3|6.1"/>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1802</TotalTime>
  <Words>1048</Words>
  <Application>Microsoft Office PowerPoint</Application>
  <PresentationFormat>Widescreen</PresentationFormat>
  <Paragraphs>129</Paragraphs>
  <Slides>36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Record a Presentation</dc:title>
  <dc:creator>Orians, A.J.</dc:creator>
  <cp:lastModifiedBy>Administrator</cp:lastModifiedBy>
  <cp:revision>127</cp:revision>
  <dcterms:modified xsi:type="dcterms:W3CDTF">2023-06-13T10:49:25Z</dcterms:modified>
</cp:coreProperties>
</file>