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9" r:id="rId3"/>
    <p:sldId id="291" r:id="rId4"/>
    <p:sldId id="293" r:id="rId5"/>
    <p:sldId id="292" r:id="rId6"/>
    <p:sldId id="294" r:id="rId7"/>
    <p:sldId id="295" r:id="rId8"/>
    <p:sldId id="29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B40AF-13B5-40F3-A11F-6024AD660433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59037-7606-47B5-A8E0-D06918223F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8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01A52-4ADC-4DFE-A55F-33DEBFBCC2BF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10.wav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5350" y="3288428"/>
            <a:ext cx="72009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VĐTN: Nhà của tôi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hát: Ba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 TCÂN  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		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gian: 30 – 35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GV: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học : 2022- 2023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524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QUÂN LONG BIÊN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2362200"/>
            <a:ext cx="5413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GIÁO DỤC ÂM NHẠC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B6FC1-63AF-4B15-9811-05F22F30D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737175"/>
            <a:ext cx="1447800" cy="16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9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38200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 algn="ctr">
              <a:buAutoNum type="arabicPeriod"/>
            </a:pPr>
            <a:r>
              <a:rPr lang="en-US" sz="4800" dirty="0">
                <a:solidFill>
                  <a:srgbClr val="FF0000"/>
                </a:solidFill>
              </a:rPr>
              <a:t>Ổn định tổ chức</a:t>
            </a:r>
          </a:p>
          <a:p>
            <a:pPr lvl="2" algn="ctr"/>
            <a:endParaRPr lang="en-US" sz="4800" dirty="0"/>
          </a:p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Trò chơi : Nghe giai điệu đoán          tên bài hát  </a:t>
            </a:r>
          </a:p>
          <a:p>
            <a:pPr algn="ctr"/>
            <a:endParaRPr lang="en-US" sz="4800" dirty="0"/>
          </a:p>
        </p:txBody>
      </p:sp>
      <p:pic>
        <p:nvPicPr>
          <p:cNvPr id="3" name="BanTayMe-BuiDinhThao_x96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422" y="5865515"/>
            <a:ext cx="609600" cy="609600"/>
          </a:xfrm>
          <a:prstGeom prst="rect">
            <a:avLst/>
          </a:prstGeom>
        </p:spPr>
      </p:pic>
      <p:pic>
        <p:nvPicPr>
          <p:cNvPr id="6" name="GiaDinhNhoHanhPhucTo-Bibi-288383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29100" y="5869388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0560" y="5865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063" y="676205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2. Phương pháp hình thức tổ chức</a:t>
            </a:r>
          </a:p>
          <a:p>
            <a:endParaRPr lang="en-US" sz="4000" dirty="0"/>
          </a:p>
          <a:p>
            <a:r>
              <a:rPr lang="en-US" sz="4000" dirty="0"/>
              <a:t>Cả lớp hát bài “ Nhà của tôi ”</a:t>
            </a:r>
          </a:p>
        </p:txBody>
      </p:sp>
      <p:pic>
        <p:nvPicPr>
          <p:cNvPr id="3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547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2133600"/>
            <a:ext cx="8724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Cả lớp xem cô vận động theo nhạc bài “ Nhà của tôi ” nhé !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219463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1905000"/>
            <a:ext cx="72979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Cả lớp hát và vận động</a:t>
            </a:r>
          </a:p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 bài 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99" y="6260939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260939"/>
            <a:ext cx="609600" cy="6096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2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" y="154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1849" y="12954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Các tổ hát và vận động theo nhạc bài 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237790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463" y="6177023"/>
            <a:ext cx="609600" cy="6096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6263833"/>
            <a:ext cx="609600" cy="6096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849464"/>
            <a:ext cx="7086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Các nhóm và cá nhân lên vận động theo nhạc bài “ Nhà của tôi ”</a:t>
            </a:r>
          </a:p>
        </p:txBody>
      </p:sp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96000"/>
            <a:ext cx="609600" cy="6096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44228"/>
            <a:ext cx="609600" cy="609600"/>
          </a:xfrm>
          <a:prstGeom prst="rect">
            <a:avLst/>
          </a:prstGeom>
        </p:spPr>
      </p:pic>
      <p:pic>
        <p:nvPicPr>
          <p:cNvPr id="11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1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7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Nghe hát “ Ba ngọn nến lung linh”</a:t>
            </a:r>
            <a:endParaRPr lang="en-US" dirty="0"/>
          </a:p>
        </p:txBody>
      </p:sp>
      <p:pic>
        <p:nvPicPr>
          <p:cNvPr id="3" name="BaNgonNenLungLinh-MatNgoc_3g6c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3121017"/>
            <a:ext cx="609600" cy="609600"/>
          </a:xfrm>
          <a:prstGeom prst="rect">
            <a:avLst/>
          </a:prstGeom>
        </p:spPr>
      </p:pic>
      <p:pic>
        <p:nvPicPr>
          <p:cNvPr id="7" name="BaNgonNenLungLinhBeat-V.A-3002512_h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3097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175</Words>
  <Application>Microsoft Office PowerPoint</Application>
  <PresentationFormat>On-screen Show (4:3)</PresentationFormat>
  <Paragraphs>22</Paragraphs>
  <Slides>8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132</cp:revision>
  <dcterms:created xsi:type="dcterms:W3CDTF">2014-10-12T02:41:03Z</dcterms:created>
  <dcterms:modified xsi:type="dcterms:W3CDTF">2023-06-07T01:32:58Z</dcterms:modified>
</cp:coreProperties>
</file>