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ED47B2-EA77-494E-8E4B-FD2A28BB3FC8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3D959-EFE9-459B-A032-CCBD3D96F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150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5B71561F-AEE0-4C85-96B8-F6621BE4C95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EC202218-0F96-4A86-853F-B24BC359875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9E34197E-080B-4EF6-8E42-7F43EEDE8D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C79A6D-3B43-4873-95CF-7F3EF6A6313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B91B7-132E-46EA-B7D4-3398E2C51D58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F3CC4-FC33-4F41-BEE9-81C548FEE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58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B91B7-132E-46EA-B7D4-3398E2C51D58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F3CC4-FC33-4F41-BEE9-81C548FEE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905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B91B7-132E-46EA-B7D4-3398E2C51D58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F3CC4-FC33-4F41-BEE9-81C548FEE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233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46F859D-2F23-46EE-9E54-4CC7FFE0CB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87E7929-4C3F-434D-B1F4-D0246811F2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7330FC4-3806-4866-873A-6F4ED330D2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B83BB-6829-483F-966F-728171C6CC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6633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62BFE04-9CCE-4F17-A38E-E5B5CEEAE1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85B2295-D2F0-4546-A7A1-C8E3B15384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9273D76-BC4F-4784-95BA-09FD28714D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A4E0F-9ACC-4CD8-8E39-5147071638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9226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83D3501-07A2-4719-97AA-5571A3CF44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5B8A105-D0EC-43F3-A6DA-0EEDE19B0A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DB785E4-019F-432B-A60D-D072E7F34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B7BCE-89B6-4A7F-84CF-EB3D0EF64F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96961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74BFDA-6B17-4C99-8ACF-49A6D4478D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461D30-BDF5-4959-9F21-EA0E48A7F0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5DC0E4-11A1-4748-BE43-D668CA12E1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629A0-0158-4AF7-8379-BF0E77A14F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36425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3C486C6-119E-4DD8-8CF0-4AB9BA441D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8C8ECB2-2450-4096-810D-4EAC5ED7FF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C0DE589-AE0F-416C-A2C5-933153F095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E11A5-2608-4681-BC64-2970BA93AC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39485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44AB8C1-3C40-431D-A08F-3F2A6B12D8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340E2F3-FC8B-432D-93E8-81BCD0C709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3648A7D-55CD-4D01-91E3-CC66EBE5DB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D7A0D-053B-4780-B4CD-3D5186BDA0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44637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E768940-AC17-4A16-BEED-3F5FFC4ECE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30D831F-36DF-41C5-AFB3-14597B4D53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D1F7370-AA9E-471D-A6D1-D13BFB0D82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74995-6A33-48FA-8B81-E53E6F92CF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29737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3678E4-A926-4C36-B6CF-1B5E5F200D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1A203C-2428-4DB9-A193-B0FB90BE94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CD55C9-CE75-4100-A586-B7CD9D2ACF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E34F7-38A7-4247-8A6E-0F167F0E2E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0514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B91B7-132E-46EA-B7D4-3398E2C51D58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F3CC4-FC33-4F41-BEE9-81C548FEE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407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DA2A42-547F-4412-B5FF-7E7C59E368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C5CB67-F4E6-490D-B2EB-5BC16BEE36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C3DA8C-0C8F-4D7B-B2A4-B39012CF61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5BE40-9780-4A36-92DA-29283E98E3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0755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E645616-9DF7-4613-80D8-23821E689A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E7255B7-BFD0-4E6B-8AB3-EE4A30CAB3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884AA34-63A1-4216-8DBD-046FD7981E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B610C-E1D0-4470-A4EA-F3495752FC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01975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A519802-6E72-4A21-BB96-4F22987E7C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4B6F512-7451-4080-A904-36CBF02EF5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C582B56-5321-4FB5-8DAE-838B76B2DA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26C3E-E2B4-44AD-B49E-7915EEAC4E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91586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30FBC2C-5995-4A83-A383-D95ACC3EBD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DCE59CD-811B-4A99-AC5B-4A4ED4BCC5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D8FE66D-5F81-4B1E-B1B0-7C42764FFF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D4613-8968-47C1-8228-DE256156AA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8421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B91B7-132E-46EA-B7D4-3398E2C51D58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F3CC4-FC33-4F41-BEE9-81C548FEE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537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B91B7-132E-46EA-B7D4-3398E2C51D58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F3CC4-FC33-4F41-BEE9-81C548FEE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496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B91B7-132E-46EA-B7D4-3398E2C51D58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F3CC4-FC33-4F41-BEE9-81C548FEE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703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B91B7-132E-46EA-B7D4-3398E2C51D58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F3CC4-FC33-4F41-BEE9-81C548FEE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953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B91B7-132E-46EA-B7D4-3398E2C51D58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F3CC4-FC33-4F41-BEE9-81C548FEE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813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B91B7-132E-46EA-B7D4-3398E2C51D58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F3CC4-FC33-4F41-BEE9-81C548FEE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055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B91B7-132E-46EA-B7D4-3398E2C51D58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F3CC4-FC33-4F41-BEE9-81C548FEE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719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B91B7-132E-46EA-B7D4-3398E2C51D58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F3CC4-FC33-4F41-BEE9-81C548FEE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216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4C6EC09-6A80-4593-8D72-2329246624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2E80609-4A4D-4A8F-A178-19896F660C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5311A99-1D9B-4CB2-8746-5CE2EC8171A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9C1A9B5-73DF-4DF1-B09A-9D17A913B9D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2E8EE0A-18EA-4112-BFDA-6B5C39D49F8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56455F05-80F2-4319-951E-D55209B0EF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6154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id="{24826349-FB0C-4A7B-A6F0-94939AF484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E45600-9BC2-4201-9D37-A6F2848C4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450" y="298450"/>
            <a:ext cx="3905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UBND QUẬN LONG BIÊN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MẦM NON THẠCH CẦU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755D80-6501-43C0-9452-B5FA9BFBDB7A}"/>
              </a:ext>
            </a:extLst>
          </p:cNvPr>
          <p:cNvSpPr/>
          <p:nvPr/>
        </p:nvSpPr>
        <p:spPr>
          <a:xfrm>
            <a:off x="2159000" y="3122613"/>
            <a:ext cx="57658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13462">
                  <a:noFill/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rgbClr val="DAEDEF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LĨNH VỰC PHÁT TRIỂN NGÔN NG</a:t>
            </a:r>
            <a:r>
              <a:rPr lang="en-US" sz="2400" b="1" dirty="0">
                <a:ln w="13462">
                  <a:noFill/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rgbClr val="DAEDEF"/>
                  </a:outerShdw>
                </a:effectLst>
                <a:latin typeface="Arial" panose="020B0604020202020204" pitchFamily="34" charset="0"/>
              </a:rPr>
              <a:t>Ữ</a:t>
            </a:r>
            <a:endParaRPr kumimoji="0" lang="en-US" sz="2400" b="1" i="0" u="none" strike="noStrike" kern="1200" cap="none" spc="0" normalizeH="0" baseline="0" noProof="0" dirty="0">
              <a:ln w="13462">
                <a:noFill/>
                <a:prstDash val="solid"/>
              </a:ln>
              <a:solidFill>
                <a:srgbClr val="0070C0"/>
              </a:solidFill>
              <a:effectLst>
                <a:outerShdw dist="38100" dir="2700000" algn="bl" rotWithShape="0">
                  <a:srgbClr val="DAEDE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3462">
                <a:noFill/>
                <a:prstDash val="solid"/>
              </a:ln>
              <a:solidFill>
                <a:srgbClr val="0070C0"/>
              </a:solidFill>
              <a:effectLst>
                <a:outerShdw dist="38100" dir="2700000" algn="bl" rotWithShape="0">
                  <a:srgbClr val="DAEDE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54" name="TextBox 7">
            <a:extLst>
              <a:ext uri="{FF2B5EF4-FFF2-40B4-BE49-F238E27FC236}">
                <a16:creationId xmlns:a16="http://schemas.microsoft.com/office/drawing/2014/main" id="{407F7D7D-5F74-450A-82F4-592B967F4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3288" y="4067175"/>
            <a:ext cx="85344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tài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Truyện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Gà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t</a:t>
            </a:r>
            <a:r>
              <a:rPr kumimoji="0" lang="vi-V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ơ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học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Lứa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tuổi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: 5 - 6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tuổi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viên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: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Nguyễn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Thị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Kim Chi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078" name="Picture 3">
            <a:extLst>
              <a:ext uri="{FF2B5EF4-FFF2-40B4-BE49-F238E27FC236}">
                <a16:creationId xmlns:a16="http://schemas.microsoft.com/office/drawing/2014/main" id="{BC4310FB-788F-4CE5-9147-98703074E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0" y="1287463"/>
            <a:ext cx="1263650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36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7203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5400"/>
            <a:ext cx="9110133" cy="683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9359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5880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Đàm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thoại</a:t>
            </a:r>
            <a:r>
              <a:rPr lang="en-US" dirty="0">
                <a:solidFill>
                  <a:srgbClr val="FF0000"/>
                </a:solidFill>
              </a:rPr>
              <a:t>- </a:t>
            </a:r>
            <a:r>
              <a:rPr lang="en-US" dirty="0" err="1">
                <a:solidFill>
                  <a:srgbClr val="FF0000"/>
                </a:solidFill>
              </a:rPr>
              <a:t>trích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dẫn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268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025"/>
            <a:ext cx="9144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3723"/>
            <a:ext cx="9401464" cy="7051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9629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025"/>
            <a:ext cx="9144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025"/>
            <a:ext cx="93472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0189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42875"/>
            <a:ext cx="9372600" cy="702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318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3873"/>
            <a:ext cx="9202497" cy="690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0220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7297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5153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9"/>
            <a:ext cx="9296400" cy="697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1208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2273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44</Words>
  <Application>Microsoft Office PowerPoint</Application>
  <PresentationFormat>On-screen Show (4:3)</PresentationFormat>
  <Paragraphs>8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Đàm thoại- trích dẫn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Administrator</cp:lastModifiedBy>
  <cp:revision>10</cp:revision>
  <dcterms:created xsi:type="dcterms:W3CDTF">2018-11-06T08:55:27Z</dcterms:created>
  <dcterms:modified xsi:type="dcterms:W3CDTF">2023-06-08T08:27:09Z</dcterms:modified>
</cp:coreProperties>
</file>