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888545"/>
            <a:ext cx="3567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mỹ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738B7-AD67-444F-8513-45FE0496E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82" y="-26674"/>
            <a:ext cx="130291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80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42</cp:revision>
  <dcterms:created xsi:type="dcterms:W3CDTF">2017-09-08T00:30:58Z</dcterms:created>
  <dcterms:modified xsi:type="dcterms:W3CDTF">2023-06-06T10:03:36Z</dcterms:modified>
</cp:coreProperties>
</file>