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6" r:id="rId19"/>
    <p:sldId id="341" r:id="rId20"/>
    <p:sldId id="342" r:id="rId21"/>
    <p:sldId id="34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31" y="1324942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758" y="5192123"/>
            <a:ext cx="5426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  <a:p>
            <a:pPr algn="ctr"/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Lớp : MGL A3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2648381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2DEC4F-9790-48BC-9E0C-798B9C1497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6" y="741888"/>
            <a:ext cx="17716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263</Words>
  <Application>Microsoft Office PowerPoint</Application>
  <PresentationFormat>On-screen Show (4:3)</PresentationFormat>
  <Paragraphs>36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Administrator</cp:lastModifiedBy>
  <cp:revision>42</cp:revision>
  <dcterms:created xsi:type="dcterms:W3CDTF">2016-02-29T14:46:14Z</dcterms:created>
  <dcterms:modified xsi:type="dcterms:W3CDTF">2023-05-02T10:45:10Z</dcterms:modified>
</cp:coreProperties>
</file>