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BA0-E155-46BC-8D58-EE6A6DC430CF}" type="datetimeFigureOut">
              <a:rPr lang="en-US" smtClean="0"/>
              <a:pPr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48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BA0-E155-46BC-8D58-EE6A6DC430CF}" type="datetimeFigureOut">
              <a:rPr lang="en-US" smtClean="0"/>
              <a:pPr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210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BA0-E155-46BC-8D58-EE6A6DC430CF}" type="datetimeFigureOut">
              <a:rPr lang="en-US" smtClean="0"/>
              <a:pPr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448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BA0-E155-46BC-8D58-EE6A6DC430CF}" type="datetimeFigureOut">
              <a:rPr lang="en-US" smtClean="0"/>
              <a:pPr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07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BA0-E155-46BC-8D58-EE6A6DC430CF}" type="datetimeFigureOut">
              <a:rPr lang="en-US" smtClean="0"/>
              <a:pPr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225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BA0-E155-46BC-8D58-EE6A6DC430CF}" type="datetimeFigureOut">
              <a:rPr lang="en-US" smtClean="0"/>
              <a:pPr/>
              <a:t>5/13/2023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536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BA0-E155-46BC-8D58-EE6A6DC430CF}" type="datetimeFigureOut">
              <a:rPr lang="en-US" smtClean="0"/>
              <a:pPr/>
              <a:t>5/13/2023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480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BA0-E155-46BC-8D58-EE6A6DC430CF}" type="datetimeFigureOut">
              <a:rPr lang="en-US" smtClean="0"/>
              <a:pPr/>
              <a:t>5/13/2023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482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BA0-E155-46BC-8D58-EE6A6DC430CF}" type="datetimeFigureOut">
              <a:rPr lang="en-US" smtClean="0"/>
              <a:pPr/>
              <a:t>5/13/2023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365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BA0-E155-46BC-8D58-EE6A6DC430CF}" type="datetimeFigureOut">
              <a:rPr lang="en-US" smtClean="0"/>
              <a:pPr/>
              <a:t>5/13/2023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872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C6BA0-E155-46BC-8D58-EE6A6DC430CF}" type="datetimeFigureOut">
              <a:rPr lang="en-US" smtClean="0"/>
              <a:pPr/>
              <a:t>5/13/2023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676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C6BA0-E155-46BC-8D58-EE6A6DC430CF}" type="datetimeFigureOut">
              <a:rPr lang="en-US" smtClean="0"/>
              <a:pPr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B3DBC-8B0F-4E94-BD86-B5E98FB1DC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920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8259" y="28135"/>
            <a:ext cx="9143999" cy="6858000"/>
          </a:xfrm>
        </p:spPr>
      </p:pic>
      <p:sp>
        <p:nvSpPr>
          <p:cNvPr id="6" name="TextBox 5"/>
          <p:cNvSpPr txBox="1"/>
          <p:nvPr/>
        </p:nvSpPr>
        <p:spPr>
          <a:xfrm>
            <a:off x="990600" y="1905506"/>
            <a:ext cx="7026282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STEAM</a:t>
            </a:r>
          </a:p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</a:p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gara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tầng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5 – 6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30 – 35 p</a:t>
            </a:r>
          </a:p>
          <a:p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Kim Chi</a:t>
            </a:r>
          </a:p>
        </p:txBody>
      </p:sp>
      <p:sp>
        <p:nvSpPr>
          <p:cNvPr id="3" name="Rectangle 2"/>
          <p:cNvSpPr/>
          <p:nvPr/>
        </p:nvSpPr>
        <p:spPr>
          <a:xfrm>
            <a:off x="1981200" y="144890"/>
            <a:ext cx="54863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ỦY BAN NHÂN DÂN QUẬN LONG BIÊN</a:t>
            </a:r>
            <a:endParaRPr lang="en-US" altLang="en-US" sz="2400" b="1" dirty="0"/>
          </a:p>
          <a:p>
            <a:pPr algn="ctr"/>
            <a:r>
              <a:rPr lang="en-US" altLang="en-US" sz="2400" b="1" dirty="0"/>
              <a:t>TRƯỜNG MẦM NON THẠCH CẦU</a:t>
            </a:r>
            <a:endParaRPr lang="vi-VN" altLang="en-US" sz="2400" b="1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33B6553-27F6-4FED-9FF3-041E077027D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2900" y="975887"/>
            <a:ext cx="8382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5243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792" y="76200"/>
            <a:ext cx="8991600" cy="6629400"/>
          </a:xfrm>
        </p:spPr>
      </p:pic>
      <p:sp>
        <p:nvSpPr>
          <p:cNvPr id="5" name="TextBox 4"/>
          <p:cNvSpPr txBox="1"/>
          <p:nvPr/>
        </p:nvSpPr>
        <p:spPr>
          <a:xfrm>
            <a:off x="1371600" y="1828800"/>
            <a:ext cx="72507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video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gara</a:t>
            </a:r>
            <a: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oto</a:t>
            </a:r>
            <a:endParaRPr lang="en-US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930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1_7_1358313999_44_un_tac_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0" y="5867400"/>
            <a:ext cx="488146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64853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79653"/>
            <a:ext cx="9143999" cy="7166253"/>
          </a:xfrm>
        </p:spPr>
      </p:pic>
      <p:sp>
        <p:nvSpPr>
          <p:cNvPr id="5" name="Rectangle 4"/>
          <p:cNvSpPr/>
          <p:nvPr/>
        </p:nvSpPr>
        <p:spPr>
          <a:xfrm>
            <a:off x="381000" y="-79653"/>
            <a:ext cx="7772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/>
              <a:t>1. </a:t>
            </a:r>
            <a:r>
              <a:rPr lang="en-US" b="1" u="sng" dirty="0" err="1"/>
              <a:t>Kiến</a:t>
            </a:r>
            <a:r>
              <a:rPr lang="en-US" b="1" u="sng" dirty="0"/>
              <a:t> </a:t>
            </a:r>
            <a:r>
              <a:rPr lang="en-US" b="1" u="sng" dirty="0" err="1"/>
              <a:t>thức</a:t>
            </a:r>
            <a:r>
              <a:rPr lang="en-US" dirty="0"/>
              <a:t>: </a:t>
            </a:r>
          </a:p>
          <a:p>
            <a:r>
              <a:rPr lang="en-US" dirty="0"/>
              <a:t>- 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kiến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ô </a:t>
            </a:r>
            <a:r>
              <a:rPr lang="en-US" dirty="0" err="1"/>
              <a:t>tô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nơi</a:t>
            </a:r>
            <a:r>
              <a:rPr lang="en-US" dirty="0"/>
              <a:t> </a:t>
            </a:r>
            <a:r>
              <a:rPr lang="en-US" dirty="0" err="1"/>
              <a:t>đỗ</a:t>
            </a:r>
            <a:r>
              <a:rPr lang="en-US" dirty="0"/>
              <a:t> </a:t>
            </a:r>
            <a:r>
              <a:rPr lang="en-US" dirty="0" err="1"/>
              <a:t>xe</a:t>
            </a:r>
            <a:r>
              <a:rPr lang="en-US" dirty="0"/>
              <a:t>, </a:t>
            </a:r>
            <a:r>
              <a:rPr lang="en-US" dirty="0" err="1"/>
              <a:t>chứa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xe</a:t>
            </a:r>
            <a:r>
              <a:rPr lang="en-US" dirty="0"/>
              <a:t>…</a:t>
            </a:r>
          </a:p>
          <a:p>
            <a:r>
              <a:rPr lang="en-US" dirty="0"/>
              <a:t>-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ôn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lượng</a:t>
            </a:r>
            <a:r>
              <a:rPr lang="en-US" dirty="0"/>
              <a:t>, </a:t>
            </a:r>
            <a:r>
              <a:rPr lang="en-US" dirty="0" err="1"/>
              <a:t>chữ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phạm</a:t>
            </a:r>
            <a:r>
              <a:rPr lang="en-US" dirty="0"/>
              <a:t> vi 10 (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hơn</a:t>
            </a:r>
            <a:r>
              <a:rPr lang="en-US" dirty="0"/>
              <a:t> 10 </a:t>
            </a:r>
            <a:r>
              <a:rPr lang="en-US" dirty="0" err="1"/>
              <a:t>tùy</a:t>
            </a:r>
            <a:r>
              <a:rPr lang="en-US" dirty="0"/>
              <a:t> </a:t>
            </a:r>
            <a:r>
              <a:rPr lang="en-US" dirty="0" err="1"/>
              <a:t>khả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)</a:t>
            </a:r>
          </a:p>
          <a:p>
            <a:r>
              <a:rPr lang="en-US" dirty="0"/>
              <a:t>-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biết</a:t>
            </a:r>
            <a:r>
              <a:rPr lang="en-US" dirty="0"/>
              <a:t> 1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chất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,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rời</a:t>
            </a:r>
            <a:r>
              <a:rPr lang="en-US" dirty="0"/>
              <a:t> </a:t>
            </a:r>
            <a:r>
              <a:rPr lang="en-US" dirty="0" err="1"/>
              <a:t>như</a:t>
            </a:r>
            <a:r>
              <a:rPr lang="en-US" dirty="0"/>
              <a:t>: </a:t>
            </a:r>
            <a:r>
              <a:rPr lang="en-US" dirty="0" err="1"/>
              <a:t>bìa</a:t>
            </a:r>
            <a:r>
              <a:rPr lang="en-US" dirty="0"/>
              <a:t>, </a:t>
            </a:r>
            <a:r>
              <a:rPr lang="en-US" dirty="0" err="1"/>
              <a:t>thùng</a:t>
            </a:r>
            <a:r>
              <a:rPr lang="en-US" dirty="0"/>
              <a:t> carton, </a:t>
            </a:r>
            <a:r>
              <a:rPr lang="en-US" dirty="0" err="1"/>
              <a:t>lõi</a:t>
            </a:r>
            <a:r>
              <a:rPr lang="en-US" dirty="0"/>
              <a:t> </a:t>
            </a:r>
            <a:r>
              <a:rPr lang="en-US" dirty="0" err="1"/>
              <a:t>giấy</a:t>
            </a:r>
            <a:r>
              <a:rPr lang="en-US" dirty="0"/>
              <a:t> </a:t>
            </a:r>
            <a:r>
              <a:rPr lang="en-US" dirty="0" err="1"/>
              <a:t>vệ</a:t>
            </a:r>
            <a:r>
              <a:rPr lang="en-US" dirty="0"/>
              <a:t> </a:t>
            </a:r>
            <a:r>
              <a:rPr lang="en-US" dirty="0" err="1"/>
              <a:t>sinh</a:t>
            </a:r>
            <a:r>
              <a:rPr lang="en-US" dirty="0"/>
              <a:t>, </a:t>
            </a:r>
            <a:r>
              <a:rPr lang="en-US" dirty="0" err="1"/>
              <a:t>giấy</a:t>
            </a:r>
            <a:r>
              <a:rPr lang="en-US" dirty="0"/>
              <a:t>, </a:t>
            </a:r>
            <a:r>
              <a:rPr lang="en-US" dirty="0" err="1"/>
              <a:t>gạch</a:t>
            </a:r>
            <a:r>
              <a:rPr lang="en-US" dirty="0"/>
              <a:t> </a:t>
            </a:r>
            <a:r>
              <a:rPr lang="en-US" dirty="0" err="1"/>
              <a:t>nhựa</a:t>
            </a:r>
            <a:r>
              <a:rPr lang="en-US" dirty="0"/>
              <a:t>…</a:t>
            </a:r>
            <a:r>
              <a:rPr lang="en-US" dirty="0" err="1"/>
              <a:t>băng</a:t>
            </a:r>
            <a:r>
              <a:rPr lang="en-US" dirty="0"/>
              <a:t> </a:t>
            </a:r>
            <a:r>
              <a:rPr lang="en-US" dirty="0" err="1"/>
              <a:t>dính</a:t>
            </a:r>
            <a:r>
              <a:rPr lang="en-US" dirty="0"/>
              <a:t> 2 </a:t>
            </a:r>
            <a:r>
              <a:rPr lang="en-US" dirty="0" err="1"/>
              <a:t>mặt</a:t>
            </a:r>
            <a:r>
              <a:rPr lang="en-US" dirty="0"/>
              <a:t>, </a:t>
            </a:r>
            <a:r>
              <a:rPr lang="en-US" dirty="0" err="1"/>
              <a:t>keo</a:t>
            </a:r>
            <a:r>
              <a:rPr lang="en-US" dirty="0"/>
              <a:t> </a:t>
            </a:r>
            <a:r>
              <a:rPr lang="en-US" dirty="0" err="1"/>
              <a:t>sữa</a:t>
            </a:r>
            <a:r>
              <a:rPr lang="en-US" dirty="0"/>
              <a:t>….</a:t>
            </a:r>
          </a:p>
          <a:p>
            <a:r>
              <a:rPr lang="en-US" dirty="0"/>
              <a:t>- </a:t>
            </a:r>
            <a:r>
              <a:rPr lang="en-US" dirty="0" err="1"/>
              <a:t>Hiểu</a:t>
            </a:r>
            <a:r>
              <a:rPr lang="en-US" dirty="0"/>
              <a:t> ý </a:t>
            </a:r>
            <a:r>
              <a:rPr lang="en-US" dirty="0" err="1"/>
              <a:t>nghĩa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: </a:t>
            </a:r>
            <a:r>
              <a:rPr lang="en-US" dirty="0" err="1"/>
              <a:t>tại</a:t>
            </a:r>
            <a:r>
              <a:rPr lang="en-US" dirty="0"/>
              <a:t> </a:t>
            </a:r>
            <a:r>
              <a:rPr lang="en-US" dirty="0" err="1"/>
              <a:t>sao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xây</a:t>
            </a:r>
            <a:r>
              <a:rPr lang="en-US" dirty="0"/>
              <a:t> </a:t>
            </a:r>
            <a:r>
              <a:rPr lang="en-US" dirty="0" err="1"/>
              <a:t>dựng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ô </a:t>
            </a:r>
            <a:r>
              <a:rPr lang="en-US" dirty="0" err="1"/>
              <a:t>tô</a:t>
            </a:r>
            <a:r>
              <a:rPr lang="en-US" dirty="0"/>
              <a:t>….</a:t>
            </a:r>
          </a:p>
          <a:p>
            <a:r>
              <a:rPr lang="en-US" dirty="0"/>
              <a:t>- </a:t>
            </a:r>
            <a:r>
              <a:rPr lang="en-US" dirty="0" err="1"/>
              <a:t>Biết</a:t>
            </a:r>
            <a:r>
              <a:rPr lang="en-US" dirty="0"/>
              <a:t> </a:t>
            </a:r>
            <a:r>
              <a:rPr lang="en-US" dirty="0" err="1"/>
              <a:t>trao</a:t>
            </a:r>
            <a:r>
              <a:rPr lang="en-US" dirty="0"/>
              <a:t> </a:t>
            </a:r>
            <a:r>
              <a:rPr lang="en-US" dirty="0" err="1"/>
              <a:t>đổi</a:t>
            </a:r>
            <a:r>
              <a:rPr lang="en-US" dirty="0"/>
              <a:t>, </a:t>
            </a:r>
            <a:r>
              <a:rPr lang="en-US" dirty="0" err="1"/>
              <a:t>thoả</a:t>
            </a:r>
            <a:r>
              <a:rPr lang="en-US" dirty="0"/>
              <a:t> </a:t>
            </a:r>
            <a:r>
              <a:rPr lang="en-US" dirty="0" err="1"/>
              <a:t>thuận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hiện</a:t>
            </a:r>
            <a:r>
              <a:rPr lang="en-US" dirty="0"/>
              <a:t> </a:t>
            </a:r>
            <a:r>
              <a:rPr lang="en-US" dirty="0" err="1"/>
              <a:t>hoạt</a:t>
            </a:r>
            <a:r>
              <a:rPr lang="en-US" dirty="0"/>
              <a:t> </a:t>
            </a:r>
            <a:r>
              <a:rPr lang="en-US" dirty="0" err="1"/>
              <a:t>động</a:t>
            </a:r>
            <a:r>
              <a:rPr lang="en-US" dirty="0"/>
              <a:t> </a:t>
            </a:r>
            <a:r>
              <a:rPr lang="en-US" dirty="0" err="1"/>
              <a:t>chung</a:t>
            </a:r>
            <a:r>
              <a:rPr lang="en-US" dirty="0"/>
              <a:t>.</a:t>
            </a:r>
          </a:p>
          <a:p>
            <a:r>
              <a:rPr lang="it-IT" b="1" dirty="0"/>
              <a:t>2. Kỹ năng: </a:t>
            </a:r>
            <a:endParaRPr lang="en-US" dirty="0"/>
          </a:p>
          <a:p>
            <a:r>
              <a:rPr lang="it-IT" dirty="0"/>
              <a:t>- Quan sát, thảo luận, đối thoại với người đối diện</a:t>
            </a:r>
            <a:endParaRPr lang="en-US" dirty="0"/>
          </a:p>
          <a:p>
            <a:r>
              <a:rPr lang="it-IT" dirty="0"/>
              <a:t>- Lắng nghe và trao đổi với người đối thoại.</a:t>
            </a:r>
            <a:endParaRPr lang="en-US" dirty="0"/>
          </a:p>
          <a:p>
            <a:r>
              <a:rPr lang="it-IT" dirty="0"/>
              <a:t>- Vẽ phối hợp các nét thẳng, nét xiên, nét ngang....</a:t>
            </a:r>
            <a:endParaRPr lang="en-US" dirty="0"/>
          </a:p>
          <a:p>
            <a:r>
              <a:rPr lang="it-IT" dirty="0"/>
              <a:t>- Sử dụng các vật liệu khác nhau để tạo ra các tầng của gara ô tô.</a:t>
            </a:r>
            <a:endParaRPr lang="en-US" dirty="0"/>
          </a:p>
          <a:p>
            <a:r>
              <a:rPr lang="it-IT" dirty="0"/>
              <a:t>- Kĩ năng làm việc nhóm.</a:t>
            </a:r>
            <a:endParaRPr lang="en-US" dirty="0"/>
          </a:p>
          <a:p>
            <a:r>
              <a:rPr lang="it-IT" b="1" dirty="0"/>
              <a:t>3. Thái độ:</a:t>
            </a:r>
            <a:endParaRPr lang="en-US" dirty="0"/>
          </a:p>
          <a:p>
            <a:r>
              <a:rPr lang="it-IT" dirty="0"/>
              <a:t>- Chú ý quan sát lắng nghe và trả lời câu hỏi của cô</a:t>
            </a:r>
            <a:endParaRPr lang="en-US" dirty="0"/>
          </a:p>
          <a:p>
            <a:r>
              <a:rPr lang="it-IT" dirty="0"/>
              <a:t>- Cố gắng hoàn thành công việc được giao.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15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990600" y="5105400"/>
            <a:ext cx="756008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ngã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791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6" name="TextBox 5"/>
          <p:cNvSpPr txBox="1"/>
          <p:nvPr/>
        </p:nvSpPr>
        <p:spPr>
          <a:xfrm>
            <a:off x="381001" y="3239869"/>
            <a:ext cx="8305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R"/>
            </a:pPr>
            <a:r>
              <a:rPr lang="it-IT" b="1" u="sng" dirty="0"/>
              <a:t>Khám phá :</a:t>
            </a:r>
            <a:r>
              <a:rPr lang="it-IT" b="1" dirty="0"/>
              <a:t>Gara đỗ xe ô tô.</a:t>
            </a:r>
          </a:p>
          <a:p>
            <a:r>
              <a:rPr lang="it-IT" b="1" dirty="0"/>
              <a:t>- Câu hỏi chung</a:t>
            </a:r>
            <a:r>
              <a:rPr lang="it-IT" dirty="0"/>
              <a:t>: Gara có cấu tạo như thế nào? Nó có mấy tầng? Vì sao nó đứng được? Các con đoán gara được xây bằng gi?</a:t>
            </a:r>
            <a:endParaRPr lang="en-US" dirty="0"/>
          </a:p>
          <a:p>
            <a:r>
              <a:rPr lang="it-IT" b="1" dirty="0"/>
              <a:t>- Câu hỏi để trẻ giải quyết vấn đề:</a:t>
            </a:r>
            <a:endParaRPr lang="en-US" b="1" dirty="0"/>
          </a:p>
          <a:p>
            <a:r>
              <a:rPr lang="it-IT" dirty="0"/>
              <a:t>+ Để đỗ được nhiều xe cho thành phố, các con sẽ làm thế nào? – xây gara nhiều tầng </a:t>
            </a:r>
            <a:endParaRPr lang="en-US" dirty="0"/>
          </a:p>
          <a:p>
            <a:r>
              <a:rPr lang="it-IT" dirty="0"/>
              <a:t>+ Nếu xây gara 3 tầng, thì làm sao ô tô, lên và xuống được tầng 2, và tầng 3?</a:t>
            </a:r>
            <a:endParaRPr lang="en-US" dirty="0"/>
          </a:p>
          <a:p>
            <a:r>
              <a:rPr lang="it-IT" dirty="0"/>
              <a:t>+ Làm cách nào để ô tô lên, xuống. Đi ra, đi vào trong gara mà không đụng nhau</a:t>
            </a:r>
            <a:endParaRPr lang="en-US" dirty="0"/>
          </a:p>
          <a:p>
            <a:pPr marL="285750" indent="-285750">
              <a:buFontTx/>
              <a:buChar char="-"/>
            </a:pPr>
            <a:r>
              <a:rPr lang="it-IT" b="1" dirty="0"/>
              <a:t>Cho trẻ xem  hình ảnh và video về gara ô tô</a:t>
            </a:r>
            <a:r>
              <a:rPr lang="it-IT" dirty="0"/>
              <a:t>.</a:t>
            </a:r>
          </a:p>
          <a:p>
            <a:endParaRPr lang="it-IT" dirty="0"/>
          </a:p>
          <a:p>
            <a:pPr marL="285750" indent="-285750"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96201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61306" y="3276600"/>
            <a:ext cx="8458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b</a:t>
            </a:r>
            <a:r>
              <a:rPr lang="vi-VN" b="1" dirty="0"/>
              <a:t>.</a:t>
            </a:r>
            <a:r>
              <a:rPr lang="vi-VN" b="1" u="sng" dirty="0"/>
              <a:t>Tưởng tượng</a:t>
            </a:r>
            <a:r>
              <a:rPr lang="it-IT" b="1" u="sng" dirty="0"/>
              <a:t> lên kế hoạch và ý tưởng:</a:t>
            </a:r>
            <a:endParaRPr lang="en-US" dirty="0"/>
          </a:p>
          <a:p>
            <a:r>
              <a:rPr lang="it-IT" dirty="0"/>
              <a:t>- Con sẽ chọn nguyên vật liệu gì để làm gara ô tô?</a:t>
            </a:r>
            <a:endParaRPr lang="en-US" dirty="0"/>
          </a:p>
          <a:p>
            <a:r>
              <a:rPr lang="it-IT" dirty="0"/>
              <a:t>- Con định làm, gara có mấy tầng?  </a:t>
            </a:r>
            <a:endParaRPr lang="en-US" dirty="0"/>
          </a:p>
          <a:p>
            <a:r>
              <a:rPr lang="it-IT" dirty="0"/>
              <a:t>- Làm thế nào để tạo ra các tầng của gara? Các cột đỡ của gara phải như thế nào với nhau? – phải cao bằng nhau, phải cách đều nhau...</a:t>
            </a:r>
            <a:endParaRPr lang="en-US" dirty="0"/>
          </a:p>
          <a:p>
            <a:r>
              <a:rPr lang="it-IT" dirty="0">
                <a:latin typeface="Times New Roman" pitchFamily="18" charset="0"/>
                <a:cs typeface="Times New Roman" pitchFamily="18" charset="0"/>
              </a:rPr>
              <a:t>- Làm thế nào để các phần của gara ô tô dính được với nhau?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gara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lvl="0"/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đỗ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tinh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à?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1 ô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? (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hay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- Gara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tầng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ván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dốc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gara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chắc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chắn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?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- Khi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nhỡ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đâm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215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380999" y="3124200"/>
            <a:ext cx="863041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M-</a:t>
            </a:r>
            <a:r>
              <a:rPr lang="fr-FR" b="1" dirty="0" err="1"/>
              <a:t>Toán</a:t>
            </a:r>
            <a:r>
              <a:rPr lang="fr-FR" dirty="0"/>
              <a:t>:  </a:t>
            </a:r>
            <a:r>
              <a:rPr lang="fr-FR" dirty="0" err="1"/>
              <a:t>Trẻ</a:t>
            </a:r>
            <a:r>
              <a:rPr lang="fr-FR" dirty="0"/>
              <a:t> </a:t>
            </a:r>
            <a:r>
              <a:rPr lang="fr-FR" dirty="0" err="1"/>
              <a:t>cần</a:t>
            </a:r>
            <a:r>
              <a:rPr lang="fr-FR" dirty="0"/>
              <a:t> </a:t>
            </a:r>
            <a:r>
              <a:rPr lang="fr-FR" dirty="0" err="1"/>
              <a:t>ghi</a:t>
            </a:r>
            <a:r>
              <a:rPr lang="fr-FR" dirty="0"/>
              <a:t> </a:t>
            </a:r>
            <a:r>
              <a:rPr lang="fr-FR" dirty="0" err="1"/>
              <a:t>lại</a:t>
            </a:r>
            <a:r>
              <a:rPr lang="fr-FR" dirty="0"/>
              <a:t> </a:t>
            </a:r>
            <a:r>
              <a:rPr lang="fr-FR" dirty="0" err="1"/>
              <a:t>được</a:t>
            </a:r>
            <a:r>
              <a:rPr lang="fr-FR" dirty="0"/>
              <a:t>: gara  </a:t>
            </a:r>
            <a:r>
              <a:rPr lang="fr-FR" dirty="0" err="1"/>
              <a:t>có</a:t>
            </a:r>
            <a:r>
              <a:rPr lang="fr-FR" dirty="0"/>
              <a:t> </a:t>
            </a:r>
            <a:r>
              <a:rPr lang="fr-FR" dirty="0" err="1"/>
              <a:t>tầng</a:t>
            </a:r>
            <a:r>
              <a:rPr lang="fr-FR" dirty="0"/>
              <a:t> </a:t>
            </a:r>
            <a:r>
              <a:rPr lang="fr-FR" dirty="0" err="1"/>
              <a:t>chứa</a:t>
            </a:r>
            <a:r>
              <a:rPr lang="fr-FR" dirty="0"/>
              <a:t> </a:t>
            </a:r>
            <a:r>
              <a:rPr lang="fr-FR" dirty="0" err="1"/>
              <a:t>được</a:t>
            </a:r>
            <a:r>
              <a:rPr lang="fr-FR" dirty="0"/>
              <a:t> 10 ô </a:t>
            </a:r>
            <a:r>
              <a:rPr lang="fr-FR" dirty="0" err="1"/>
              <a:t>tô</a:t>
            </a:r>
            <a:r>
              <a:rPr lang="fr-FR" dirty="0"/>
              <a:t> – </a:t>
            </a:r>
            <a:r>
              <a:rPr lang="fr-FR" dirty="0" err="1"/>
              <a:t>trẻ</a:t>
            </a:r>
            <a:r>
              <a:rPr lang="fr-FR" dirty="0"/>
              <a:t> </a:t>
            </a:r>
            <a:r>
              <a:rPr lang="fr-FR" dirty="0" err="1"/>
              <a:t>sẽ</a:t>
            </a:r>
            <a:r>
              <a:rPr lang="fr-FR" dirty="0"/>
              <a:t> </a:t>
            </a:r>
            <a:r>
              <a:rPr lang="fr-FR" dirty="0" err="1"/>
              <a:t>đánh</a:t>
            </a:r>
            <a:r>
              <a:rPr lang="fr-FR" dirty="0"/>
              <a:t> </a:t>
            </a:r>
            <a:r>
              <a:rPr lang="fr-FR" dirty="0" err="1"/>
              <a:t>số</a:t>
            </a:r>
            <a:r>
              <a:rPr lang="fr-FR" dirty="0"/>
              <a:t> 1 </a:t>
            </a:r>
            <a:r>
              <a:rPr lang="fr-FR" dirty="0" err="1"/>
              <a:t>đến</a:t>
            </a:r>
            <a:r>
              <a:rPr lang="fr-FR" dirty="0"/>
              <a:t> 10 </a:t>
            </a:r>
            <a:r>
              <a:rPr lang="fr-FR" dirty="0" err="1"/>
              <a:t>hoặc</a:t>
            </a:r>
            <a:r>
              <a:rPr lang="fr-FR" dirty="0"/>
              <a:t> </a:t>
            </a:r>
            <a:r>
              <a:rPr lang="fr-FR" dirty="0" err="1"/>
              <a:t>hơn</a:t>
            </a:r>
            <a:r>
              <a:rPr lang="fr-FR" dirty="0"/>
              <a:t> 10 </a:t>
            </a:r>
            <a:r>
              <a:rPr lang="fr-FR" dirty="0" err="1"/>
              <a:t>và</a:t>
            </a:r>
            <a:r>
              <a:rPr lang="fr-FR" dirty="0"/>
              <a:t> </a:t>
            </a:r>
            <a:r>
              <a:rPr lang="fr-FR" dirty="0" err="1"/>
              <a:t>học</a:t>
            </a:r>
            <a:r>
              <a:rPr lang="fr-FR" dirty="0"/>
              <a:t> </a:t>
            </a:r>
            <a:r>
              <a:rPr lang="fr-FR" dirty="0" err="1"/>
              <a:t>cách</a:t>
            </a:r>
            <a:r>
              <a:rPr lang="fr-FR" dirty="0"/>
              <a:t> </a:t>
            </a:r>
            <a:r>
              <a:rPr lang="fr-FR" dirty="0" err="1"/>
              <a:t>ghi</a:t>
            </a:r>
            <a:r>
              <a:rPr lang="fr-FR" dirty="0"/>
              <a:t> </a:t>
            </a:r>
            <a:r>
              <a:rPr lang="fr-FR" dirty="0" err="1"/>
              <a:t>số</a:t>
            </a:r>
            <a:r>
              <a:rPr lang="fr-FR" dirty="0"/>
              <a:t>. </a:t>
            </a:r>
            <a:endParaRPr lang="en-US" dirty="0"/>
          </a:p>
          <a:p>
            <a:r>
              <a:rPr lang="fr-FR" dirty="0"/>
              <a:t> </a:t>
            </a:r>
            <a:endParaRPr lang="en-US" dirty="0"/>
          </a:p>
          <a:p>
            <a:r>
              <a:rPr lang="en-US" b="1" dirty="0" err="1"/>
              <a:t>c.Thiết</a:t>
            </a:r>
            <a:r>
              <a:rPr lang="en-US" b="1" dirty="0"/>
              <a:t> </a:t>
            </a:r>
            <a:r>
              <a:rPr lang="en-US" b="1" dirty="0" err="1"/>
              <a:t>kế</a:t>
            </a:r>
            <a:r>
              <a:rPr lang="en-US" b="1" dirty="0"/>
              <a:t>:</a:t>
            </a:r>
            <a:endParaRPr lang="en-US" dirty="0"/>
          </a:p>
          <a:p>
            <a:r>
              <a:rPr lang="en-US" b="1" dirty="0"/>
              <a:t> (A – </a:t>
            </a:r>
            <a:r>
              <a:rPr lang="en-US" b="1" dirty="0" err="1"/>
              <a:t>Tạo</a:t>
            </a:r>
            <a:r>
              <a:rPr lang="en-US" b="1" dirty="0"/>
              <a:t> </a:t>
            </a:r>
            <a:r>
              <a:rPr lang="en-US" b="1" dirty="0" err="1"/>
              <a:t>hình</a:t>
            </a:r>
            <a:r>
              <a:rPr lang="en-US" b="1" dirty="0"/>
              <a:t>): </a:t>
            </a:r>
            <a:r>
              <a:rPr lang="en-US" dirty="0" err="1"/>
              <a:t>Mỗi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lựa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vẽ</a:t>
            </a:r>
            <a:r>
              <a:rPr lang="en-US" dirty="0"/>
              <a:t> 1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kế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ô </a:t>
            </a:r>
            <a:r>
              <a:rPr lang="en-US" dirty="0" err="1"/>
              <a:t>tô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đó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con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cô</a:t>
            </a:r>
            <a:r>
              <a:rPr lang="en-US" dirty="0"/>
              <a:t>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lựa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1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kế</a:t>
            </a:r>
            <a:r>
              <a:rPr lang="en-US" dirty="0"/>
              <a:t> </a:t>
            </a:r>
            <a:r>
              <a:rPr lang="en-US" dirty="0" err="1"/>
              <a:t>phù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yêu</a:t>
            </a:r>
            <a:r>
              <a:rPr lang="en-US" dirty="0"/>
              <a:t> </a:t>
            </a:r>
            <a:r>
              <a:rPr lang="en-US" dirty="0" err="1"/>
              <a:t>cầu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nhất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 </a:t>
            </a:r>
            <a:r>
              <a:rPr lang="en-US" dirty="0" err="1"/>
              <a:t>vẽ</a:t>
            </a:r>
            <a:r>
              <a:rPr lang="en-US" dirty="0"/>
              <a:t> </a:t>
            </a:r>
            <a:r>
              <a:rPr lang="en-US" dirty="0" err="1"/>
              <a:t>chung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công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: </a:t>
            </a:r>
            <a:r>
              <a:rPr lang="en-US" dirty="0" err="1"/>
              <a:t>đi</a:t>
            </a:r>
            <a:r>
              <a:rPr lang="en-US" dirty="0"/>
              <a:t> </a:t>
            </a:r>
            <a:r>
              <a:rPr lang="en-US" dirty="0" err="1"/>
              <a:t>lấy</a:t>
            </a:r>
            <a:r>
              <a:rPr lang="en-US" dirty="0"/>
              <a:t> </a:t>
            </a:r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,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,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dốc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xuống</a:t>
            </a:r>
            <a:r>
              <a:rPr lang="en-US" dirty="0"/>
              <a:t>,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10 </a:t>
            </a:r>
            <a:r>
              <a:rPr lang="en-US" dirty="0" err="1"/>
              <a:t>điểm</a:t>
            </a:r>
            <a:r>
              <a:rPr lang="en-US" dirty="0"/>
              <a:t> </a:t>
            </a:r>
            <a:r>
              <a:rPr lang="en-US" dirty="0" err="1"/>
              <a:t>đỗ</a:t>
            </a:r>
            <a:r>
              <a:rPr lang="en-US" dirty="0"/>
              <a:t> </a:t>
            </a:r>
            <a:r>
              <a:rPr lang="en-US" dirty="0" err="1"/>
              <a:t>xe</a:t>
            </a:r>
            <a:r>
              <a:rPr lang="en-US" dirty="0"/>
              <a:t>….</a:t>
            </a:r>
          </a:p>
          <a:p>
            <a:pPr lvl="0"/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tạo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: </a:t>
            </a:r>
            <a:r>
              <a:rPr lang="en-US" dirty="0" err="1"/>
              <a:t>Vẽ</a:t>
            </a:r>
            <a:r>
              <a:rPr lang="en-US" dirty="0"/>
              <a:t> </a:t>
            </a:r>
            <a:r>
              <a:rPr lang="en-US" dirty="0" err="1"/>
              <a:t>phối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nét</a:t>
            </a:r>
            <a:r>
              <a:rPr lang="en-US" dirty="0"/>
              <a:t> </a:t>
            </a:r>
            <a:r>
              <a:rPr lang="en-US" dirty="0" err="1"/>
              <a:t>thẳng</a:t>
            </a:r>
            <a:r>
              <a:rPr lang="en-US" dirty="0"/>
              <a:t>, </a:t>
            </a:r>
            <a:r>
              <a:rPr lang="en-US" dirty="0" err="1"/>
              <a:t>nét</a:t>
            </a:r>
            <a:r>
              <a:rPr lang="en-US" dirty="0"/>
              <a:t> </a:t>
            </a:r>
            <a:r>
              <a:rPr lang="en-US" dirty="0" err="1"/>
              <a:t>xiên</a:t>
            </a:r>
            <a:r>
              <a:rPr lang="en-US" dirty="0"/>
              <a:t>, </a:t>
            </a:r>
            <a:r>
              <a:rPr lang="en-US" dirty="0" err="1"/>
              <a:t>nét</a:t>
            </a:r>
            <a:r>
              <a:rPr lang="en-US" dirty="0"/>
              <a:t> </a:t>
            </a:r>
            <a:r>
              <a:rPr lang="en-US" dirty="0" err="1"/>
              <a:t>ngang</a:t>
            </a:r>
            <a:r>
              <a:rPr lang="en-US" dirty="0"/>
              <a:t>, </a:t>
            </a:r>
            <a:r>
              <a:rPr lang="en-US" dirty="0" err="1"/>
              <a:t>chồng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thành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khối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nhau</a:t>
            </a:r>
            <a:r>
              <a:rPr lang="en-US" dirty="0"/>
              <a:t>.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ô </a:t>
            </a:r>
            <a:r>
              <a:rPr lang="en-US" dirty="0" err="1"/>
              <a:t>tô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, </a:t>
            </a:r>
            <a:r>
              <a:rPr lang="en-US" dirty="0" err="1"/>
              <a:t>chơi</a:t>
            </a:r>
            <a:r>
              <a:rPr lang="en-US" dirty="0"/>
              <a:t>, </a:t>
            </a:r>
            <a:r>
              <a:rPr lang="en-US" dirty="0" err="1"/>
              <a:t>trải</a:t>
            </a:r>
            <a:r>
              <a:rPr lang="en-US" dirty="0"/>
              <a:t> </a:t>
            </a:r>
            <a:r>
              <a:rPr lang="en-US" dirty="0" err="1"/>
              <a:t>nghiệm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ô </a:t>
            </a:r>
            <a:r>
              <a:rPr lang="en-US" dirty="0" err="1"/>
              <a:t>tô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PTGT.</a:t>
            </a:r>
          </a:p>
          <a:p>
            <a:r>
              <a:rPr lang="en-US" b="1" dirty="0"/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334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685800" y="3200400"/>
            <a:ext cx="7848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d.Trẻ</a:t>
            </a:r>
            <a:r>
              <a:rPr lang="en-US" b="1" dirty="0"/>
              <a:t> </a:t>
            </a:r>
            <a:r>
              <a:rPr lang="en-US" b="1" dirty="0" err="1"/>
              <a:t>thực</a:t>
            </a:r>
            <a:r>
              <a:rPr lang="en-US" b="1" dirty="0"/>
              <a:t> </a:t>
            </a:r>
            <a:r>
              <a:rPr lang="en-US" b="1" dirty="0" err="1"/>
              <a:t>hiện</a:t>
            </a:r>
            <a:r>
              <a:rPr lang="en-US" b="1" dirty="0"/>
              <a:t>:</a:t>
            </a:r>
            <a:endParaRPr lang="en-US" dirty="0"/>
          </a:p>
          <a:p>
            <a:r>
              <a:rPr lang="en-US" b="1" dirty="0"/>
              <a:t>E-</a:t>
            </a:r>
            <a:r>
              <a:rPr lang="en-US" b="1" dirty="0" err="1"/>
              <a:t>Chế</a:t>
            </a:r>
            <a:r>
              <a:rPr lang="en-US" b="1" dirty="0"/>
              <a:t> </a:t>
            </a:r>
            <a:r>
              <a:rPr lang="en-US" b="1" dirty="0" err="1"/>
              <a:t>tạo</a:t>
            </a:r>
            <a:r>
              <a:rPr lang="en-US" dirty="0"/>
              <a:t>: Cho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lựa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</a:t>
            </a:r>
            <a:r>
              <a:rPr lang="en-US" dirty="0" err="1"/>
              <a:t>đỗ</a:t>
            </a:r>
            <a:r>
              <a:rPr lang="en-US" dirty="0"/>
              <a:t> </a:t>
            </a:r>
            <a:r>
              <a:rPr lang="en-US" dirty="0" err="1"/>
              <a:t>xe</a:t>
            </a:r>
            <a:r>
              <a:rPr lang="en-US" dirty="0"/>
              <a:t> ô </a:t>
            </a:r>
            <a:r>
              <a:rPr lang="en-US" dirty="0" err="1"/>
              <a:t>tô</a:t>
            </a:r>
            <a:r>
              <a:rPr lang="en-US" dirty="0"/>
              <a:t>.</a:t>
            </a:r>
          </a:p>
          <a:p>
            <a:r>
              <a:rPr lang="en-US" dirty="0"/>
              <a:t>GV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, </a:t>
            </a:r>
            <a:r>
              <a:rPr lang="en-US" dirty="0" err="1"/>
              <a:t>lắng</a:t>
            </a:r>
            <a:r>
              <a:rPr lang="en-US" dirty="0"/>
              <a:t> </a:t>
            </a:r>
            <a:r>
              <a:rPr lang="en-US" dirty="0" err="1"/>
              <a:t>nghe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gợi</a:t>
            </a:r>
            <a:r>
              <a:rPr lang="en-US" dirty="0"/>
              <a:t> ý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gặp</a:t>
            </a:r>
            <a:r>
              <a:rPr lang="en-US" dirty="0"/>
              <a:t> </a:t>
            </a:r>
            <a:r>
              <a:rPr lang="en-US" dirty="0" err="1"/>
              <a:t>khó</a:t>
            </a:r>
            <a:r>
              <a:rPr lang="en-US" dirty="0"/>
              <a:t> </a:t>
            </a:r>
            <a:r>
              <a:rPr lang="en-US" dirty="0" err="1"/>
              <a:t>khăn</a:t>
            </a:r>
            <a:r>
              <a:rPr lang="en-US" dirty="0"/>
              <a:t> </a:t>
            </a:r>
          </a:p>
          <a:p>
            <a:r>
              <a:rPr lang="en-US" dirty="0"/>
              <a:t>( </a:t>
            </a:r>
            <a:r>
              <a:rPr lang="en-US" dirty="0" err="1"/>
              <a:t>ví</a:t>
            </a:r>
            <a:r>
              <a:rPr lang="en-US" dirty="0"/>
              <a:t> </a:t>
            </a:r>
            <a:r>
              <a:rPr lang="en-US" dirty="0" err="1"/>
              <a:t>dụ</a:t>
            </a:r>
            <a:r>
              <a:rPr lang="en-US" dirty="0"/>
              <a:t>: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dính</a:t>
            </a:r>
            <a:r>
              <a:rPr lang="en-US" dirty="0"/>
              <a:t> </a:t>
            </a:r>
            <a:r>
              <a:rPr lang="en-US" dirty="0" err="1"/>
              <a:t>băng</a:t>
            </a:r>
            <a:r>
              <a:rPr lang="en-US" dirty="0"/>
              <a:t> </a:t>
            </a:r>
            <a:r>
              <a:rPr lang="en-US" dirty="0" err="1"/>
              <a:t>dính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chân</a:t>
            </a:r>
            <a:r>
              <a:rPr lang="en-US" dirty="0"/>
              <a:t> </a:t>
            </a:r>
            <a:r>
              <a:rPr lang="en-US" dirty="0" err="1"/>
              <a:t>đỡ</a:t>
            </a:r>
            <a:r>
              <a:rPr lang="en-US" dirty="0"/>
              <a:t> </a:t>
            </a:r>
            <a:r>
              <a:rPr lang="en-US" dirty="0" err="1"/>
              <a:t>đc</a:t>
            </a:r>
            <a:r>
              <a:rPr lang="en-US" dirty="0"/>
              <a:t> </a:t>
            </a:r>
            <a:r>
              <a:rPr lang="en-US" dirty="0" err="1"/>
              <a:t>cột</a:t>
            </a:r>
            <a:r>
              <a:rPr lang="en-US" dirty="0"/>
              <a:t> </a:t>
            </a:r>
            <a:r>
              <a:rPr lang="en-US" dirty="0" err="1"/>
              <a:t>chống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</a:t>
            </a:r>
            <a:r>
              <a:rPr lang="en-US" dirty="0" err="1"/>
              <a:t>đứng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),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đa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ô </a:t>
            </a:r>
            <a:r>
              <a:rPr lang="en-US" dirty="0" err="1"/>
              <a:t>tô</a:t>
            </a:r>
            <a:r>
              <a:rPr lang="en-US" dirty="0"/>
              <a:t> 3 </a:t>
            </a:r>
            <a:r>
              <a:rPr lang="en-US" dirty="0" err="1"/>
              <a:t>tầng</a:t>
            </a:r>
            <a:r>
              <a:rPr lang="en-US" dirty="0"/>
              <a:t>.</a:t>
            </a:r>
          </a:p>
          <a:p>
            <a:r>
              <a:rPr lang="en-US" b="1" dirty="0"/>
              <a:t>M: </a:t>
            </a:r>
            <a:r>
              <a:rPr lang="en-US" b="1" dirty="0" err="1"/>
              <a:t>Toán</a:t>
            </a:r>
            <a:r>
              <a:rPr lang="en-US" dirty="0"/>
              <a:t>: GV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dẫn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bố</a:t>
            </a:r>
            <a:r>
              <a:rPr lang="en-US" dirty="0"/>
              <a:t> </a:t>
            </a:r>
            <a:r>
              <a:rPr lang="en-US" dirty="0" err="1"/>
              <a:t>trí</a:t>
            </a:r>
            <a:r>
              <a:rPr lang="en-US" dirty="0"/>
              <a:t> </a:t>
            </a:r>
            <a:r>
              <a:rPr lang="en-US" dirty="0" err="1"/>
              <a:t>đều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cột</a:t>
            </a:r>
            <a:r>
              <a:rPr lang="en-US" dirty="0"/>
              <a:t> </a:t>
            </a:r>
            <a:r>
              <a:rPr lang="en-US" dirty="0" err="1"/>
              <a:t>chống</a:t>
            </a:r>
            <a:r>
              <a:rPr lang="en-US" dirty="0"/>
              <a:t> </a:t>
            </a:r>
            <a:r>
              <a:rPr lang="en-US" dirty="0" err="1"/>
              <a:t>sàn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đều</a:t>
            </a:r>
            <a:r>
              <a:rPr lang="en-US" dirty="0"/>
              <a:t>, </a:t>
            </a:r>
            <a:r>
              <a:rPr lang="en-US" dirty="0" err="1"/>
              <a:t>bố</a:t>
            </a:r>
            <a:r>
              <a:rPr lang="en-US" dirty="0"/>
              <a:t> </a:t>
            </a:r>
            <a:r>
              <a:rPr lang="en-US" dirty="0" err="1"/>
              <a:t>trí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ô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xe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đều</a:t>
            </a:r>
            <a:r>
              <a:rPr lang="en-US" dirty="0"/>
              <a:t> </a:t>
            </a:r>
            <a:r>
              <a:rPr lang="en-US" dirty="0" err="1"/>
              <a:t>nhau</a:t>
            </a:r>
            <a:r>
              <a:rPr lang="en-US" dirty="0"/>
              <a:t>, n</a:t>
            </a:r>
          </a:p>
          <a:p>
            <a:r>
              <a:rPr lang="en-US" dirty="0" err="1"/>
              <a:t>ếu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lựa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tấm</a:t>
            </a:r>
            <a:r>
              <a:rPr lang="en-US" dirty="0"/>
              <a:t> </a:t>
            </a:r>
            <a:r>
              <a:rPr lang="en-US" dirty="0" err="1"/>
              <a:t>bìa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giấy</a:t>
            </a:r>
            <a:r>
              <a:rPr lang="en-US" dirty="0"/>
              <a:t> </a:t>
            </a:r>
            <a:r>
              <a:rPr lang="en-US" dirty="0" err="1"/>
              <a:t>màu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sẵn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dán</a:t>
            </a:r>
            <a:r>
              <a:rPr lang="en-US" dirty="0"/>
              <a:t> </a:t>
            </a:r>
            <a:r>
              <a:rPr lang="en-US" dirty="0" err="1"/>
              <a:t>cạnh</a:t>
            </a:r>
            <a:r>
              <a:rPr lang="en-US" dirty="0"/>
              <a:t> </a:t>
            </a:r>
            <a:r>
              <a:rPr lang="en-US" dirty="0" err="1"/>
              <a:t>nhau</a:t>
            </a:r>
            <a:r>
              <a:rPr lang="en-US" dirty="0"/>
              <a:t>, </a:t>
            </a: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giấy</a:t>
            </a:r>
            <a:r>
              <a:rPr lang="en-US" dirty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dùng</a:t>
            </a:r>
            <a:r>
              <a:rPr lang="en-US" dirty="0"/>
              <a:t> </a:t>
            </a:r>
            <a:r>
              <a:rPr lang="en-US" dirty="0" err="1"/>
              <a:t>bút</a:t>
            </a:r>
            <a:r>
              <a:rPr lang="en-US" dirty="0"/>
              <a:t> </a:t>
            </a:r>
            <a:r>
              <a:rPr lang="en-US" dirty="0" err="1"/>
              <a:t>kẻ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bìa</a:t>
            </a:r>
            <a:r>
              <a:rPr lang="en-US" dirty="0"/>
              <a:t>.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dẫn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cắt</a:t>
            </a:r>
            <a:r>
              <a:rPr lang="en-US" dirty="0"/>
              <a:t> </a:t>
            </a:r>
            <a:r>
              <a:rPr lang="en-US" dirty="0" err="1"/>
              <a:t>ván</a:t>
            </a:r>
            <a:r>
              <a:rPr lang="en-US" dirty="0"/>
              <a:t> </a:t>
            </a:r>
            <a:r>
              <a:rPr lang="en-US" dirty="0" err="1"/>
              <a:t>dốc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xuống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dốc</a:t>
            </a:r>
            <a:r>
              <a:rPr lang="en-US" dirty="0"/>
              <a:t> </a:t>
            </a:r>
            <a:r>
              <a:rPr lang="en-US" dirty="0" err="1"/>
              <a:t>phù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xe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xuống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.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dẫn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làn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dán</a:t>
            </a:r>
            <a:r>
              <a:rPr lang="en-US" dirty="0"/>
              <a:t> </a:t>
            </a:r>
            <a:r>
              <a:rPr lang="en-US" dirty="0" err="1"/>
              <a:t>băng</a:t>
            </a:r>
            <a:r>
              <a:rPr lang="en-US" dirty="0"/>
              <a:t> </a:t>
            </a:r>
            <a:r>
              <a:rPr lang="en-US" dirty="0" err="1"/>
              <a:t>dính</a:t>
            </a:r>
            <a:r>
              <a:rPr lang="en-US" dirty="0"/>
              <a:t> hay </a:t>
            </a:r>
            <a:r>
              <a:rPr lang="en-US" dirty="0" err="1"/>
              <a:t>vẽ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810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609601" y="3505200"/>
            <a:ext cx="8610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d.Trẻ</a:t>
            </a:r>
            <a:r>
              <a:rPr lang="en-US" b="1" dirty="0"/>
              <a:t> </a:t>
            </a:r>
            <a:r>
              <a:rPr lang="en-US" b="1" dirty="0" err="1"/>
              <a:t>thực</a:t>
            </a:r>
            <a:r>
              <a:rPr lang="en-US" b="1" dirty="0"/>
              <a:t> </a:t>
            </a:r>
            <a:r>
              <a:rPr lang="en-US" b="1" dirty="0" err="1"/>
              <a:t>hiện</a:t>
            </a:r>
            <a:r>
              <a:rPr lang="en-US" b="1" dirty="0"/>
              <a:t>:</a:t>
            </a:r>
            <a:endParaRPr lang="en-US" dirty="0"/>
          </a:p>
          <a:p>
            <a:r>
              <a:rPr lang="en-US" b="1" dirty="0"/>
              <a:t>E-</a:t>
            </a:r>
            <a:r>
              <a:rPr lang="en-US" b="1" dirty="0" err="1"/>
              <a:t>Chế</a:t>
            </a:r>
            <a:r>
              <a:rPr lang="en-US" b="1" dirty="0"/>
              <a:t> </a:t>
            </a:r>
            <a:r>
              <a:rPr lang="en-US" b="1" dirty="0" err="1"/>
              <a:t>tạo</a:t>
            </a:r>
            <a:r>
              <a:rPr lang="en-US" dirty="0"/>
              <a:t>: Cho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lựa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nguyên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</a:t>
            </a:r>
            <a:r>
              <a:rPr lang="en-US" dirty="0" err="1"/>
              <a:t>đỗ</a:t>
            </a:r>
            <a:r>
              <a:rPr lang="en-US" dirty="0"/>
              <a:t> </a:t>
            </a:r>
            <a:r>
              <a:rPr lang="en-US" dirty="0" err="1"/>
              <a:t>xe</a:t>
            </a:r>
            <a:r>
              <a:rPr lang="en-US" dirty="0"/>
              <a:t> ô </a:t>
            </a:r>
            <a:r>
              <a:rPr lang="en-US" dirty="0" err="1"/>
              <a:t>tô</a:t>
            </a:r>
            <a:r>
              <a:rPr lang="en-US" dirty="0"/>
              <a:t>.</a:t>
            </a:r>
          </a:p>
          <a:p>
            <a:r>
              <a:rPr lang="en-US" dirty="0"/>
              <a:t>GV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sát</a:t>
            </a:r>
            <a:r>
              <a:rPr lang="en-US" dirty="0"/>
              <a:t>, </a:t>
            </a:r>
            <a:r>
              <a:rPr lang="en-US" dirty="0" err="1"/>
              <a:t>lắng</a:t>
            </a:r>
            <a:r>
              <a:rPr lang="en-US" dirty="0"/>
              <a:t> </a:t>
            </a:r>
            <a:r>
              <a:rPr lang="en-US" dirty="0" err="1"/>
              <a:t>nghe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gợi</a:t>
            </a:r>
            <a:r>
              <a:rPr lang="en-US" dirty="0"/>
              <a:t> ý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gặp</a:t>
            </a:r>
            <a:r>
              <a:rPr lang="en-US" dirty="0"/>
              <a:t> </a:t>
            </a:r>
            <a:r>
              <a:rPr lang="en-US" dirty="0" err="1"/>
              <a:t>khó</a:t>
            </a:r>
            <a:r>
              <a:rPr lang="en-US" dirty="0"/>
              <a:t> </a:t>
            </a:r>
            <a:r>
              <a:rPr lang="en-US" dirty="0" err="1"/>
              <a:t>khăn</a:t>
            </a:r>
            <a:r>
              <a:rPr lang="en-US" dirty="0"/>
              <a:t> </a:t>
            </a:r>
          </a:p>
          <a:p>
            <a:r>
              <a:rPr lang="en-US" dirty="0"/>
              <a:t>( </a:t>
            </a:r>
            <a:r>
              <a:rPr lang="en-US" dirty="0" err="1"/>
              <a:t>ví</a:t>
            </a:r>
            <a:r>
              <a:rPr lang="en-US" dirty="0"/>
              <a:t> </a:t>
            </a:r>
            <a:r>
              <a:rPr lang="en-US" dirty="0" err="1"/>
              <a:t>dụ</a:t>
            </a:r>
            <a:r>
              <a:rPr lang="en-US" dirty="0"/>
              <a:t>: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dính</a:t>
            </a:r>
            <a:r>
              <a:rPr lang="en-US" dirty="0"/>
              <a:t> </a:t>
            </a:r>
            <a:r>
              <a:rPr lang="en-US" dirty="0" err="1"/>
              <a:t>băng</a:t>
            </a:r>
            <a:r>
              <a:rPr lang="en-US" dirty="0"/>
              <a:t> </a:t>
            </a:r>
            <a:r>
              <a:rPr lang="en-US" dirty="0" err="1"/>
              <a:t>dính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chân</a:t>
            </a:r>
            <a:r>
              <a:rPr lang="en-US" dirty="0"/>
              <a:t> </a:t>
            </a:r>
            <a:r>
              <a:rPr lang="en-US" dirty="0" err="1"/>
              <a:t>đỡ</a:t>
            </a:r>
            <a:r>
              <a:rPr lang="en-US" dirty="0"/>
              <a:t> </a:t>
            </a:r>
            <a:r>
              <a:rPr lang="en-US" dirty="0" err="1"/>
              <a:t>đc</a:t>
            </a:r>
            <a:r>
              <a:rPr lang="en-US" dirty="0"/>
              <a:t> </a:t>
            </a:r>
            <a:r>
              <a:rPr lang="en-US" dirty="0" err="1"/>
              <a:t>cột</a:t>
            </a:r>
            <a:r>
              <a:rPr lang="en-US" dirty="0"/>
              <a:t> </a:t>
            </a:r>
            <a:r>
              <a:rPr lang="en-US" dirty="0" err="1"/>
              <a:t>chống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</a:t>
            </a:r>
            <a:r>
              <a:rPr lang="en-US" dirty="0" err="1"/>
              <a:t>đứng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),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đa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vật</a:t>
            </a:r>
            <a:r>
              <a:rPr lang="en-US" dirty="0"/>
              <a:t> </a:t>
            </a:r>
            <a:r>
              <a:rPr lang="en-US" dirty="0" err="1"/>
              <a:t>liệu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ô </a:t>
            </a:r>
            <a:r>
              <a:rPr lang="en-US" dirty="0" err="1"/>
              <a:t>tô</a:t>
            </a:r>
            <a:r>
              <a:rPr lang="en-US" dirty="0"/>
              <a:t> 3 </a:t>
            </a:r>
            <a:r>
              <a:rPr lang="en-US" dirty="0" err="1"/>
              <a:t>tầng</a:t>
            </a:r>
            <a:r>
              <a:rPr lang="en-US" dirty="0"/>
              <a:t>.</a:t>
            </a:r>
          </a:p>
          <a:p>
            <a:r>
              <a:rPr lang="en-US" b="1" dirty="0"/>
              <a:t>M: </a:t>
            </a:r>
            <a:r>
              <a:rPr lang="en-US" b="1" dirty="0" err="1"/>
              <a:t>Toán</a:t>
            </a:r>
            <a:r>
              <a:rPr lang="en-US" dirty="0"/>
              <a:t>: GV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dẫn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bố</a:t>
            </a:r>
            <a:r>
              <a:rPr lang="en-US" dirty="0"/>
              <a:t> </a:t>
            </a:r>
            <a:r>
              <a:rPr lang="en-US" dirty="0" err="1"/>
              <a:t>trí</a:t>
            </a:r>
            <a:r>
              <a:rPr lang="en-US" dirty="0"/>
              <a:t> </a:t>
            </a:r>
            <a:r>
              <a:rPr lang="en-US" dirty="0" err="1"/>
              <a:t>đều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cột</a:t>
            </a:r>
            <a:r>
              <a:rPr lang="en-US" dirty="0"/>
              <a:t> </a:t>
            </a:r>
            <a:r>
              <a:rPr lang="en-US" dirty="0" err="1"/>
              <a:t>chống</a:t>
            </a:r>
            <a:r>
              <a:rPr lang="en-US" dirty="0"/>
              <a:t> </a:t>
            </a:r>
            <a:r>
              <a:rPr lang="en-US" dirty="0" err="1"/>
              <a:t>sàn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đều</a:t>
            </a:r>
            <a:r>
              <a:rPr lang="en-US" dirty="0"/>
              <a:t>, </a:t>
            </a:r>
            <a:r>
              <a:rPr lang="en-US" dirty="0" err="1"/>
              <a:t>bố</a:t>
            </a:r>
            <a:r>
              <a:rPr lang="en-US" dirty="0"/>
              <a:t> </a:t>
            </a:r>
            <a:r>
              <a:rPr lang="en-US" dirty="0" err="1"/>
              <a:t>trí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ô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xe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đều</a:t>
            </a:r>
            <a:r>
              <a:rPr lang="en-US" dirty="0"/>
              <a:t> </a:t>
            </a:r>
            <a:r>
              <a:rPr lang="en-US" dirty="0" err="1"/>
              <a:t>nhau</a:t>
            </a:r>
            <a:r>
              <a:rPr lang="en-US" dirty="0"/>
              <a:t>, </a:t>
            </a: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lựa</a:t>
            </a:r>
            <a:r>
              <a:rPr lang="en-US" dirty="0"/>
              <a:t> </a:t>
            </a:r>
            <a:r>
              <a:rPr lang="en-US" dirty="0" err="1"/>
              <a:t>chọn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tấm</a:t>
            </a:r>
            <a:r>
              <a:rPr lang="en-US" dirty="0"/>
              <a:t> </a:t>
            </a:r>
            <a:r>
              <a:rPr lang="en-US" dirty="0" err="1"/>
              <a:t>bìa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giấy</a:t>
            </a:r>
            <a:r>
              <a:rPr lang="en-US" dirty="0"/>
              <a:t> </a:t>
            </a:r>
            <a:r>
              <a:rPr lang="en-US" dirty="0" err="1"/>
              <a:t>màu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sẵn</a:t>
            </a:r>
            <a:r>
              <a:rPr lang="en-US" dirty="0"/>
              <a:t> </a:t>
            </a:r>
            <a:r>
              <a:rPr lang="en-US" dirty="0" err="1"/>
              <a:t>dạng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dán</a:t>
            </a:r>
            <a:r>
              <a:rPr lang="en-US" dirty="0"/>
              <a:t> </a:t>
            </a:r>
            <a:r>
              <a:rPr lang="en-US" dirty="0" err="1"/>
              <a:t>cạnh</a:t>
            </a:r>
            <a:r>
              <a:rPr lang="en-US" dirty="0"/>
              <a:t> </a:t>
            </a:r>
            <a:r>
              <a:rPr lang="en-US" dirty="0" err="1"/>
              <a:t>nhau</a:t>
            </a:r>
            <a:r>
              <a:rPr lang="en-US" dirty="0"/>
              <a:t>, </a:t>
            </a: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giấy</a:t>
            </a:r>
            <a:r>
              <a:rPr lang="en-US" dirty="0"/>
              <a:t> </a:t>
            </a:r>
            <a:r>
              <a:rPr lang="en-US" dirty="0" err="1"/>
              <a:t>thì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dùng</a:t>
            </a:r>
            <a:r>
              <a:rPr lang="en-US" dirty="0"/>
              <a:t> </a:t>
            </a:r>
            <a:r>
              <a:rPr lang="en-US" dirty="0" err="1"/>
              <a:t>bút</a:t>
            </a:r>
            <a:r>
              <a:rPr lang="en-US" dirty="0"/>
              <a:t> </a:t>
            </a:r>
            <a:r>
              <a:rPr lang="en-US" dirty="0" err="1"/>
              <a:t>kẻ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bìa</a:t>
            </a:r>
            <a:r>
              <a:rPr lang="en-US" dirty="0"/>
              <a:t>.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dẫn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cắt</a:t>
            </a:r>
            <a:r>
              <a:rPr lang="en-US" dirty="0"/>
              <a:t> </a:t>
            </a:r>
            <a:r>
              <a:rPr lang="en-US" dirty="0" err="1"/>
              <a:t>ván</a:t>
            </a:r>
            <a:r>
              <a:rPr lang="en-US" dirty="0"/>
              <a:t> </a:t>
            </a:r>
            <a:r>
              <a:rPr lang="en-US" dirty="0" err="1"/>
              <a:t>dốc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xuống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dốc</a:t>
            </a:r>
            <a:r>
              <a:rPr lang="en-US" dirty="0"/>
              <a:t> </a:t>
            </a:r>
            <a:r>
              <a:rPr lang="en-US" dirty="0" err="1"/>
              <a:t>phù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xe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xuống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. </a:t>
            </a:r>
            <a:r>
              <a:rPr lang="en-US" dirty="0" err="1"/>
              <a:t>Hướng</a:t>
            </a:r>
            <a:r>
              <a:rPr lang="en-US" dirty="0"/>
              <a:t> </a:t>
            </a:r>
            <a:r>
              <a:rPr lang="en-US" dirty="0" err="1"/>
              <a:t>dẫn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phân</a:t>
            </a:r>
            <a:r>
              <a:rPr lang="en-US" dirty="0"/>
              <a:t> </a:t>
            </a:r>
            <a:r>
              <a:rPr lang="en-US" dirty="0" err="1"/>
              <a:t>làn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dán</a:t>
            </a:r>
            <a:r>
              <a:rPr lang="en-US" dirty="0"/>
              <a:t> </a:t>
            </a:r>
            <a:r>
              <a:rPr lang="en-US" dirty="0" err="1"/>
              <a:t>băng</a:t>
            </a:r>
            <a:r>
              <a:rPr lang="en-US" dirty="0"/>
              <a:t> </a:t>
            </a:r>
            <a:r>
              <a:rPr lang="en-US" dirty="0" err="1"/>
              <a:t>dính</a:t>
            </a:r>
            <a:r>
              <a:rPr lang="en-US" dirty="0"/>
              <a:t> hay </a:t>
            </a:r>
            <a:r>
              <a:rPr lang="en-US" dirty="0" err="1"/>
              <a:t>vẽ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844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</TotalTime>
  <Words>1139</Words>
  <Application>Microsoft Office PowerPoint</Application>
  <PresentationFormat>On-screen Show (4:3)</PresentationFormat>
  <Paragraphs>59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7</cp:revision>
  <dcterms:created xsi:type="dcterms:W3CDTF">2018-11-06T23:55:57Z</dcterms:created>
  <dcterms:modified xsi:type="dcterms:W3CDTF">2023-05-13T02:16:36Z</dcterms:modified>
</cp:coreProperties>
</file>