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001712" y="27463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UBNDQUẬN LONG BIÊN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NON THẠCH CẦU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5- 6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Giáo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Nguyễn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Kim Chi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3CE1F-1098-40D8-9CB1-C17E8C25E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" y="0"/>
            <a:ext cx="1066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80100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724329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solidFill>
                  <a:srgbClr val="7030A0"/>
                </a:solidFill>
              </a:rPr>
              <a:t>THANH YOU!</a:t>
            </a:r>
            <a:endParaRPr lang="vi-VN" sz="7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369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92</cp:revision>
  <dcterms:created xsi:type="dcterms:W3CDTF">2006-08-16T00:00:00Z</dcterms:created>
  <dcterms:modified xsi:type="dcterms:W3CDTF">2023-05-29T10:37:57Z</dcterms:modified>
</cp:coreProperties>
</file>