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3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488901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THẠCH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0848" y="2266620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8590" y="3966903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1531" y="2999942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BC8F09-8709-4A10-B561-5FD4775A5DC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05" y="1097214"/>
            <a:ext cx="1771650" cy="1079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715000" y="1592620"/>
            <a:ext cx="1219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14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8973780" y="2554287"/>
          <a:ext cx="1389063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CorelDRAW" r:id="rId4" imgW="2253655" imgH="3173362" progId="CorelDRAW.Graphic.11">
                  <p:embed/>
                </p:oleObj>
              </mc:Choice>
              <mc:Fallback>
                <p:oleObj name="CorelDRAW" r:id="rId4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3780" y="2554287"/>
                        <a:ext cx="1389063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4000" y="2527989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9076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66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6193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3631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8937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20" grpId="1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87179" y="770389"/>
            <a:ext cx="1160711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Mục đích - Yêu cầu: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endParaRPr lang="vi-VN" b="1" dirty="0"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1. Kiến thức: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r>
              <a:rPr lang="en-US" sz="2000" b="1" i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2. Kỹ năng: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Trẻ biết cách chơi, luật chơi của các trò chơi.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endParaRPr lang="vi-VN" sz="2000" dirty="0">
              <a:solidFill>
                <a:srgbClr val="FFFF00"/>
              </a:solidFill>
              <a:latin typeface="+mj-lt"/>
            </a:endParaRP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3. Thái độ: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Giáo dục trẻ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FFFF00"/>
                </a:solidFill>
                <a:latin typeface="+mj-lt"/>
              </a:rPr>
              <a:t> </a:t>
            </a:r>
            <a:endParaRPr lang="vi-VN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989" y="1791729"/>
            <a:ext cx="4884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9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12967" y="1790034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55257" y="1794517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19490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97256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55433" y="1794517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459</Words>
  <Application>Microsoft Office PowerPoint</Application>
  <PresentationFormat>Widescreen</PresentationFormat>
  <Paragraphs>89</Paragraphs>
  <Slides>23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.VnArial</vt:lpstr>
      <vt:lpstr>.VnAvant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108</cp:revision>
  <dcterms:created xsi:type="dcterms:W3CDTF">2020-11-28T15:09:10Z</dcterms:created>
  <dcterms:modified xsi:type="dcterms:W3CDTF">2023-05-02T10:54:31Z</dcterms:modified>
</cp:coreProperties>
</file>