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8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ppt/media/image14.jpg" ContentType="image/png"/>
  <Override PartName="/ppt/media/image15.jpg" ContentType="image/png"/>
  <Override PartName="/ppt/media/image16.jpg" ContentType="image/png"/>
  <Override PartName="/ppt/media/image17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5.jpg" ContentType="image/pn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28.jpg" ContentType="image/png"/>
  <Override PartName="/ppt/media/image29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31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8" r:id="rId19"/>
    <p:sldId id="270" r:id="rId20"/>
    <p:sldId id="279" r:id="rId21"/>
    <p:sldId id="280" r:id="rId22"/>
    <p:sldId id="271" r:id="rId23"/>
    <p:sldId id="291" r:id="rId24"/>
    <p:sldId id="272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2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E34D-480F-4B1A-9FB8-5064C999924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DC03-BD91-4F24-B397-4BE93772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media5.wma"/><Relationship Id="rId7" Type="http://schemas.openxmlformats.org/officeDocument/2006/relationships/image" Target="../media/image29.jp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3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audio" Target="../media/media8.wma"/><Relationship Id="rId7" Type="http://schemas.openxmlformats.org/officeDocument/2006/relationships/image" Target="../media/image19.jp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27.jp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33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8392" cy="6905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6614" y="271141"/>
            <a:ext cx="55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4309" y="314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30036" y="2517913"/>
            <a:ext cx="9336747" cy="27829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051" y="3748134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E3C53E-A032-4845-B6C4-302E0702F45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71" y="894899"/>
            <a:ext cx="1771650" cy="159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0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8"/>
    </mc:Choice>
    <mc:Fallback xmlns="">
      <p:transition spd="slow" advTm="3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76087" cy="68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873" cy="6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6" y="-27211"/>
            <a:ext cx="12192001" cy="68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"/>
    </mc:Choice>
    <mc:Fallback xmlns="">
      <p:transition spd="slow" advTm="10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908"/>
            <a:ext cx="12192000" cy="68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38" y="578338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5169" y="1224669"/>
            <a:ext cx="87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3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4"/>
    </mc:Choice>
    <mc:Fallback xmlns="">
      <p:transition spd="slow" advTm="1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89538" y="734646"/>
            <a:ext cx="9566031" cy="5056554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9"/>
    </mc:Choice>
    <mc:Fallback xmlns="">
      <p:transition spd="slow" advTm="17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03" y="2395417"/>
            <a:ext cx="3098841" cy="3906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02" y="2375876"/>
            <a:ext cx="3187211" cy="3852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8" y="2375877"/>
            <a:ext cx="3208987" cy="3926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216" y="711200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quan hệ thế nào với cô Trăng?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6216" y="698138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Đất có tính tình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6216" y="704669"/>
            <a:ext cx="769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Trăng thì ra sao?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4"/>
    </mc:Choice>
    <mc:Fallback xmlns="">
      <p:transition spd="slow" advTm="56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6" grpId="1"/>
      <p:bldP spid="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734646"/>
            <a:ext cx="76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Trăng đã hỏi ông mặt trời điều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13170" y="1766277"/>
            <a:ext cx="8651630" cy="423593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4"/>
    </mc:Choice>
    <mc:Fallback xmlns="">
      <p:transition spd="slow"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ông mặt trời đã trả lời cô Trăng như thế nào nhỉ?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7"/>
    </mc:Choice>
    <mc:Fallback xmlns="">
      <p:transition spd="slow" advTm="35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và Trăng đến với các em nhỏ vào mùa nào? Và bằng cách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48371" y="2282093"/>
            <a:ext cx="3384059" cy="3696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6986" y="2211754"/>
            <a:ext cx="3454400" cy="376701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59077" y="2360246"/>
            <a:ext cx="3298092" cy="361852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9"/>
    </mc:Choice>
    <mc:Fallback xmlns="">
      <p:transition spd="slow" advTm="38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399" y="282974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ông mặt trời trên cao nhìn xuống sẽ như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8862" y="1766276"/>
            <a:ext cx="9612923" cy="457981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7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8"/>
    </mc:Choice>
    <mc:Fallback xmlns="">
      <p:transition spd="slow" advTm="25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1656862"/>
            <a:ext cx="8135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câu chuyện cô con út của ông mặt trời các con học được điều gì?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2"/>
    </mc:Choice>
    <mc:Fallback xmlns="">
      <p:transition spd="slow" advTm="3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11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7"/>
    </mc:Choice>
    <mc:Fallback xmlns="">
      <p:transition spd="slow" advTm="9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48516" cy="68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46" cy="68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2|3.6|9.3|1.3|15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6|6.2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169</Words>
  <Application>Microsoft Office PowerPoint</Application>
  <PresentationFormat>Widescreen</PresentationFormat>
  <Paragraphs>21</Paragraphs>
  <Slides>33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24</cp:revision>
  <dcterms:created xsi:type="dcterms:W3CDTF">2022-03-09T11:45:48Z</dcterms:created>
  <dcterms:modified xsi:type="dcterms:W3CDTF">2023-05-02T10:52:51Z</dcterms:modified>
</cp:coreProperties>
</file>