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01" r:id="rId3"/>
    <p:sldId id="283" r:id="rId4"/>
    <p:sldId id="299" r:id="rId5"/>
    <p:sldId id="274" r:id="rId6"/>
    <p:sldId id="270" r:id="rId7"/>
    <p:sldId id="294" r:id="rId8"/>
    <p:sldId id="297" r:id="rId9"/>
    <p:sldId id="300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66"/>
    <a:srgbClr val="210E30"/>
    <a:srgbClr val="660066"/>
    <a:srgbClr val="C2C7C8"/>
    <a:srgbClr val="D3B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445B0-123F-4A61-B2F0-C3C5436DC5CB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5D275-34A8-4F73-9E67-1D6EDC659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7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5D275-34A8-4F73-9E67-1D6EDC6590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62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5D275-34A8-4F73-9E67-1D6EDC6590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96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5D275-34A8-4F73-9E67-1D6EDC6590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213FC-962F-445C-924E-9F035AE42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7CDBF0-A8E0-4C7C-8CD0-B15A782E5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DD3A7-CB97-4780-92CD-6D4C17CBD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22F86-149F-475F-AADB-E1B5E25BC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2EA60-64F8-483C-B742-88ED4BB45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9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E9A8A-691E-4DFE-82A0-172F27C4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0A4F7-6EB7-48E9-B74E-63D756F12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36112-2D64-46EB-8E0B-B5C106D5A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92E0F-CCE0-441F-989F-25E8300FF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64CCA-3249-4EC7-946A-09B3C9AC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16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72DDA4-21E6-4A99-B26F-E8E0BD32B4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D099D-0E66-4B83-80EA-ACD1D1C56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EEA25-8605-480A-996C-3FB4D77B4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310C-B614-4698-9F4A-F3CCEFFD3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C7FE3-4607-42BD-A1AF-CE1BC789E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0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51BA-D6EA-4EB1-A728-260EB2AB4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395D8-99ED-4008-A32C-5B9FDF9FD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BBB3C-D86A-4AB2-B4E3-ECD560028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F7027-580A-42C6-9243-FA9C0728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755D8-4C31-4E05-80E6-FE0FB04C1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8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56181-12A1-4920-9E27-F251867CD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EB127-6B7E-49E4-BDF5-2863E4627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E2CAC-703D-4461-A20C-DB09D0C63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0EF2E-98F0-4942-878A-4B42C2540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10D59-816A-46CD-808A-6C11293F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4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A8019-A011-4783-B828-AE77B8EA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F70D9-6ADD-4F99-B2CF-5C24052F5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BE597-7763-4E1E-875D-BDD62A2FD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CAAE6-C548-487C-AC49-A6A6CF781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0F42B-7E18-4D4A-BD3B-3F94283A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1AAB-A409-4740-803C-8034AE17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3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D6D0D-7DE5-41F8-84C9-0025E8F0D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298A2-1BC6-4676-B5CB-5BA499D0A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0ABFA-33B2-4934-9C4D-0AEB0D386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E0B83-B3FF-4E3C-AEF0-13B5009883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A998D9-4177-4F97-8795-805953DF4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E759AA-5FB3-42B5-AB7A-90B00868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CEFE10-58B6-4D1B-839C-51BDB067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185E6-4E7E-47E8-AA31-4869175E1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80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29E24-C4D3-4203-85B5-89CC513B9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537E24-B1C6-431A-B8DD-F5E27786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0ABE7-6188-4088-B8CA-0DCC9508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6AADB-230A-4E79-AE90-0E5F08D4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8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4C2BFB-FB04-4306-A2EF-0327B4AB6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43A19-9E1C-4CAC-B400-57837C46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8678D-242B-4FF9-9C9C-78D8CD56C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4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C2081-5947-409A-AFF5-51C0ED12E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DA3C2-952B-497E-806B-A4E6ED1FD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3DAA7-7F96-4F38-B2C3-5E26E5D73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FAB20-9C57-4A38-9580-8F820CD12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8BC28-EF38-41D9-BDDE-87B0AD4FB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5E1FF-A355-41D3-9770-3BD544D2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12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64315-8FF5-458D-9C37-26A427AE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081770-102A-4F32-9F3F-FA1B67C91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371EFB-5E5F-4E16-B883-E0276D603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D590C6-6BD3-4A39-95C1-0D18BCC07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05961-25B5-48B7-8BE0-EBA205DA3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B991E-8AA0-4592-8D85-E8D9284D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2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FA03D-427B-4931-9715-2B348C70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5596B-F7D2-4274-BE56-15437D6EF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21B76-3CA7-4106-A903-2ED6F7FFC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9003A-2CAF-47C2-ABF6-8438116B6D47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6D5A8-484A-43D0-9B52-5D0989C1D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33E24-3F19-4204-983E-7FA122284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6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12" Type="http://schemas.openxmlformats.org/officeDocument/2006/relationships/image" Target="../media/image7.jp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2.mp4"/><Relationship Id="rId7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4a"/><Relationship Id="rId4" Type="http://schemas.microsoft.com/office/2007/relationships/media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video" Target="../media/media4.mp4"/><Relationship Id="rId7" Type="http://schemas.openxmlformats.org/officeDocument/2006/relationships/audio" Target="../media/audio1.wav"/><Relationship Id="rId2" Type="http://schemas.microsoft.com/office/2007/relationships/media" Target="../media/media4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5.m4a"/><Relationship Id="rId10" Type="http://schemas.openxmlformats.org/officeDocument/2006/relationships/image" Target="../media/image2.png"/><Relationship Id="rId4" Type="http://schemas.microsoft.com/office/2007/relationships/media" Target="../media/media5.m4a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video" Target="../media/media6.mp4"/><Relationship Id="rId7" Type="http://schemas.openxmlformats.org/officeDocument/2006/relationships/image" Target="../media/image11.png"/><Relationship Id="rId2" Type="http://schemas.microsoft.com/office/2007/relationships/media" Target="../media/media6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7.m4a"/><Relationship Id="rId4" Type="http://schemas.microsoft.com/office/2007/relationships/media" Target="../media/media7.m4a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8.m4a"/><Relationship Id="rId7" Type="http://schemas.openxmlformats.org/officeDocument/2006/relationships/image" Target="../media/image13.jp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2.jp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7.gi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2.jpeg"/><Relationship Id="rId3" Type="http://schemas.openxmlformats.org/officeDocument/2006/relationships/video" Target="../media/media10.mp4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2" Type="http://schemas.microsoft.com/office/2007/relationships/media" Target="../media/media10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5" Type="http://schemas.openxmlformats.org/officeDocument/2006/relationships/audio" Target="../media/media11.m4a"/><Relationship Id="rId15" Type="http://schemas.openxmlformats.org/officeDocument/2006/relationships/image" Target="../media/image2.png"/><Relationship Id="rId10" Type="http://schemas.openxmlformats.org/officeDocument/2006/relationships/image" Target="../media/image20.jpeg"/><Relationship Id="rId4" Type="http://schemas.microsoft.com/office/2007/relationships/media" Target="../media/media11.m4a"/><Relationship Id="rId9" Type="http://schemas.openxmlformats.org/officeDocument/2006/relationships/image" Target="../media/image19.jpe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microsoft.com/office/2007/relationships/hdphoto" Target="../media/hdphoto1.wdp"/><Relationship Id="rId3" Type="http://schemas.openxmlformats.org/officeDocument/2006/relationships/video" Target="../media/media10.mp4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microsoft.com/office/2007/relationships/media" Target="../media/media10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jpeg"/><Relationship Id="rId5" Type="http://schemas.openxmlformats.org/officeDocument/2006/relationships/audio" Target="../media/media12.m4a"/><Relationship Id="rId15" Type="http://schemas.openxmlformats.org/officeDocument/2006/relationships/image" Target="../media/image2.png"/><Relationship Id="rId10" Type="http://schemas.openxmlformats.org/officeDocument/2006/relationships/image" Target="../media/image19.jpeg"/><Relationship Id="rId4" Type="http://schemas.microsoft.com/office/2007/relationships/media" Target="../media/media12.m4a"/><Relationship Id="rId9" Type="http://schemas.openxmlformats.org/officeDocument/2006/relationships/image" Target="../media/image20.jpe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480DEC3E-02FC-4D24-A517-B595AF1C3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09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1B0299-FB85-4509-96BC-E2055526B0D8}"/>
              </a:ext>
            </a:extLst>
          </p:cNvPr>
          <p:cNvSpPr txBox="1"/>
          <p:nvPr/>
        </p:nvSpPr>
        <p:spPr>
          <a:xfrm>
            <a:off x="1364776" y="941696"/>
            <a:ext cx="105963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FC74A2-7F82-4D6A-AED7-8B1FBC855E77}"/>
              </a:ext>
            </a:extLst>
          </p:cNvPr>
          <p:cNvSpPr txBox="1"/>
          <p:nvPr/>
        </p:nvSpPr>
        <p:spPr>
          <a:xfrm>
            <a:off x="2788920" y="2386163"/>
            <a:ext cx="786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DE5D8C-C10A-4579-B977-F017AB2E892C}"/>
              </a:ext>
            </a:extLst>
          </p:cNvPr>
          <p:cNvSpPr txBox="1"/>
          <p:nvPr/>
        </p:nvSpPr>
        <p:spPr>
          <a:xfrm>
            <a:off x="4537276" y="2956322"/>
            <a:ext cx="376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332EF-C86A-48F4-B4E1-DDBF3A79FD53}"/>
              </a:ext>
            </a:extLst>
          </p:cNvPr>
          <p:cNvSpPr txBox="1"/>
          <p:nvPr/>
        </p:nvSpPr>
        <p:spPr>
          <a:xfrm>
            <a:off x="3200400" y="3887062"/>
            <a:ext cx="6591782" cy="44186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403995"/>
              </a:avLst>
            </a:prstTxWarp>
            <a:spAutoFit/>
          </a:bodyPr>
          <a:lstStyle/>
          <a:p>
            <a:pPr lvl="1" algn="ctr"/>
            <a:r>
              <a:rPr lang="vi-VN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`````````````````````</a:t>
            </a:r>
            <a:endParaRPr lang="en-US" sz="6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2CD344-C224-42EC-9B8B-936985385F5F}"/>
              </a:ext>
            </a:extLst>
          </p:cNvPr>
          <p:cNvSpPr txBox="1"/>
          <p:nvPr/>
        </p:nvSpPr>
        <p:spPr>
          <a:xfrm>
            <a:off x="3877519" y="4328932"/>
            <a:ext cx="516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199DF-54F4-4681-9419-6E15230F6E80}"/>
              </a:ext>
            </a:extLst>
          </p:cNvPr>
          <p:cNvSpPr txBox="1"/>
          <p:nvPr/>
        </p:nvSpPr>
        <p:spPr>
          <a:xfrm>
            <a:off x="3357349" y="4724830"/>
            <a:ext cx="596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(5- 6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BC428545-2C02-4580-B051-2FA514AF10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44552" y="106680"/>
            <a:ext cx="609600" cy="609600"/>
          </a:xfrm>
          <a:prstGeom prst="rect">
            <a:avLst/>
          </a:prstGeom>
        </p:spPr>
      </p:pic>
      <p:pic>
        <p:nvPicPr>
          <p:cNvPr id="24" name="Picture 23" descr="A picture containing invertebrate, hydrozoan&#10;&#10;Description automatically generated">
            <a:extLst>
              <a:ext uri="{FF2B5EF4-FFF2-40B4-BE49-F238E27FC236}">
                <a16:creationId xmlns:a16="http://schemas.microsoft.com/office/drawing/2014/main" id="{3007B0A9-2CFD-4753-AB8B-896FBF5116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807">
            <a:off x="566830" y="4464638"/>
            <a:ext cx="1143000" cy="1143000"/>
          </a:xfrm>
          <a:prstGeom prst="rect">
            <a:avLst/>
          </a:prstGeom>
        </p:spPr>
      </p:pic>
      <p:pic>
        <p:nvPicPr>
          <p:cNvPr id="28" name="Picture 27" descr="A couple of butterflies on a flower&#10;&#10;Description automatically generated with medium confidence">
            <a:extLst>
              <a:ext uri="{FF2B5EF4-FFF2-40B4-BE49-F238E27FC236}">
                <a16:creationId xmlns:a16="http://schemas.microsoft.com/office/drawing/2014/main" id="{F7EDC15F-B776-44A4-B6E5-23E3C62773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778" y="4053840"/>
            <a:ext cx="3254358" cy="2761211"/>
          </a:xfrm>
          <a:prstGeom prst="rect">
            <a:avLst/>
          </a:prstGeom>
        </p:spPr>
      </p:pic>
      <p:pic>
        <p:nvPicPr>
          <p:cNvPr id="11" name="Picture 10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19F2DE5E-CE71-4DF9-AF9E-BBE7901D2D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76" y="5961392"/>
            <a:ext cx="12191999" cy="14550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4E1B15-42A7-4BB2-B4A6-D2A44C3898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75" y="0"/>
            <a:ext cx="12191998" cy="803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A0ED38-9069-FA43-3024-3BCE611344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80" y="1756843"/>
            <a:ext cx="846222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556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3"/>
    </mc:Choice>
    <mc:Fallback xmlns="">
      <p:transition spd="slow" advTm="2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2685 L 0.05443 -0.03333 C 0.06588 -0.03472 0.08294 -0.03542 0.10078 -0.03542 C 0.12109 -0.03542 0.13737 -0.03472 0.14883 -0.03333 L 0.20338 -0.0268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2">
            <a:hlinkClick r:id="" action="ppaction://media"/>
            <a:extLst>
              <a:ext uri="{FF2B5EF4-FFF2-40B4-BE49-F238E27FC236}">
                <a16:creationId xmlns:a16="http://schemas.microsoft.com/office/drawing/2014/main" id="{16790F83-E132-4C11-9D18-E966405E8FD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EDD10F-8B4F-432D-9D7F-CE21205949DC}"/>
              </a:ext>
            </a:extLst>
          </p:cNvPr>
          <p:cNvSpPr txBox="1"/>
          <p:nvPr/>
        </p:nvSpPr>
        <p:spPr>
          <a:xfrm>
            <a:off x="2900363" y="2800350"/>
            <a:ext cx="8172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6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139455B-9FF8-4CCF-9A70-903DA1C727F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2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3"/>
    </mc:Choice>
    <mc:Fallback xmlns="">
      <p:transition spd="slow" advTm="1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8" objId="8"/>
        <p14:pauseEvt time="15143" objId="8"/>
        <p14:stopEvt time="15143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336659E-BB61-4A92-8C92-2B5EF85297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159578-FFED-4608-9B34-C907E7D6D1F2}"/>
              </a:ext>
            </a:extLst>
          </p:cNvPr>
          <p:cNvSpPr/>
          <p:nvPr/>
        </p:nvSpPr>
        <p:spPr>
          <a:xfrm>
            <a:off x="2486167" y="1839721"/>
            <a:ext cx="7219665" cy="723332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0B474572-36CD-4ABF-A5DA-F2C480F1CD0F}"/>
              </a:ext>
            </a:extLst>
          </p:cNvPr>
          <p:cNvSpPr/>
          <p:nvPr/>
        </p:nvSpPr>
        <p:spPr>
          <a:xfrm>
            <a:off x="2879678" y="3057099"/>
            <a:ext cx="2579426" cy="996286"/>
          </a:xfrm>
          <a:prstGeom prst="hexagon">
            <a:avLst>
              <a:gd name="adj" fmla="val 57877"/>
              <a:gd name="v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Con Ong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73B4F197-9425-4C11-905E-51AC4732F5B6}"/>
              </a:ext>
            </a:extLst>
          </p:cNvPr>
          <p:cNvSpPr/>
          <p:nvPr/>
        </p:nvSpPr>
        <p:spPr>
          <a:xfrm>
            <a:off x="2879678" y="4459406"/>
            <a:ext cx="2579426" cy="996286"/>
          </a:xfrm>
          <a:prstGeom prst="hexagon">
            <a:avLst>
              <a:gd name="adj" fmla="val 57877"/>
              <a:gd name="v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512104E-52F6-455F-9335-8E547BC24151}"/>
              </a:ext>
            </a:extLst>
          </p:cNvPr>
          <p:cNvSpPr/>
          <p:nvPr/>
        </p:nvSpPr>
        <p:spPr>
          <a:xfrm>
            <a:off x="6732896" y="4459406"/>
            <a:ext cx="2579426" cy="996286"/>
          </a:xfrm>
          <a:prstGeom prst="hexagon">
            <a:avLst>
              <a:gd name="adj" fmla="val 57877"/>
              <a:gd name="v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C5280C-13C4-4659-9662-5BF65720216A}"/>
              </a:ext>
            </a:extLst>
          </p:cNvPr>
          <p:cNvSpPr/>
          <p:nvPr/>
        </p:nvSpPr>
        <p:spPr>
          <a:xfrm>
            <a:off x="6732896" y="3057099"/>
            <a:ext cx="2579426" cy="996286"/>
          </a:xfrm>
          <a:prstGeom prst="hexagon">
            <a:avLst>
              <a:gd name="adj" fmla="val 57877"/>
              <a:gd name="v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Đồng hồ đếm ngược 10 giây có link download 1">
            <a:hlinkClick r:id="" action="ppaction://media"/>
            <a:extLst>
              <a:ext uri="{FF2B5EF4-FFF2-40B4-BE49-F238E27FC236}">
                <a16:creationId xmlns:a16="http://schemas.microsoft.com/office/drawing/2014/main" id="{E756AA5D-47A9-4E8D-AA7F-634106B664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4693" y="4402774"/>
            <a:ext cx="1222612" cy="122261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0CCEB88-44A7-428C-AC25-13330FA80830}"/>
              </a:ext>
            </a:extLst>
          </p:cNvPr>
          <p:cNvSpPr/>
          <p:nvPr/>
        </p:nvSpPr>
        <p:spPr>
          <a:xfrm>
            <a:off x="6946710" y="4722125"/>
            <a:ext cx="655093" cy="5186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EE60154-1F86-41EA-ABAA-1754E58589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3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13"/>
    </mc:Choice>
    <mc:Fallback xmlns="">
      <p:transition spd="slow" advTm="43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16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  <p:extLst>
    <p:ext uri="{E180D4A7-C9FB-4DFB-919C-405C955672EB}">
      <p14:showEvtLst xmlns:p14="http://schemas.microsoft.com/office/powerpoint/2010/main">
        <p14:playEvt time="17053" objId="15"/>
        <p14:stopEvt time="28273" objId="1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Animasi Pelangi di Pagi Hari">
            <a:hlinkClick r:id="" action="ppaction://media"/>
            <a:extLst>
              <a:ext uri="{FF2B5EF4-FFF2-40B4-BE49-F238E27FC236}">
                <a16:creationId xmlns:a16="http://schemas.microsoft.com/office/drawing/2014/main" id="{FF937E20-D58A-4485-A575-91C5967D40C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0"/>
            <a:ext cx="12093575" cy="6956425"/>
          </a:xfrm>
          <a:prstGeom prst="rect">
            <a:avLst/>
          </a:prstGeom>
        </p:spPr>
      </p:pic>
      <p:pic>
        <p:nvPicPr>
          <p:cNvPr id="6" name="Picture 5" descr="A picture containing invertebrate, hydrozoan&#10;&#10;Description automatically generated">
            <a:extLst>
              <a:ext uri="{FF2B5EF4-FFF2-40B4-BE49-F238E27FC236}">
                <a16:creationId xmlns:a16="http://schemas.microsoft.com/office/drawing/2014/main" id="{56344976-2508-4329-8266-0A1042EAEF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8" y="3744604"/>
            <a:ext cx="1143000" cy="1143000"/>
          </a:xfrm>
          <a:prstGeom prst="rect">
            <a:avLst/>
          </a:prstGeom>
        </p:spPr>
      </p:pic>
      <p:pic>
        <p:nvPicPr>
          <p:cNvPr id="8" name="Picture 7" descr="A picture containing invertebrate, hydrozoan&#10;&#10;Description automatically generated">
            <a:extLst>
              <a:ext uri="{FF2B5EF4-FFF2-40B4-BE49-F238E27FC236}">
                <a16:creationId xmlns:a16="http://schemas.microsoft.com/office/drawing/2014/main" id="{B36CCDB8-D3B3-44A9-8F2F-861DB3CCC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26" y="5423278"/>
            <a:ext cx="1143000" cy="114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E3A14A-8C71-4DAE-A3E3-52FB76AAC215}"/>
              </a:ext>
            </a:extLst>
          </p:cNvPr>
          <p:cNvSpPr txBox="1"/>
          <p:nvPr/>
        </p:nvSpPr>
        <p:spPr>
          <a:xfrm>
            <a:off x="257175" y="2757488"/>
            <a:ext cx="1183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C2C484AE-7495-44ED-A847-BED07B87A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8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9"/>
    </mc:Choice>
    <mc:Fallback xmlns="">
      <p:transition spd="slow" advTm="2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37 0.00741 L 0.07943 -0.03264 C 0.09336 -0.04167 0.11433 -0.04653 0.13633 -0.04653 C 0.16133 -0.04653 0.18138 -0.04167 0.19532 -0.03264 L 0.26237 0.00741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1041 L 0.06992 -0.04282 C 0.08438 -0.05023 0.10625 -0.05393 0.1293 -0.05393 C 0.15534 -0.05393 0.1763 -0.05023 0.19076 -0.04282 L 0.26081 -0.01041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177" objId="4"/>
        <p14:pauseEvt time="24041" objId="4"/>
        <p14:stopEvt time="24041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Bent 5">
            <a:extLst>
              <a:ext uri="{FF2B5EF4-FFF2-40B4-BE49-F238E27FC236}">
                <a16:creationId xmlns:a16="http://schemas.microsoft.com/office/drawing/2014/main" id="{2D28D4D6-08C3-484B-91AC-8A47C354F1A5}"/>
              </a:ext>
            </a:extLst>
          </p:cNvPr>
          <p:cNvSpPr/>
          <p:nvPr/>
        </p:nvSpPr>
        <p:spPr>
          <a:xfrm rot="5400000">
            <a:off x="6955361" y="1944681"/>
            <a:ext cx="902966" cy="762649"/>
          </a:xfrm>
          <a:prstGeom prst="bentArrow">
            <a:avLst>
              <a:gd name="adj1" fmla="val 25000"/>
              <a:gd name="adj2" fmla="val 21296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7AAE8CA0-B8C3-4D04-89F4-353334ACA13B}"/>
              </a:ext>
            </a:extLst>
          </p:cNvPr>
          <p:cNvSpPr/>
          <p:nvPr/>
        </p:nvSpPr>
        <p:spPr>
          <a:xfrm>
            <a:off x="4090628" y="1874522"/>
            <a:ext cx="762650" cy="855784"/>
          </a:xfrm>
          <a:prstGeom prst="bentArrow">
            <a:avLst>
              <a:gd name="adj1" fmla="val 25000"/>
              <a:gd name="adj2" fmla="val 25662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picture containing insect, clipart&#10;&#10;Description automatically generated">
            <a:extLst>
              <a:ext uri="{FF2B5EF4-FFF2-40B4-BE49-F238E27FC236}">
                <a16:creationId xmlns:a16="http://schemas.microsoft.com/office/drawing/2014/main" id="{8B9D1EFF-1DB5-4156-8451-42C097034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58" y="2745729"/>
            <a:ext cx="2338097" cy="1558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194EA3-DF2C-45D6-A245-24831963E6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44" y="1402081"/>
            <a:ext cx="2004436" cy="1234401"/>
          </a:xfrm>
          <a:prstGeom prst="rect">
            <a:avLst/>
          </a:prstGeom>
        </p:spPr>
      </p:pic>
      <p:sp>
        <p:nvSpPr>
          <p:cNvPr id="12" name="Arrow: Bent 11">
            <a:extLst>
              <a:ext uri="{FF2B5EF4-FFF2-40B4-BE49-F238E27FC236}">
                <a16:creationId xmlns:a16="http://schemas.microsoft.com/office/drawing/2014/main" id="{26BD842E-D187-4A2A-BFE3-9F3024C05DB0}"/>
              </a:ext>
            </a:extLst>
          </p:cNvPr>
          <p:cNvSpPr/>
          <p:nvPr/>
        </p:nvSpPr>
        <p:spPr>
          <a:xfrm rot="10986333">
            <a:off x="6911232" y="4587815"/>
            <a:ext cx="854438" cy="85368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 descr="A close-up of a pear&#10;&#10;Description automatically generated with low confidence">
            <a:extLst>
              <a:ext uri="{FF2B5EF4-FFF2-40B4-BE49-F238E27FC236}">
                <a16:creationId xmlns:a16="http://schemas.microsoft.com/office/drawing/2014/main" id="{09A23F11-1241-432E-B049-AAEDEA59FF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85" y="4565297"/>
            <a:ext cx="1834004" cy="1234401"/>
          </a:xfrm>
          <a:prstGeom prst="rect">
            <a:avLst/>
          </a:prstGeom>
        </p:spPr>
      </p:pic>
      <p:pic>
        <p:nvPicPr>
          <p:cNvPr id="16" name="Picture 15" descr="A close-up of a bug on a leaf&#10;&#10;Description automatically generated with low confidence">
            <a:extLst>
              <a:ext uri="{FF2B5EF4-FFF2-40B4-BE49-F238E27FC236}">
                <a16:creationId xmlns:a16="http://schemas.microsoft.com/office/drawing/2014/main" id="{9BCFDA8C-998A-49AA-B34C-2DEC4D5B38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04" y="2979463"/>
            <a:ext cx="1766663" cy="1324997"/>
          </a:xfrm>
          <a:prstGeom prst="rect">
            <a:avLst/>
          </a:prstGeom>
        </p:spPr>
      </p:pic>
      <p:sp>
        <p:nvSpPr>
          <p:cNvPr id="17" name="Arrow: Bent 16">
            <a:extLst>
              <a:ext uri="{FF2B5EF4-FFF2-40B4-BE49-F238E27FC236}">
                <a16:creationId xmlns:a16="http://schemas.microsoft.com/office/drawing/2014/main" id="{620F5A3A-F20B-4D90-ACBC-234B9F9AD537}"/>
              </a:ext>
            </a:extLst>
          </p:cNvPr>
          <p:cNvSpPr/>
          <p:nvPr/>
        </p:nvSpPr>
        <p:spPr>
          <a:xfrm rot="16200000">
            <a:off x="3969161" y="4447065"/>
            <a:ext cx="899434" cy="89872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Content Placeholder 4" descr="A picture containing text, metalware, chain&#10;&#10;Description automatically generated">
            <a:extLst>
              <a:ext uri="{FF2B5EF4-FFF2-40B4-BE49-F238E27FC236}">
                <a16:creationId xmlns:a16="http://schemas.microsoft.com/office/drawing/2014/main" id="{575B6792-8EDB-4161-B909-1B4D4D740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"/>
            <a:ext cx="12039600" cy="670559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53225C-42E6-49F9-B451-BC2BBD180AAD}"/>
              </a:ext>
            </a:extLst>
          </p:cNvPr>
          <p:cNvSpPr txBox="1"/>
          <p:nvPr/>
        </p:nvSpPr>
        <p:spPr>
          <a:xfrm>
            <a:off x="2446956" y="648505"/>
            <a:ext cx="7298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ĐỜI PHÁT TRIỂN CỦA CON BƯỚM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1D3DAE5-91E0-4518-9075-0471EA08BB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7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34"/>
    </mc:Choice>
    <mc:Fallback xmlns="">
      <p:transition spd="slow" advTm="42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2CE73-B890-4EB0-AE1C-71C8CA279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795A6-E17E-41A6-82A0-FD7BED8B7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01E66-9F39-4065-AC62-9179AD2E5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4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1CBFFA-9393-45F3-87BE-2C8D77C4FBD6}"/>
              </a:ext>
            </a:extLst>
          </p:cNvPr>
          <p:cNvSpPr txBox="1"/>
          <p:nvPr/>
        </p:nvSpPr>
        <p:spPr>
          <a:xfrm>
            <a:off x="2303362" y="2055812"/>
            <a:ext cx="8638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0814EE2-1EC0-4BEA-8067-16D8AAA5A6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264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9"/>
    </mc:Choice>
    <mc:Fallback xmlns="">
      <p:transition spd="slow" advTm="2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10D3501B-626A-4E34-A281-F7F2BE5B5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3450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4D1BEA-84D4-4993-9FF2-B7EF6ADDDF28}"/>
              </a:ext>
            </a:extLst>
          </p:cNvPr>
          <p:cNvSpPr/>
          <p:nvPr/>
        </p:nvSpPr>
        <p:spPr>
          <a:xfrm>
            <a:off x="1893550" y="652833"/>
            <a:ext cx="8789158" cy="52938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Arrow: Bent 5">
            <a:extLst>
              <a:ext uri="{FF2B5EF4-FFF2-40B4-BE49-F238E27FC236}">
                <a16:creationId xmlns:a16="http://schemas.microsoft.com/office/drawing/2014/main" id="{50B4C095-04C4-4E29-856F-AE02A008FC93}"/>
              </a:ext>
            </a:extLst>
          </p:cNvPr>
          <p:cNvSpPr/>
          <p:nvPr/>
        </p:nvSpPr>
        <p:spPr>
          <a:xfrm>
            <a:off x="4493375" y="2240859"/>
            <a:ext cx="969208" cy="764587"/>
          </a:xfrm>
          <a:prstGeom prst="bentArrow">
            <a:avLst>
              <a:gd name="adj1" fmla="val 25000"/>
              <a:gd name="adj2" fmla="val 2386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8000474A-A2B2-4EB0-A8C8-98A42BCD2A01}"/>
              </a:ext>
            </a:extLst>
          </p:cNvPr>
          <p:cNvSpPr/>
          <p:nvPr/>
        </p:nvSpPr>
        <p:spPr>
          <a:xfrm rot="10800000">
            <a:off x="7502832" y="4538791"/>
            <a:ext cx="852174" cy="781766"/>
          </a:xfrm>
          <a:prstGeom prst="bentArrow">
            <a:avLst>
              <a:gd name="adj1" fmla="val 25000"/>
              <a:gd name="adj2" fmla="val 26131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Bent 7">
            <a:extLst>
              <a:ext uri="{FF2B5EF4-FFF2-40B4-BE49-F238E27FC236}">
                <a16:creationId xmlns:a16="http://schemas.microsoft.com/office/drawing/2014/main" id="{1DB14C3F-4B70-4CCE-BCB2-787105F7FEEA}"/>
              </a:ext>
            </a:extLst>
          </p:cNvPr>
          <p:cNvSpPr/>
          <p:nvPr/>
        </p:nvSpPr>
        <p:spPr>
          <a:xfrm rot="16200000">
            <a:off x="4545874" y="4433130"/>
            <a:ext cx="718650" cy="92997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2B0F61A5-D6FB-43B0-88B7-DD45039E59C2}"/>
              </a:ext>
            </a:extLst>
          </p:cNvPr>
          <p:cNvSpPr/>
          <p:nvPr/>
        </p:nvSpPr>
        <p:spPr>
          <a:xfrm rot="5400000">
            <a:off x="7562199" y="2364010"/>
            <a:ext cx="913206" cy="8067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ED4437-72D6-4189-8800-74217373E7F1}"/>
              </a:ext>
            </a:extLst>
          </p:cNvPr>
          <p:cNvSpPr/>
          <p:nvPr/>
        </p:nvSpPr>
        <p:spPr>
          <a:xfrm>
            <a:off x="6157325" y="1318402"/>
            <a:ext cx="584231" cy="4759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8F6720-425D-4034-AF50-297746BD499C}"/>
              </a:ext>
            </a:extLst>
          </p:cNvPr>
          <p:cNvSpPr/>
          <p:nvPr/>
        </p:nvSpPr>
        <p:spPr>
          <a:xfrm>
            <a:off x="3018304" y="3387684"/>
            <a:ext cx="584231" cy="44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D209AA-FD4A-4F0E-894B-2ADA60F7EE5B}"/>
              </a:ext>
            </a:extLst>
          </p:cNvPr>
          <p:cNvSpPr/>
          <p:nvPr/>
        </p:nvSpPr>
        <p:spPr>
          <a:xfrm>
            <a:off x="6194779" y="5909649"/>
            <a:ext cx="584231" cy="44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6ADD074-A7EC-43F1-B062-72C8628E369A}"/>
              </a:ext>
            </a:extLst>
          </p:cNvPr>
          <p:cNvSpPr/>
          <p:nvPr/>
        </p:nvSpPr>
        <p:spPr>
          <a:xfrm>
            <a:off x="9118979" y="3609359"/>
            <a:ext cx="584231" cy="44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14" name="Picture 13" descr="A close-up of a pear&#10;&#10;Description automatically generated with low confidence">
            <a:extLst>
              <a:ext uri="{FF2B5EF4-FFF2-40B4-BE49-F238E27FC236}">
                <a16:creationId xmlns:a16="http://schemas.microsoft.com/office/drawing/2014/main" id="{C9ED85E8-1610-4449-A00F-78D439CB56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5" y="4601019"/>
            <a:ext cx="1685334" cy="1151530"/>
          </a:xfrm>
          <a:prstGeom prst="rect">
            <a:avLst/>
          </a:prstGeom>
        </p:spPr>
      </p:pic>
      <p:pic>
        <p:nvPicPr>
          <p:cNvPr id="15" name="Picture 14" descr="A close-up of a tennis ball&#10;&#10;Description automatically generated with low confidence">
            <a:extLst>
              <a:ext uri="{FF2B5EF4-FFF2-40B4-BE49-F238E27FC236}">
                <a16:creationId xmlns:a16="http://schemas.microsoft.com/office/drawing/2014/main" id="{17815FBC-B6A4-4C02-8FB5-46DD5AEFC9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722" y="3261429"/>
            <a:ext cx="1685333" cy="1151530"/>
          </a:xfrm>
          <a:prstGeom prst="rect">
            <a:avLst/>
          </a:prstGeom>
        </p:spPr>
      </p:pic>
      <p:pic>
        <p:nvPicPr>
          <p:cNvPr id="16" name="Picture 15" descr="A butterfly with yellow and black wings&#10;&#10;Description automatically generated with low confidence">
            <a:extLst>
              <a:ext uri="{FF2B5EF4-FFF2-40B4-BE49-F238E27FC236}">
                <a16:creationId xmlns:a16="http://schemas.microsoft.com/office/drawing/2014/main" id="{472CA3CC-4555-4753-BE9E-928343D256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82" y="3223963"/>
            <a:ext cx="1782562" cy="1057957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7" name="Picture 16" descr="A close-up of a bug on a leaf&#10;&#10;Description automatically generated with low confidence">
            <a:extLst>
              <a:ext uri="{FF2B5EF4-FFF2-40B4-BE49-F238E27FC236}">
                <a16:creationId xmlns:a16="http://schemas.microsoft.com/office/drawing/2014/main" id="{8466322D-3658-492C-B5E3-99F6F5CF1C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5" y="1833268"/>
            <a:ext cx="1685333" cy="1140218"/>
          </a:xfrm>
          <a:prstGeom prst="rect">
            <a:avLst/>
          </a:prstGeom>
        </p:spPr>
      </p:pic>
      <p:pic>
        <p:nvPicPr>
          <p:cNvPr id="22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D41894C5-F961-4934-8C5C-2C1894CD133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21716" y="1530893"/>
            <a:ext cx="1315200" cy="1033781"/>
          </a:xfrm>
          <a:prstGeom prst="rect">
            <a:avLst/>
          </a:prstGeom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F2DAB49B-89D9-499D-9E83-2A50FB9AFFCF}"/>
              </a:ext>
            </a:extLst>
          </p:cNvPr>
          <p:cNvSpPr/>
          <p:nvPr/>
        </p:nvSpPr>
        <p:spPr>
          <a:xfrm rot="19101362">
            <a:off x="6809552" y="2828888"/>
            <a:ext cx="586854" cy="8824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5E12BEB3-F6F0-4093-AA7B-98A26D82075C}"/>
              </a:ext>
            </a:extLst>
          </p:cNvPr>
          <p:cNvSpPr/>
          <p:nvPr/>
        </p:nvSpPr>
        <p:spPr>
          <a:xfrm rot="7995302">
            <a:off x="7268642" y="2552504"/>
            <a:ext cx="586854" cy="8824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E67FCC9F-3E3F-40FF-A6F4-2A7B4EDD78D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5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41"/>
    </mc:Choice>
    <mc:Fallback xmlns="">
      <p:transition spd="slow" advTm="75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4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12591 -0.2090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046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13815 0.2233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1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 animBg="1"/>
      <p:bldP spid="2" grpId="1" animBg="1"/>
      <p:bldP spid="18" grpId="0" animBg="1"/>
      <p:bldP spid="18" grpId="1" animBg="1"/>
    </p:bldLst>
  </p:timing>
  <p:extLst>
    <p:ext uri="{E180D4A7-C9FB-4DFB-919C-405C955672EB}">
      <p14:showEvtLst xmlns:p14="http://schemas.microsoft.com/office/powerpoint/2010/main">
        <p14:playEvt time="31010" objId="22"/>
        <p14:stopEvt time="44491" objId="2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C153-EEA6-4970-BE46-5C5073FA9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5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4146D733-F528-4504-8315-7B1D0CBA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9" y="-94916"/>
            <a:ext cx="12192000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43C6DA-771A-4260-8276-B373E026404E}"/>
              </a:ext>
            </a:extLst>
          </p:cNvPr>
          <p:cNvSpPr/>
          <p:nvPr/>
        </p:nvSpPr>
        <p:spPr>
          <a:xfrm>
            <a:off x="2049669" y="656907"/>
            <a:ext cx="8789158" cy="52938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 descr="A close-up of a tennis ball&#10;&#10;Description automatically generated with low confidence">
            <a:extLst>
              <a:ext uri="{FF2B5EF4-FFF2-40B4-BE49-F238E27FC236}">
                <a16:creationId xmlns:a16="http://schemas.microsoft.com/office/drawing/2014/main" id="{26B761C5-22E2-4B30-8553-D7EDC8921B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96" y="5528759"/>
            <a:ext cx="1685333" cy="1151530"/>
          </a:xfrm>
          <a:prstGeom prst="rect">
            <a:avLst/>
          </a:prstGeom>
        </p:spPr>
      </p:pic>
      <p:pic>
        <p:nvPicPr>
          <p:cNvPr id="8" name="Picture 7" descr="A close-up of a pear&#10;&#10;Description automatically generated with low confidence">
            <a:extLst>
              <a:ext uri="{FF2B5EF4-FFF2-40B4-BE49-F238E27FC236}">
                <a16:creationId xmlns:a16="http://schemas.microsoft.com/office/drawing/2014/main" id="{D4C09902-6332-46FD-81C8-7CEECF641A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13" y="5513744"/>
            <a:ext cx="1685334" cy="1151530"/>
          </a:xfrm>
          <a:prstGeom prst="rect">
            <a:avLst/>
          </a:prstGeom>
        </p:spPr>
      </p:pic>
      <p:pic>
        <p:nvPicPr>
          <p:cNvPr id="10" name="Picture 9" descr="A close-up of a bug on a leaf&#10;&#10;Description automatically generated with low confidence">
            <a:extLst>
              <a:ext uri="{FF2B5EF4-FFF2-40B4-BE49-F238E27FC236}">
                <a16:creationId xmlns:a16="http://schemas.microsoft.com/office/drawing/2014/main" id="{3EFF90FF-8153-4E7A-BE21-8E48318BDB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996" y="5622332"/>
            <a:ext cx="1685333" cy="1140218"/>
          </a:xfrm>
          <a:prstGeom prst="rect">
            <a:avLst/>
          </a:prstGeom>
        </p:spPr>
      </p:pic>
      <p:pic>
        <p:nvPicPr>
          <p:cNvPr id="12" name="Picture 11" descr="A butterfly with yellow and black wings&#10;&#10;Description automatically generated with low confidence">
            <a:extLst>
              <a:ext uri="{FF2B5EF4-FFF2-40B4-BE49-F238E27FC236}">
                <a16:creationId xmlns:a16="http://schemas.microsoft.com/office/drawing/2014/main" id="{D5A63410-265E-42D0-8447-ED102F4F50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31" y="5622332"/>
            <a:ext cx="1782562" cy="1057957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13" name="Arrow: Bent 12">
            <a:extLst>
              <a:ext uri="{FF2B5EF4-FFF2-40B4-BE49-F238E27FC236}">
                <a16:creationId xmlns:a16="http://schemas.microsoft.com/office/drawing/2014/main" id="{B26B088B-ADEF-4622-9907-F8B3291B96EF}"/>
              </a:ext>
            </a:extLst>
          </p:cNvPr>
          <p:cNvSpPr/>
          <p:nvPr/>
        </p:nvSpPr>
        <p:spPr>
          <a:xfrm>
            <a:off x="4563049" y="1942834"/>
            <a:ext cx="969208" cy="764587"/>
          </a:xfrm>
          <a:prstGeom prst="bentArrow">
            <a:avLst>
              <a:gd name="adj1" fmla="val 25000"/>
              <a:gd name="adj2" fmla="val 2386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C97B14B1-EEA8-498C-82BE-69895D7DE735}"/>
              </a:ext>
            </a:extLst>
          </p:cNvPr>
          <p:cNvSpPr/>
          <p:nvPr/>
        </p:nvSpPr>
        <p:spPr>
          <a:xfrm rot="10800000">
            <a:off x="7329258" y="4460332"/>
            <a:ext cx="929972" cy="718649"/>
          </a:xfrm>
          <a:prstGeom prst="bentArrow">
            <a:avLst>
              <a:gd name="adj1" fmla="val 25000"/>
              <a:gd name="adj2" fmla="val 26131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1787F084-4A25-46B4-95FB-7A4CB65600F7}"/>
              </a:ext>
            </a:extLst>
          </p:cNvPr>
          <p:cNvSpPr/>
          <p:nvPr/>
        </p:nvSpPr>
        <p:spPr>
          <a:xfrm rot="16200000">
            <a:off x="4581916" y="4354671"/>
            <a:ext cx="718650" cy="92997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EE064E76-930C-4750-9B9C-A23B7CCFE6E7}"/>
              </a:ext>
            </a:extLst>
          </p:cNvPr>
          <p:cNvSpPr/>
          <p:nvPr/>
        </p:nvSpPr>
        <p:spPr>
          <a:xfrm rot="5400000">
            <a:off x="7476464" y="2120721"/>
            <a:ext cx="914402" cy="71160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BD34E3B-348F-4283-904E-90D53B5A99F4}"/>
              </a:ext>
            </a:extLst>
          </p:cNvPr>
          <p:cNvSpPr/>
          <p:nvPr/>
        </p:nvSpPr>
        <p:spPr>
          <a:xfrm>
            <a:off x="6288129" y="1217699"/>
            <a:ext cx="584231" cy="44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EFDA4A4-F06B-4D47-AAD6-C340CBF13967}"/>
              </a:ext>
            </a:extLst>
          </p:cNvPr>
          <p:cNvSpPr/>
          <p:nvPr/>
        </p:nvSpPr>
        <p:spPr>
          <a:xfrm>
            <a:off x="2804464" y="3438661"/>
            <a:ext cx="584231" cy="44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2C99DF-518A-45FE-8A3A-EC2DAF86DB5C}"/>
              </a:ext>
            </a:extLst>
          </p:cNvPr>
          <p:cNvSpPr/>
          <p:nvPr/>
        </p:nvSpPr>
        <p:spPr>
          <a:xfrm>
            <a:off x="6134264" y="5971775"/>
            <a:ext cx="584231" cy="44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CCCF475-3E9E-4A76-88E2-8E6CEBA84623}"/>
              </a:ext>
            </a:extLst>
          </p:cNvPr>
          <p:cNvSpPr/>
          <p:nvPr/>
        </p:nvSpPr>
        <p:spPr>
          <a:xfrm>
            <a:off x="9118979" y="3609359"/>
            <a:ext cx="584231" cy="44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0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D889BD6-38B1-4B70-831D-57C83E054BB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21716" y="1530893"/>
            <a:ext cx="1315200" cy="1033781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D096B80-B55F-4F50-8A57-05BB286BBD9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1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28"/>
    </mc:Choice>
    <mc:Fallback xmlns="">
      <p:transition spd="slow" advTm="82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34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2 -0.03473 L 0.09167 -0.5546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67 -0.05579 L -0.16263 -0.3618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-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14004 C 0.00859 -0.08703 0.01393 -0.01296 0.03255 -0.01412 C 0.0595 -0.01412 0.06158 -0.26203 0.09375 -0.26296 C 0.12291 -0.26296 0.10729 -0.04606 0.13528 -0.04699 C 0.16432 -0.04699 0.14869 -0.20393 0.17994 -0.20393 C 0.20794 -0.20393 0.19244 -0.09815 0.21731 -0.09815 C 0.24114 -0.09815 0.22877 -0.17893 0.25052 -0.17893 C 0.26302 -0.17893 0.26406 -0.15694 0.2651 -0.14004 " pathEditMode="relative" rAng="0" ptsTypes="AAAAAAAA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4.79167E-6 -0.17963 C -4.79167E-6 -0.26019 -0.07031 -0.35903 -0.12734 -0.35903 L -0.25455 -0.35903 " pathEditMode="relative" rAng="0" ptsTypes="AAAA">
                                      <p:cBhvr>
                                        <p:cTn id="1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34" y="-1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 isNarration="1"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3" grpId="0" animBg="1"/>
      <p:bldP spid="17" grpId="0" animBg="1"/>
      <p:bldP spid="18" grpId="0" animBg="1"/>
      <p:bldP spid="19" grpId="0" animBg="1"/>
    </p:bldLst>
  </p:timing>
  <p:extLst>
    <p:ext uri="{E180D4A7-C9FB-4DFB-919C-405C955672EB}">
      <p14:showEvtLst xmlns:p14="http://schemas.microsoft.com/office/powerpoint/2010/main">
        <p14:playEvt time="39161" objId="20"/>
        <p14:stopEvt time="52644" objId="2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 descr="Shape&#10;&#10;Description automatically generated">
            <a:extLst>
              <a:ext uri="{FF2B5EF4-FFF2-40B4-BE49-F238E27FC236}">
                <a16:creationId xmlns:a16="http://schemas.microsoft.com/office/drawing/2014/main" id="{1A5BFE38-8847-4D3D-B3E2-F65A429A5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2245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6F94DA90-D3F1-4F95-A4CE-48A149DBE012}"/>
              </a:ext>
            </a:extLst>
          </p:cNvPr>
          <p:cNvSpPr txBox="1"/>
          <p:nvPr/>
        </p:nvSpPr>
        <p:spPr>
          <a:xfrm>
            <a:off x="1501255" y="2852382"/>
            <a:ext cx="8625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GIỎI!!!</a:t>
            </a:r>
          </a:p>
        </p:txBody>
      </p:sp>
      <p:pic>
        <p:nvPicPr>
          <p:cNvPr id="113" name="Audio 112">
            <a:hlinkClick r:id="" action="ppaction://media"/>
            <a:extLst>
              <a:ext uri="{FF2B5EF4-FFF2-40B4-BE49-F238E27FC236}">
                <a16:creationId xmlns:a16="http://schemas.microsoft.com/office/drawing/2014/main" id="{79004128-6258-4A35-ABE6-2F18B35C6C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12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4"/>
    </mc:Choice>
    <mc:Fallback xmlns="">
      <p:transition spd="slow" advTm="1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</p:childTnLst>
        </p:cTn>
      </p:par>
    </p:tnLst>
    <p:bldLst>
      <p:bldP spid="111" grpId="0" build="allAtOnce"/>
      <p:bldP spid="111" grpId="1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36018D30-4921-44CC-BE65-187C174814EA}"/>
  <p:tag name="ISPRING_RESOURCE_FOLDER" val="C:\Users\Microsoft Windows\Documents\hoigiangthanh\"/>
  <p:tag name="ISPRING_PRESENTATION_PATH" val="C:\Users\Microsoft Windows\Documents\hoigiangthanh.pptx"/>
  <p:tag name="ISPRING_PROJECT_VERSION" val="9.3"/>
  <p:tag name="ISPRING_PROJECT_FOLDER_UPDATED" val="1"/>
  <p:tag name="ISPRING_SCREEN_RECS_UPDATED" val="C:\Users\Microsoft Windows\Documents\hoigiangthanh\"/>
  <p:tag name="ISPRING_PRESENTATION_COURSE_TITLE" val="hoigiangthanh"/>
  <p:tag name="ISPRING_PRESENTATION_TITLE" val="hoigiangthanh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4|1.3|1.3"/>
  <p:tag name="GENSWF_SLIDE_UID" val="{89F1EF33-A0A5-4627-8E88-64C6BB472D50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2|2.5|2.6|2.6|4.9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3A0158-0FDA-4C9D-B947-5EC7F1AC6D79}:274"/>
  <p:tag name="TIMING" val="|8.4|4.3|6.8|1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104842-4B38-49EC-9A56-B7D660307DB3}:270"/>
  <p:tag name="TIMING" val="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0.4|31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|8.7|1.8|2.2|2.2|18.5|19.1|5.2|4.4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3565</TotalTime>
  <Words>136</Words>
  <Application>Microsoft Office PowerPoint</Application>
  <PresentationFormat>Widescreen</PresentationFormat>
  <Paragraphs>31</Paragraphs>
  <Slides>9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hoigiangthanh</dc:title>
  <dc:creator>Windows User</dc:creator>
  <cp:lastModifiedBy>12A1.25.Nguyễn Thành Nam</cp:lastModifiedBy>
  <cp:revision>56</cp:revision>
  <dcterms:created xsi:type="dcterms:W3CDTF">2022-02-12T03:41:57Z</dcterms:created>
  <dcterms:modified xsi:type="dcterms:W3CDTF">2023-04-04T14:28:12Z</dcterms:modified>
</cp:coreProperties>
</file>