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71" r:id="rId2"/>
    <p:sldId id="263" r:id="rId3"/>
    <p:sldId id="264" r:id="rId4"/>
    <p:sldId id="270" r:id="rId5"/>
    <p:sldId id="266" r:id="rId6"/>
    <p:sldId id="257" r:id="rId7"/>
    <p:sldId id="268" r:id="rId8"/>
    <p:sldId id="259" r:id="rId9"/>
    <p:sldId id="260" r:id="rId10"/>
    <p:sldId id="261" r:id="rId11"/>
    <p:sldId id="262" r:id="rId12"/>
    <p:sldId id="265" r:id="rId13"/>
    <p:sldId id="267"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CDC7989-4BB2-49D9-98D5-6E5D8928CF62}" type="datetimeFigureOut">
              <a:rPr lang="en-US" smtClean="0"/>
              <a:t>3/25/2023</a:t>
            </a:fld>
            <a:endParaRPr lang="en-US"/>
          </a:p>
        </p:txBody>
      </p:sp>
      <p:sp>
        <p:nvSpPr>
          <p:cNvPr id="8" name="Slide Number Placeholder 7"/>
          <p:cNvSpPr>
            <a:spLocks noGrp="1"/>
          </p:cNvSpPr>
          <p:nvPr>
            <p:ph type="sldNum" sz="quarter" idx="11"/>
          </p:nvPr>
        </p:nvSpPr>
        <p:spPr/>
        <p:txBody>
          <a:bodyPr/>
          <a:lstStyle/>
          <a:p>
            <a:fld id="{6E9A90F8-FAB3-4F1A-B6E4-7F098293997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C7989-4BB2-49D9-98D5-6E5D8928CF62}"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C7989-4BB2-49D9-98D5-6E5D8928CF62}"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CDC7989-4BB2-49D9-98D5-6E5D8928CF62}"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DC7989-4BB2-49D9-98D5-6E5D8928CF62}" type="datetimeFigureOut">
              <a:rPr lang="en-US" smtClean="0"/>
              <a:t>3/25/2023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CDC7989-4BB2-49D9-98D5-6E5D8928CF62}" type="datetimeFigureOut">
              <a:rPr lang="en-US" smtClean="0"/>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CDC7989-4BB2-49D9-98D5-6E5D8928CF62}" type="datetimeFigureOut">
              <a:rPr lang="en-US" smtClean="0"/>
              <a:t>3/25/2023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A90F8-FAB3-4F1A-B6E4-7F098293997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CDC7989-4BB2-49D9-98D5-6E5D8928CF62}" type="datetimeFigureOut">
              <a:rPr lang="en-US" smtClean="0"/>
              <a:t>3/25/2023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C7989-4BB2-49D9-98D5-6E5D8928CF62}" type="datetimeFigureOut">
              <a:rPr lang="en-US" smtClean="0"/>
              <a:t>3/25/2023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CDC7989-4BB2-49D9-98D5-6E5D8928CF62}" type="datetimeFigureOut">
              <a:rPr lang="en-US" smtClean="0"/>
              <a:t>3/25/2023</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E9A90F8-FAB3-4F1A-B6E4-7F098293997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7" name="Rectangle 6"/>
          <p:cNvSpPr/>
          <p:nvPr/>
        </p:nvSpPr>
        <p:spPr>
          <a:xfrm>
            <a:off x="2286000" y="1720840"/>
            <a:ext cx="5310336" cy="3885936"/>
          </a:xfrm>
          <a:prstGeom prst="rect">
            <a:avLst/>
          </a:prstGeom>
        </p:spPr>
        <p:txBody>
          <a:bodyPr wrap="square">
            <a:spAutoFit/>
          </a:bodyPr>
          <a:lstStyle/>
          <a:p>
            <a:pPr algn="ctr">
              <a:lnSpc>
                <a:spcPct val="200000"/>
              </a:lnSpc>
            </a:pP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Lĩnh</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vực</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phát</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triển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nhận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thức</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Chủ</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tài</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tìm</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hiểu</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một</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số</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luật</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lệ</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phổ</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biến</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Lứa</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5-6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endPar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Giáo</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viên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nguyễn</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b="1" cap="all" dirty="0" err="1">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thỊ</a:t>
            </a:r>
            <a:r>
              <a:rPr lang="en-US" b="1" cap="all" dirty="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Kim Chi</a:t>
            </a:r>
          </a:p>
        </p:txBody>
      </p:sp>
      <p:sp>
        <p:nvSpPr>
          <p:cNvPr id="9" name="TextBox 8"/>
          <p:cNvSpPr txBox="1"/>
          <p:nvPr/>
        </p:nvSpPr>
        <p:spPr>
          <a:xfrm>
            <a:off x="1907704" y="188640"/>
            <a:ext cx="5328592" cy="830997"/>
          </a:xfrm>
          <a:prstGeom prst="rect">
            <a:avLst/>
          </a:prstGeom>
          <a:noFill/>
        </p:spPr>
        <p:txBody>
          <a:bodyPr wrap="square" rtlCol="0">
            <a:spAutoFit/>
          </a:bodyPr>
          <a:lstStyle/>
          <a:p>
            <a:pPr algn="ctr"/>
            <a:r>
              <a:rPr lang="en-US" sz="2400" b="1" dirty="0">
                <a:solidFill>
                  <a:srgbClr val="FF0000"/>
                </a:solidFill>
                <a:latin typeface="Times New Roman" panose="02020603050405020304" pitchFamily="18" charset="0"/>
                <a:cs typeface="Times New Roman" panose="02020603050405020304" pitchFamily="18" charset="0"/>
              </a:rPr>
              <a:t>UBND QUẬN LONG BIÊN</a:t>
            </a:r>
            <a:br>
              <a:rPr lang="en-US" sz="2400" b="1" dirty="0">
                <a:solidFill>
                  <a:srgbClr val="FF0000"/>
                </a:solidFill>
                <a:latin typeface="Times New Roman" panose="02020603050405020304" pitchFamily="18" charset="0"/>
                <a:cs typeface="Times New Roman" panose="02020603050405020304" pitchFamily="18" charset="0"/>
              </a:rPr>
            </a:br>
            <a:r>
              <a:rPr lang="en-US" sz="2400" b="1" dirty="0">
                <a:solidFill>
                  <a:srgbClr val="FF0000"/>
                </a:solidFill>
                <a:latin typeface="Times New Roman" panose="02020603050405020304" pitchFamily="18" charset="0"/>
                <a:cs typeface="Times New Roman" panose="02020603050405020304" pitchFamily="18" charset="0"/>
              </a:rPr>
              <a:t>TRƯỜNG MẦM NON THẠCH CẦU</a:t>
            </a:r>
          </a:p>
        </p:txBody>
      </p:sp>
      <p:pic>
        <p:nvPicPr>
          <p:cNvPr id="5" name="Picture 2">
            <a:extLst>
              <a:ext uri="{FF2B5EF4-FFF2-40B4-BE49-F238E27FC236}">
                <a16:creationId xmlns:a16="http://schemas.microsoft.com/office/drawing/2014/main" id="{05F40857-060C-BEBD-66A4-29FB000BE6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8100" y="1073139"/>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2722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 y="5261"/>
            <a:ext cx="9139483" cy="6852739"/>
          </a:xfrm>
        </p:spPr>
      </p:pic>
    </p:spTree>
    <p:extLst>
      <p:ext uri="{BB962C8B-B14F-4D97-AF65-F5344CB8AC3E}">
        <p14:creationId xmlns:p14="http://schemas.microsoft.com/office/powerpoint/2010/main" val="150359390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05513"/>
            <a:ext cx="3192016" cy="25334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392"/>
            <a:ext cx="3189281" cy="2675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84" y="3284984"/>
            <a:ext cx="2580134" cy="2471758"/>
          </a:xfrm>
          <a:prstGeom prst="rect">
            <a:avLst/>
          </a:prstGeom>
        </p:spPr>
      </p:pic>
      <p:sp>
        <p:nvSpPr>
          <p:cNvPr id="7" name="TextBox 6"/>
          <p:cNvSpPr txBox="1"/>
          <p:nvPr/>
        </p:nvSpPr>
        <p:spPr>
          <a:xfrm>
            <a:off x="684459" y="2698194"/>
            <a:ext cx="3456384"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52120" y="2698194"/>
            <a:ext cx="324036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22584" y="5949280"/>
            <a:ext cx="3313259"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3360544"/>
            <a:ext cx="2535035" cy="2320637"/>
          </a:xfrm>
          <a:prstGeom prst="rect">
            <a:avLst/>
          </a:prstGeom>
        </p:spPr>
      </p:pic>
      <p:sp>
        <p:nvSpPr>
          <p:cNvPr id="2" name="TextBox 1"/>
          <p:cNvSpPr txBox="1"/>
          <p:nvPr/>
        </p:nvSpPr>
        <p:spPr>
          <a:xfrm>
            <a:off x="5884743" y="5948211"/>
            <a:ext cx="252028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2886397" cy="2618253"/>
          </a:xfrm>
          <a:prstGeom prst="rect">
            <a:avLst/>
          </a:prstGeom>
        </p:spPr>
      </p:pic>
      <p:sp>
        <p:nvSpPr>
          <p:cNvPr id="3" name="TextBox 2"/>
          <p:cNvSpPr txBox="1"/>
          <p:nvPr/>
        </p:nvSpPr>
        <p:spPr>
          <a:xfrm>
            <a:off x="323528" y="2653246"/>
            <a:ext cx="3528392"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27104"/>
            <a:ext cx="3011988" cy="2164044"/>
          </a:xfrm>
          <a:prstGeom prst="rect">
            <a:avLst/>
          </a:prstGeom>
        </p:spPr>
      </p:pic>
      <p:sp>
        <p:nvSpPr>
          <p:cNvPr id="5" name="TextBox 4"/>
          <p:cNvSpPr txBox="1"/>
          <p:nvPr/>
        </p:nvSpPr>
        <p:spPr>
          <a:xfrm>
            <a:off x="5220072" y="2653246"/>
            <a:ext cx="3600400"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82" y="3573015"/>
            <a:ext cx="2739343" cy="2206441"/>
          </a:xfrm>
          <a:prstGeom prst="rect">
            <a:avLst/>
          </a:prstGeom>
        </p:spPr>
      </p:pic>
      <p:sp>
        <p:nvSpPr>
          <p:cNvPr id="7" name="TextBox 6"/>
          <p:cNvSpPr txBox="1"/>
          <p:nvPr/>
        </p:nvSpPr>
        <p:spPr>
          <a:xfrm>
            <a:off x="397054" y="6021288"/>
            <a:ext cx="3022818" cy="461665"/>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922" y="3293431"/>
            <a:ext cx="2552700" cy="2486025"/>
          </a:xfrm>
          <a:prstGeom prst="rect">
            <a:avLst/>
          </a:prstGeom>
        </p:spPr>
      </p:pic>
      <p:sp>
        <p:nvSpPr>
          <p:cNvPr id="9" name="TextBox 8"/>
          <p:cNvSpPr txBox="1"/>
          <p:nvPr/>
        </p:nvSpPr>
        <p:spPr>
          <a:xfrm>
            <a:off x="5508104" y="5836621"/>
            <a:ext cx="3096344" cy="830997"/>
          </a:xfrm>
          <a:prstGeom prst="rect">
            <a:avLst/>
          </a:prstGeom>
          <a:noFill/>
        </p:spPr>
        <p:txBody>
          <a:bodyPr wrap="square" rtlCol="0">
            <a:spAutoFit/>
          </a:bodyPr>
          <a:lstStyle/>
          <a:p>
            <a:r>
              <a:rPr lang="en-US" sz="2400" dirty="0" err="1">
                <a:latin typeface="Times New Roman" panose="02020603050405020304" pitchFamily="18" charset="0"/>
                <a:cs typeface="Times New Roman" panose="02020603050405020304" pitchFamily="18" charset="0"/>
              </a:rPr>
              <a:t>Biển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8" y="32970"/>
            <a:ext cx="9129192" cy="6825030"/>
          </a:xfrm>
          <a:prstGeom prst="rect">
            <a:avLst/>
          </a:prstGeom>
        </p:spPr>
      </p:pic>
      <p:pic>
        <p:nvPicPr>
          <p:cNvPr id="7" name="beat chia sẻ - Em đi qua ngã tư đường phố.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7676" y="5517232"/>
            <a:ext cx="408428" cy="229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04" y="1439028"/>
            <a:ext cx="8028384" cy="4012913"/>
          </a:xfrm>
          <a:prstGeom prst="rect">
            <a:avLst/>
          </a:prstGeom>
        </p:spPr>
      </p:pic>
      <p:sp>
        <p:nvSpPr>
          <p:cNvPr id="2" name="TextBox 1"/>
          <p:cNvSpPr txBox="1"/>
          <p:nvPr/>
        </p:nvSpPr>
        <p:spPr>
          <a:xfrm>
            <a:off x="1835696" y="476672"/>
            <a:ext cx="5472608" cy="1569660"/>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Trò</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chơi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theo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tín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hiệu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đèn</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giao</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thông</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4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2636912"/>
            <a:ext cx="6192688" cy="1800200"/>
          </a:xfrm>
          <a:prstGeom prst="rect">
            <a:avLst/>
          </a:prstGeom>
          <a:noFill/>
        </p:spPr>
        <p:txBody>
          <a:bodyPr wrap="none" lIns="91440" tIns="45720" rIns="91440" bIns="45720">
            <a:prstTxWarp prst="textWave2">
              <a:avLst/>
            </a:prstTxWarp>
            <a:spAutoFit/>
          </a:bodyPr>
          <a:lstStyle/>
          <a:p>
            <a:pPr algn="ct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Chào</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tạm</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biệt</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các</a:t>
            </a:r>
            <a:r>
              <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bé</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6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767795"/>
          </a:xfrm>
        </p:spPr>
      </p:pic>
      <p:sp>
        <p:nvSpPr>
          <p:cNvPr id="5" name="TextBox 4"/>
          <p:cNvSpPr txBox="1"/>
          <p:nvPr/>
        </p:nvSpPr>
        <p:spPr>
          <a:xfrm>
            <a:off x="251520" y="188640"/>
            <a:ext cx="6264696" cy="7109639"/>
          </a:xfrm>
          <a:prstGeom prst="rect">
            <a:avLst/>
          </a:prstGeom>
          <a:noFill/>
        </p:spPr>
        <p:txBody>
          <a:bodyPr wrap="square" rtlCol="0">
            <a:spAutoFit/>
          </a:bodyPr>
          <a:lstStyle/>
          <a:p>
            <a:pPr algn="ctr"/>
            <a:r>
              <a:rPr lang="en-US" sz="3200" dirty="0" err="1">
                <a:solidFill>
                  <a:srgbClr val="C00000"/>
                </a:solidFill>
                <a:latin typeface="Times New Roman" panose="02020603050405020304" pitchFamily="18" charset="0"/>
                <a:cs typeface="Times New Roman" panose="02020603050405020304" pitchFamily="18" charset="0"/>
              </a:rPr>
              <a:t>Mục</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đích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yêu</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cầu</a:t>
            </a:r>
            <a:endParaRPr lang="en-US" sz="3200" dirty="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1. Kiến thức :	</a:t>
            </a:r>
          </a:p>
          <a:p>
            <a:r>
              <a:rPr lang="vi-VN" sz="2400" dirty="0">
                <a:solidFill>
                  <a:srgbClr val="C00000"/>
                </a:solidFill>
                <a:latin typeface="Times New Roman" panose="02020603050405020304" pitchFamily="18" charset="0"/>
                <a:cs typeface="Times New Roman" panose="02020603050405020304" pitchFamily="18" charset="0"/>
              </a:rPr>
              <a:t>- Trẻ biết một số luật lệ giao thông phổ biến khi tham gia giao thông, biết đi trên lề đường, vỉa hè phía bên phải. Biết một số đèn hiệu, biển báo giao thông đường bộ.</a:t>
            </a:r>
          </a:p>
          <a:p>
            <a:r>
              <a:rPr lang="vi-VN" sz="2400" dirty="0">
                <a:solidFill>
                  <a:srgbClr val="C00000"/>
                </a:solidFill>
                <a:latin typeface="Times New Roman" panose="02020603050405020304" pitchFamily="18" charset="0"/>
                <a:cs typeface="Times New Roman" panose="02020603050405020304" pitchFamily="18" charset="0"/>
              </a:rPr>
              <a:t>- Biết chơi trò chơi “Đi theo tín hiệu đèn giao thông”</a:t>
            </a:r>
          </a:p>
          <a:p>
            <a:r>
              <a:rPr lang="vi-VN" sz="2400" dirty="0">
                <a:solidFill>
                  <a:srgbClr val="C00000"/>
                </a:solidFill>
                <a:latin typeface="Times New Roman" panose="02020603050405020304" pitchFamily="18" charset="0"/>
                <a:cs typeface="Times New Roman" panose="02020603050405020304" pitchFamily="18" charset="0"/>
              </a:rPr>
              <a:t>2. Kỹ năng :</a:t>
            </a:r>
          </a:p>
          <a:p>
            <a:r>
              <a:rPr lang="vi-VN" sz="2400" dirty="0">
                <a:solidFill>
                  <a:srgbClr val="C00000"/>
                </a:solidFill>
                <a:latin typeface="Times New Roman" panose="02020603050405020304" pitchFamily="18" charset="0"/>
                <a:cs typeface="Times New Roman" panose="02020603050405020304" pitchFamily="18" charset="0"/>
              </a:rPr>
              <a:t> - Rèn khả năng quan sát, chú ý, ghi nhớ có chủ định.</a:t>
            </a:r>
          </a:p>
          <a:p>
            <a:r>
              <a:rPr lang="vi-VN" sz="2400" dirty="0">
                <a:solidFill>
                  <a:srgbClr val="C00000"/>
                </a:solidFill>
                <a:latin typeface="Times New Roman" panose="02020603050405020304" pitchFamily="18" charset="0"/>
                <a:cs typeface="Times New Roman" panose="02020603050405020304" pitchFamily="18" charset="0"/>
              </a:rPr>
              <a:t> - Phát triển ngôn ngữ, khả năng diễn đạt cho trẻ.</a:t>
            </a:r>
          </a:p>
          <a:p>
            <a:r>
              <a:rPr lang="vi-VN" sz="2400" dirty="0">
                <a:solidFill>
                  <a:srgbClr val="C00000"/>
                </a:solidFill>
                <a:latin typeface="Times New Roman" panose="02020603050405020304" pitchFamily="18" charset="0"/>
                <a:cs typeface="Times New Roman" panose="02020603050405020304" pitchFamily="18" charset="0"/>
              </a:rPr>
              <a:t> - Rèn sự nhanh nhẹn khi chơi trò chơi</a:t>
            </a:r>
          </a:p>
          <a:p>
            <a:r>
              <a:rPr lang="vi-VN" sz="2400" dirty="0">
                <a:solidFill>
                  <a:srgbClr val="C00000"/>
                </a:solidFill>
                <a:latin typeface="Times New Roman" panose="02020603050405020304" pitchFamily="18" charset="0"/>
                <a:cs typeface="Times New Roman" panose="02020603050405020304" pitchFamily="18" charset="0"/>
              </a:rPr>
              <a:t> 3. Giáo dục</a:t>
            </a:r>
          </a:p>
          <a:p>
            <a:r>
              <a:rPr lang="vi-VN" sz="2400" dirty="0">
                <a:solidFill>
                  <a:srgbClr val="C00000"/>
                </a:solidFill>
                <a:latin typeface="Times New Roman" panose="02020603050405020304" pitchFamily="18" charset="0"/>
                <a:cs typeface="Times New Roman" panose="02020603050405020304" pitchFamily="18" charset="0"/>
              </a:rPr>
              <a:t>- Trẻ biết chấp hành luật lệ an toàn giao thông: đi bên phải đường, đi trên vỉa hè, tuân thủ theo tín hiệu đèn giao thông và biển báo giao thông</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668" y="0"/>
            <a:ext cx="9178668" cy="6858000"/>
          </a:xfrm>
        </p:spPr>
      </p:pic>
      <p:pic>
        <p:nvPicPr>
          <p:cNvPr id="5" name="CoGiaoDayAnToanGiaoThongBeat-HoaiBang-4580641_hq.mp3">
            <a:hlinkClick r:id="" action="ppaction://media"/>
          </p:cNvPr>
          <p:cNvPicPr>
            <a:picLocks noChangeAspect="1"/>
          </p:cNvPicPr>
          <p:nvPr>
            <a:audioFile r:link="rId1"/>
            <p:extLst>
              <p:ext uri="{DAA4B4D4-6D71-4841-9C94-3DE7FCFB9230}">
                <p14:media xmlns:p14="http://schemas.microsoft.com/office/powerpoint/2010/main" r:embed="rId2">
                  <p14:trim st="22580.072" end="89910.7916"/>
                  <p14:fade in="250" out="1500"/>
                </p14:media>
              </p:ext>
            </p:extLst>
          </p:nvPr>
        </p:nvPicPr>
        <p:blipFill>
          <a:blip r:embed="rId5"/>
          <a:stretch>
            <a:fillRect/>
          </a:stretch>
        </p:blipFill>
        <p:spPr>
          <a:xfrm>
            <a:off x="539552" y="5661248"/>
            <a:ext cx="609600" cy="609600"/>
          </a:xfrm>
          <a:prstGeom prst="rect">
            <a:avLst/>
          </a:prstGeom>
        </p:spPr>
      </p:pic>
      <p:sp>
        <p:nvSpPr>
          <p:cNvPr id="3" name="TextBox 2"/>
          <p:cNvSpPr txBox="1"/>
          <p:nvPr/>
        </p:nvSpPr>
        <p:spPr>
          <a:xfrm>
            <a:off x="2195736" y="1700808"/>
            <a:ext cx="4968552" cy="830997"/>
          </a:xfrm>
          <a:prstGeom prst="rect">
            <a:avLst/>
          </a:prstGeom>
          <a:noFill/>
        </p:spPr>
        <p:txBody>
          <a:bodyPr wrap="square" rtlCol="0">
            <a:spAutoFit/>
          </a:bodyPr>
          <a:lstStyle/>
          <a:p>
            <a:r>
              <a:rPr lang="en-US" sz="4800" dirty="0" err="1">
                <a:solidFill>
                  <a:srgbClr val="C00000"/>
                </a:solidFill>
                <a:latin typeface="Times New Roman" panose="02020603050405020304" pitchFamily="18" charset="0"/>
                <a:cs typeface="Times New Roman" panose="02020603050405020304" pitchFamily="18" charset="0"/>
              </a:rPr>
              <a:t>Gây</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hứng</a:t>
            </a:r>
            <a:r>
              <a:rPr lang="en-US" sz="4800" dirty="0">
                <a:solidFill>
                  <a:srgbClr val="C00000"/>
                </a:solidFill>
                <a:latin typeface="Times New Roman" panose="02020603050405020304" pitchFamily="18" charset="0"/>
                <a:cs typeface="Times New Roman" panose="02020603050405020304" pitchFamily="18" charset="0"/>
              </a:rPr>
              <a:t> </a:t>
            </a:r>
            <a:r>
              <a:rPr lang="en-US" sz="4800" dirty="0" err="1">
                <a:solidFill>
                  <a:srgbClr val="C00000"/>
                </a:solidFill>
                <a:latin typeface="Times New Roman" panose="02020603050405020304" pitchFamily="18" charset="0"/>
                <a:cs typeface="Times New Roman" panose="02020603050405020304" pitchFamily="18" charset="0"/>
              </a:rPr>
              <a:t>thú</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7" y="581025"/>
            <a:ext cx="8162925" cy="5695950"/>
          </a:xfrm>
          <a:prstGeom prst="rect">
            <a:avLst/>
          </a:prstGeom>
        </p:spPr>
      </p:pic>
      <p:sp>
        <p:nvSpPr>
          <p:cNvPr id="5" name="TextBox 4"/>
          <p:cNvSpPr txBox="1"/>
          <p:nvPr/>
        </p:nvSpPr>
        <p:spPr>
          <a:xfrm>
            <a:off x="1835696" y="1988840"/>
            <a:ext cx="5328592" cy="2585323"/>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Tìm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hiểu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luật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lệ</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biến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556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6" y="0"/>
            <a:ext cx="9214576" cy="6858000"/>
          </a:xfrm>
        </p:spPr>
      </p:pic>
      <p:sp>
        <p:nvSpPr>
          <p:cNvPr id="5" name="Rectangle 4"/>
          <p:cNvSpPr/>
          <p:nvPr/>
        </p:nvSpPr>
        <p:spPr>
          <a:xfrm>
            <a:off x="971600" y="980728"/>
            <a:ext cx="4572000" cy="1384995"/>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0616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3" y="0"/>
            <a:ext cx="9168083" cy="6858000"/>
          </a:xfrm>
        </p:spPr>
      </p:pic>
      <p:sp>
        <p:nvSpPr>
          <p:cNvPr id="5" name="TextBox 4"/>
          <p:cNvSpPr txBox="1"/>
          <p:nvPr/>
        </p:nvSpPr>
        <p:spPr>
          <a:xfrm>
            <a:off x="395536" y="332656"/>
            <a:ext cx="4896544" cy="107721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nhớ</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hiệu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đèn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thông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6" y="27321"/>
            <a:ext cx="9117423" cy="6830679"/>
          </a:xfrm>
        </p:spPr>
      </p:pic>
    </p:spTree>
    <p:extLst>
      <p:ext uri="{BB962C8B-B14F-4D97-AF65-F5344CB8AC3E}">
        <p14:creationId xmlns:p14="http://schemas.microsoft.com/office/powerpoint/2010/main" val="308129679"/>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206"/>
            <a:ext cx="9144000" cy="6835793"/>
          </a:xfrm>
        </p:spPr>
      </p:pic>
      <p:sp>
        <p:nvSpPr>
          <p:cNvPr id="5" name="TextBox 4"/>
          <p:cNvSpPr txBox="1"/>
          <p:nvPr/>
        </p:nvSpPr>
        <p:spPr>
          <a:xfrm>
            <a:off x="4788024" y="5877272"/>
            <a:ext cx="3816424" cy="954107"/>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99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2973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280</TotalTime>
  <Words>303</Words>
  <Application>Microsoft Office PowerPoint</Application>
  <PresentationFormat>On-screen Show (4:3)</PresentationFormat>
  <Paragraphs>32</Paragraphs>
  <Slides>14</Slides>
  <Notes>0</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Century Gothic</vt:lpstr>
      <vt:lpstr>Courier New</vt:lpstr>
      <vt:lpstr>Palatino Linotype</vt:lpstr>
      <vt:lpstr>Times New Roman</vt: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center</dc:creator>
  <cp:lastModifiedBy>12A1.25.Nguyễn Thành Nam</cp:lastModifiedBy>
  <cp:revision>21</cp:revision>
  <dcterms:created xsi:type="dcterms:W3CDTF">2017-11-13T02:24:17Z</dcterms:created>
  <dcterms:modified xsi:type="dcterms:W3CDTF">2023-03-25T13:57:32Z</dcterms:modified>
</cp:coreProperties>
</file>