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5"/>
  </p:notesMasterIdLst>
  <p:sldIdLst>
    <p:sldId id="257" r:id="rId2"/>
    <p:sldId id="259" r:id="rId3"/>
    <p:sldId id="282" r:id="rId4"/>
    <p:sldId id="260" r:id="rId5"/>
    <p:sldId id="263" r:id="rId6"/>
    <p:sldId id="283" r:id="rId7"/>
    <p:sldId id="265" r:id="rId8"/>
    <p:sldId id="268" r:id="rId9"/>
    <p:sldId id="269" r:id="rId10"/>
    <p:sldId id="279" r:id="rId11"/>
    <p:sldId id="276" r:id="rId12"/>
    <p:sldId id="277" r:id="rId13"/>
    <p:sldId id="28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000066"/>
    <a:srgbClr val="99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091E61-24C9-45A2-B385-94174FBD0FC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D60AA9-02DD-4D3F-9058-58AFFEA761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D60AA9-02DD-4D3F-9058-58AFFEA7610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106A07E-4D7D-4E44-8D50-16C657BDC9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547A-A53C-40AF-9B56-E05BFC03CBA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F547A-A53C-40AF-9B56-E05BFC03CBAA}" type="datetimeFigureOut">
              <a:rPr lang="en-US" smtClean="0"/>
              <a:pPr/>
              <a:t>3/5/2023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17EF4-E46C-4011-8A23-6C8D530657E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1447800" y="1371600"/>
            <a:ext cx="66294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tx2"/>
                </a:solidFill>
                <a:latin typeface=".VnTimeH" pitchFamily="34" charset="0"/>
              </a:rPr>
              <a:t>Phßng gi¸o dôc vµ ®µo t¹o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</a:rPr>
              <a:t>LONG BIÊN</a:t>
            </a:r>
          </a:p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chemeClr val="tx2"/>
                </a:solidFill>
                <a:latin typeface=".VnTimeH" pitchFamily="34" charset="0"/>
              </a:rPr>
              <a:t>TRƯỜNG MN THẠCH CẦU</a:t>
            </a:r>
            <a:endParaRPr lang="en-US" sz="2400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82948" name="WordArt 4"/>
          <p:cNvSpPr>
            <a:spLocks noChangeArrowheads="1" noChangeShapeType="1" noTextEdit="1"/>
          </p:cNvSpPr>
          <p:nvPr/>
        </p:nvSpPr>
        <p:spPr bwMode="auto">
          <a:xfrm>
            <a:off x="1524000" y="2895600"/>
            <a:ext cx="5715000" cy="1981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en-US" sz="36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.VnVogueH"/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81000" y="2743200"/>
            <a:ext cx="87630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5400" b="1" dirty="0">
                <a:solidFill>
                  <a:srgbClr val="660066"/>
                </a:solidFill>
                <a:latin typeface="Times New Roman" pitchFamily="18" charset="0"/>
              </a:rPr>
              <a:t>LÀM QUEN CHỮ CÁI </a:t>
            </a:r>
          </a:p>
          <a:p>
            <a:pPr algn="ctr">
              <a:spcBef>
                <a:spcPct val="50000"/>
              </a:spcBef>
            </a:pPr>
            <a:r>
              <a:rPr lang="en-US" sz="5400" b="1" dirty="0">
                <a:solidFill>
                  <a:srgbClr val="660066"/>
                </a:solidFill>
                <a:latin typeface="Times New Roman" pitchFamily="18" charset="0"/>
              </a:rPr>
              <a:t>P-  Q</a:t>
            </a:r>
          </a:p>
          <a:p>
            <a:pPr algn="ctr">
              <a:spcBef>
                <a:spcPct val="50000"/>
              </a:spcBef>
            </a:pPr>
            <a:r>
              <a:rPr lang="en-US" sz="5400" b="1" dirty="0">
                <a:solidFill>
                  <a:srgbClr val="660066"/>
                </a:solidFill>
                <a:latin typeface="Times New Roman" pitchFamily="18" charset="0"/>
              </a:rPr>
              <a:t>GV: </a:t>
            </a:r>
            <a:r>
              <a:rPr lang="en-US" sz="5400" b="1" dirty="0" err="1">
                <a:solidFill>
                  <a:srgbClr val="660066"/>
                </a:solidFill>
                <a:latin typeface="Times New Roman" pitchFamily="18" charset="0"/>
              </a:rPr>
              <a:t>Nguyễn</a:t>
            </a:r>
            <a:r>
              <a:rPr lang="en-US" sz="5400" b="1" dirty="0">
                <a:solidFill>
                  <a:srgbClr val="660066"/>
                </a:solidFill>
                <a:latin typeface="Times New Roman" pitchFamily="18" charset="0"/>
              </a:rPr>
              <a:t> </a:t>
            </a:r>
            <a:r>
              <a:rPr lang="en-US" sz="5400" b="1" dirty="0" err="1">
                <a:solidFill>
                  <a:srgbClr val="660066"/>
                </a:solidFill>
                <a:latin typeface="Times New Roman" pitchFamily="18" charset="0"/>
              </a:rPr>
              <a:t>Thị</a:t>
            </a:r>
            <a:r>
              <a:rPr lang="en-US" sz="5400" b="1">
                <a:solidFill>
                  <a:srgbClr val="660066"/>
                </a:solidFill>
                <a:latin typeface="Times New Roman" pitchFamily="18" charset="0"/>
              </a:rPr>
              <a:t> Kim Chi</a:t>
            </a:r>
            <a:endParaRPr lang="en-US" sz="5400" b="1" dirty="0">
              <a:solidFill>
                <a:srgbClr val="66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/>
      <p:bldP spid="82948" grpId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>
            <a:spLocks noGrp="1" noChangeArrowheads="1"/>
          </p:cNvSpPr>
          <p:nvPr>
            <p:ph type="ctrTitle"/>
          </p:nvPr>
        </p:nvSpPr>
        <p:spPr bwMode="auto">
          <a:xfrm>
            <a:off x="3048000" y="16002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normAutofit fontScale="90000"/>
          </a:bodyPr>
          <a:lstStyle/>
          <a:p>
            <a:pPr algn="ctr" eaLnBrk="0" hangingPunct="0"/>
            <a:r>
              <a:rPr lang="en-US" sz="30500" dirty="0">
                <a:solidFill>
                  <a:srgbClr val="FF0000"/>
                </a:solidFill>
                <a:latin typeface=".VnAvant" pitchFamily="34" charset="0"/>
              </a:rPr>
              <a:t>q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 flipH="1">
            <a:off x="1143000" y="452408"/>
            <a:ext cx="12954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0500" dirty="0">
                <a:solidFill>
                  <a:srgbClr val="0033CC"/>
                </a:solidFill>
                <a:latin typeface=".VnAvantH" pitchFamily="34" charset="0"/>
              </a:rPr>
              <a:t>Q</a:t>
            </a:r>
          </a:p>
        </p:txBody>
      </p:sp>
      <p:pic>
        <p:nvPicPr>
          <p:cNvPr id="6" name="Picture 15" descr="q thuo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2324072"/>
            <a:ext cx="1676400" cy="2376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6172200" y="2209800"/>
            <a:ext cx="914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47119" name="Text Box 15"/>
          <p:cNvSpPr txBox="1">
            <a:spLocks noChangeArrowheads="1"/>
          </p:cNvSpPr>
          <p:nvPr/>
        </p:nvSpPr>
        <p:spPr bwMode="auto">
          <a:xfrm>
            <a:off x="1447800" y="277115"/>
            <a:ext cx="26670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0" b="1" dirty="0">
                <a:solidFill>
                  <a:srgbClr val="FF3300"/>
                </a:solidFill>
                <a:latin typeface=".VnAvant" pitchFamily="34" charset="0"/>
              </a:rPr>
              <a:t>p</a:t>
            </a:r>
          </a:p>
        </p:txBody>
      </p:sp>
      <p:sp>
        <p:nvSpPr>
          <p:cNvPr id="47120" name="Text Box 16"/>
          <p:cNvSpPr txBox="1">
            <a:spLocks noChangeArrowheads="1"/>
          </p:cNvSpPr>
          <p:nvPr/>
        </p:nvSpPr>
        <p:spPr bwMode="auto">
          <a:xfrm>
            <a:off x="4925275" y="401810"/>
            <a:ext cx="25908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0" b="1" dirty="0">
                <a:solidFill>
                  <a:srgbClr val="FF00FF"/>
                </a:solidFill>
                <a:latin typeface=".VnAvant" pitchFamily="34" charset="0"/>
              </a:rPr>
              <a:t>q</a:t>
            </a:r>
          </a:p>
        </p:txBody>
      </p:sp>
      <p:sp>
        <p:nvSpPr>
          <p:cNvPr id="47122" name="Text Box 18"/>
          <p:cNvSpPr txBox="1">
            <a:spLocks noChangeArrowheads="1"/>
          </p:cNvSpPr>
          <p:nvPr/>
        </p:nvSpPr>
        <p:spPr bwMode="auto">
          <a:xfrm>
            <a:off x="1004465" y="6102975"/>
            <a:ext cx="7848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0000FF"/>
                </a:solidFill>
                <a:latin typeface=".VnAvant" pitchFamily="34" charset="0"/>
              </a:rPr>
              <a:t>BÐ h·y so s¸nh hai ch÷ nµy cã g× gièng vµ kh¸c nhau.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1000"/>
                                        <p:tgtEl>
                                          <p:spTgt spid="4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9" grpId="0"/>
      <p:bldP spid="47120" grpId="0"/>
      <p:bldP spid="471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6172200" y="2209800"/>
            <a:ext cx="914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55301" name="Rectangle 5"/>
          <p:cNvSpPr>
            <a:spLocks noChangeArrowheads="1"/>
          </p:cNvSpPr>
          <p:nvPr/>
        </p:nvSpPr>
        <p:spPr bwMode="auto">
          <a:xfrm>
            <a:off x="1035050" y="-381000"/>
            <a:ext cx="262255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0000" b="1">
                <a:solidFill>
                  <a:srgbClr val="FF3300"/>
                </a:solidFill>
                <a:latin typeface=".VnAvant" pitchFamily="34" charset="0"/>
              </a:rPr>
              <a:t>o</a:t>
            </a:r>
          </a:p>
        </p:txBody>
      </p:sp>
      <p:sp>
        <p:nvSpPr>
          <p:cNvPr id="55302" name="Rectangle 6"/>
          <p:cNvSpPr>
            <a:spLocks noChangeArrowheads="1"/>
          </p:cNvSpPr>
          <p:nvPr/>
        </p:nvSpPr>
        <p:spPr bwMode="auto">
          <a:xfrm>
            <a:off x="838200" y="304800"/>
            <a:ext cx="1100138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0000" b="1">
                <a:solidFill>
                  <a:srgbClr val="FF3300"/>
                </a:solidFill>
                <a:latin typeface=".VnAvant" pitchFamily="34" charset="0"/>
              </a:rPr>
              <a:t>l</a:t>
            </a:r>
          </a:p>
        </p:txBody>
      </p:sp>
      <p:sp>
        <p:nvSpPr>
          <p:cNvPr id="55303" name="Rectangle 7"/>
          <p:cNvSpPr>
            <a:spLocks noChangeArrowheads="1"/>
          </p:cNvSpPr>
          <p:nvPr/>
        </p:nvSpPr>
        <p:spPr bwMode="auto">
          <a:xfrm>
            <a:off x="5334000" y="-381000"/>
            <a:ext cx="262255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0000" b="1">
                <a:solidFill>
                  <a:srgbClr val="FF00FF"/>
                </a:solidFill>
                <a:latin typeface=".VnAvant" pitchFamily="34" charset="0"/>
              </a:rPr>
              <a:t>o</a:t>
            </a:r>
          </a:p>
        </p:txBody>
      </p:sp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7086600" y="288925"/>
            <a:ext cx="1100138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0000" b="1">
                <a:solidFill>
                  <a:srgbClr val="FF00FF"/>
                </a:solidFill>
                <a:latin typeface=".VnAvant" pitchFamily="34" charset="0"/>
              </a:rPr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5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5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10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10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1" grpId="0"/>
      <p:bldP spid="55302" grpId="0"/>
      <p:bldP spid="55303" grpId="0"/>
      <p:bldP spid="5530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6172200" y="2209800"/>
            <a:ext cx="914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47119" name="Text Box 15"/>
          <p:cNvSpPr txBox="1">
            <a:spLocks noChangeArrowheads="1"/>
          </p:cNvSpPr>
          <p:nvPr/>
        </p:nvSpPr>
        <p:spPr bwMode="auto">
          <a:xfrm>
            <a:off x="1447800" y="277115"/>
            <a:ext cx="26670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0" b="1" dirty="0">
                <a:solidFill>
                  <a:srgbClr val="FF3300"/>
                </a:solidFill>
                <a:latin typeface=".VnAvant" pitchFamily="34" charset="0"/>
              </a:rPr>
              <a:t>p</a:t>
            </a:r>
          </a:p>
        </p:txBody>
      </p:sp>
      <p:sp>
        <p:nvSpPr>
          <p:cNvPr id="47120" name="Text Box 16"/>
          <p:cNvSpPr txBox="1">
            <a:spLocks noChangeArrowheads="1"/>
          </p:cNvSpPr>
          <p:nvPr/>
        </p:nvSpPr>
        <p:spPr bwMode="auto">
          <a:xfrm>
            <a:off x="4925275" y="401810"/>
            <a:ext cx="25908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0" b="1" dirty="0">
                <a:solidFill>
                  <a:srgbClr val="FF00FF"/>
                </a:solidFill>
                <a:latin typeface=".VnAvant" pitchFamily="34" charset="0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71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9" grpId="0"/>
      <p:bldP spid="47119" grpId="1"/>
      <p:bldP spid="47119" grpId="2"/>
      <p:bldP spid="47120" grpId="0"/>
      <p:bldP spid="47120" grpId="1"/>
      <p:bldP spid="47120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5181600"/>
            <a:ext cx="8382000" cy="144780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7200" dirty="0">
                <a:solidFill>
                  <a:srgbClr val="000066"/>
                </a:solidFill>
                <a:latin typeface=".VnAvant" pitchFamily="34" charset="0"/>
              </a:rPr>
              <a:t> </a:t>
            </a:r>
            <a:r>
              <a:rPr lang="en-US" sz="8000" dirty="0">
                <a:solidFill>
                  <a:srgbClr val="000066"/>
                </a:solidFill>
                <a:latin typeface=".VnAvantH"/>
              </a:rPr>
              <a:t>mưa rơi lộp độp</a:t>
            </a:r>
            <a:endParaRPr lang="en-US" sz="7200" dirty="0">
              <a:solidFill>
                <a:srgbClr val="000066"/>
              </a:solidFill>
              <a:latin typeface=".VnAvantH"/>
              <a:cs typeface="Times New Roman" pitchFamily="18" charset="0"/>
            </a:endParaRPr>
          </a:p>
        </p:txBody>
      </p:sp>
      <p:pic>
        <p:nvPicPr>
          <p:cNvPr id="1028" name="Picture 4" descr="C:\Users\HoangLan\Documents\C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28600"/>
            <a:ext cx="8686800" cy="48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 txBox="1">
            <a:spLocks/>
          </p:cNvSpPr>
          <p:nvPr/>
        </p:nvSpPr>
        <p:spPr>
          <a:xfrm>
            <a:off x="1524000" y="2667000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r>
              <a:rPr kumimoji="0" lang="en-US" sz="9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l</a:t>
            </a:r>
          </a:p>
        </p:txBody>
      </p:sp>
      <p:sp>
        <p:nvSpPr>
          <p:cNvPr id="6" name="Text Placeholder 2"/>
          <p:cNvSpPr txBox="1">
            <a:spLocks/>
          </p:cNvSpPr>
          <p:nvPr/>
        </p:nvSpPr>
        <p:spPr>
          <a:xfrm>
            <a:off x="381000" y="1295400"/>
            <a:ext cx="1066800" cy="30257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2895600" y="2667000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p</a:t>
            </a:r>
          </a:p>
        </p:txBody>
      </p:sp>
      <p:sp>
        <p:nvSpPr>
          <p:cNvPr id="11" name="Text Placeholder 2"/>
          <p:cNvSpPr txBox="1">
            <a:spLocks/>
          </p:cNvSpPr>
          <p:nvPr/>
        </p:nvSpPr>
        <p:spPr>
          <a:xfrm>
            <a:off x="3810000" y="2743200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r>
              <a:rPr lang="en-US" sz="9600" b="1" dirty="0">
                <a:solidFill>
                  <a:srgbClr val="FF0000"/>
                </a:solidFill>
                <a:latin typeface=".VnAvant" pitchFamily="34" charset="0"/>
              </a:rPr>
              <a:t>đ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2" name="Text Placeholder 2"/>
          <p:cNvSpPr txBox="1">
            <a:spLocks/>
          </p:cNvSpPr>
          <p:nvPr/>
        </p:nvSpPr>
        <p:spPr>
          <a:xfrm>
            <a:off x="5478212" y="1315328"/>
            <a:ext cx="1219200" cy="2895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3" name="Text Placeholder 2"/>
          <p:cNvSpPr txBox="1">
            <a:spLocks/>
          </p:cNvSpPr>
          <p:nvPr/>
        </p:nvSpPr>
        <p:spPr>
          <a:xfrm>
            <a:off x="4953000" y="2743200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4" name="Text Placeholder 2"/>
          <p:cNvSpPr txBox="1">
            <a:spLocks/>
          </p:cNvSpPr>
          <p:nvPr/>
        </p:nvSpPr>
        <p:spPr>
          <a:xfrm>
            <a:off x="5486400" y="2743199"/>
            <a:ext cx="1219200" cy="22098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9600" b="1" dirty="0">
                <a:solidFill>
                  <a:srgbClr val="FF0000"/>
                </a:solidFill>
                <a:latin typeface=".VnAvant" pitchFamily="34" charset="0"/>
              </a:rPr>
              <a:t>p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5" name="Text Placeholder 2"/>
          <p:cNvSpPr txBox="1">
            <a:spLocks/>
          </p:cNvSpPr>
          <p:nvPr/>
        </p:nvSpPr>
        <p:spPr>
          <a:xfrm>
            <a:off x="4800600" y="2743200"/>
            <a:ext cx="1295400" cy="17584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H"/>
                <a:cs typeface="Times New Roman" pitchFamily="18" charset="0"/>
              </a:rPr>
              <a:t>ộ</a:t>
            </a:r>
          </a:p>
        </p:txBody>
      </p:sp>
      <p:sp>
        <p:nvSpPr>
          <p:cNvPr id="17" name="Text Placeholder 2"/>
          <p:cNvSpPr txBox="1">
            <a:spLocks/>
          </p:cNvSpPr>
          <p:nvPr/>
        </p:nvSpPr>
        <p:spPr>
          <a:xfrm>
            <a:off x="-230948" y="2560317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8" name="Text Placeholder 2"/>
          <p:cNvSpPr txBox="1">
            <a:spLocks/>
          </p:cNvSpPr>
          <p:nvPr/>
        </p:nvSpPr>
        <p:spPr>
          <a:xfrm>
            <a:off x="1828800" y="2667000"/>
            <a:ext cx="1368088" cy="17584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r>
              <a:rPr kumimoji="0" lang="en-US" sz="9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H"/>
              </a:rPr>
              <a:t>ộ</a:t>
            </a: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19" name="Text Placeholder 2"/>
          <p:cNvSpPr txBox="1">
            <a:spLocks/>
          </p:cNvSpPr>
          <p:nvPr/>
        </p:nvSpPr>
        <p:spPr>
          <a:xfrm>
            <a:off x="1752600" y="2743200"/>
            <a:ext cx="1219200" cy="17526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9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553200" y="1929110"/>
            <a:ext cx="236220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4400" b="1" dirty="0">
                <a:solidFill>
                  <a:srgbClr val="008000"/>
                </a:solidFill>
                <a:latin typeface=".VnAvant" pitchFamily="34" charset="0"/>
              </a:rPr>
              <a:t>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4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805 0.02246 C -0.10121 0.04445 -0.1342 0.06667 -0.11961 0.02477 C -0.10503 -0.01713 0.02257 -0.13541 0.01945 -0.2294 C 0.01632 -0.32361 -0.05989 -0.48356 -0.13836 -0.53981 C -0.21684 -0.59606 -0.4092 -0.57176 -0.45086 -0.5669 C -0.49253 -0.56203 -0.37621 -0.54282 -0.38836 -0.51065 C -0.40052 -0.47847 -0.5375 -0.41157 -0.5243 -0.37315 C -0.51111 -0.33472 -0.34461 -0.2949 -0.30868 -0.2794 " pathEditMode="relative" rAng="0" ptsTypes="aaaaaaaA">
                                      <p:cBhvr>
                                        <p:cTn id="4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00" y="-28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8" grpId="1"/>
      <p:bldP spid="11" grpId="0"/>
      <p:bldP spid="14" grpId="0"/>
      <p:bldP spid="14" grpId="1"/>
      <p:bldP spid="15" grpId="0"/>
      <p:bldP spid="18" grpId="0"/>
      <p:bldP spid="26" grpId="0"/>
      <p:bldP spid="2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685800" y="1447800"/>
            <a:ext cx="914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2590800" y="1447800"/>
            <a:ext cx="838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4191000" y="1447800"/>
            <a:ext cx="762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3352800" y="1524000"/>
            <a:ext cx="838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5943600" y="1447800"/>
            <a:ext cx="762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6477000" y="1447800"/>
            <a:ext cx="381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77833" name="Rectangle 9"/>
          <p:cNvSpPr>
            <a:spLocks noChangeArrowheads="1"/>
          </p:cNvSpPr>
          <p:nvPr/>
        </p:nvSpPr>
        <p:spPr bwMode="auto">
          <a:xfrm>
            <a:off x="6858000" y="1447800"/>
            <a:ext cx="381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10600" b="0">
              <a:solidFill>
                <a:schemeClr val="bg1"/>
              </a:solidFill>
              <a:latin typeface=".VnAvant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33600" y="-381000"/>
            <a:ext cx="42672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0" b="1" dirty="0">
                <a:solidFill>
                  <a:srgbClr val="FF3300"/>
                </a:solidFill>
                <a:latin typeface=".VnAvant" pitchFamily="34" charset="0"/>
              </a:rPr>
              <a:t>p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allAtOnce"/>
      <p:bldP spid="10" grpId="1" build="allAtOnce"/>
      <p:bldP spid="10" grpId="2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2514600" y="-1479550"/>
            <a:ext cx="3962400" cy="727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7100" b="1" dirty="0">
                <a:solidFill>
                  <a:srgbClr val="FF3300"/>
                </a:solidFill>
                <a:latin typeface=".VnAvant" pitchFamily="34" charset="0"/>
              </a:rPr>
              <a:t>o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2209800" y="-412750"/>
            <a:ext cx="4648200" cy="727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7100" b="1" dirty="0">
                <a:solidFill>
                  <a:srgbClr val="FF3300"/>
                </a:solidFill>
                <a:latin typeface=".VnAvant" pitchFamily="34" charset="0"/>
              </a:rPr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532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20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4" grpId="0"/>
      <p:bldP spid="532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2"/>
          <p:cNvSpPr txBox="1">
            <a:spLocks/>
          </p:cNvSpPr>
          <p:nvPr/>
        </p:nvSpPr>
        <p:spPr>
          <a:xfrm>
            <a:off x="588784" y="1600200"/>
            <a:ext cx="2764016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r>
              <a:rPr lang="en-US" sz="20000" b="1" dirty="0">
                <a:solidFill>
                  <a:srgbClr val="FF0000"/>
                </a:solidFill>
                <a:latin typeface=".VnAvant" pitchFamily="34" charset="0"/>
              </a:rPr>
              <a:t>P</a:t>
            </a:r>
            <a:endParaRPr kumimoji="0" lang="en-US" sz="20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.VnAvant" pitchFamily="34" charset="0"/>
              <a:ea typeface="+mn-ea"/>
              <a:cs typeface="+mn-cs"/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3331984" y="1143000"/>
            <a:ext cx="2764016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 </a:t>
            </a:r>
            <a:r>
              <a:rPr kumimoji="0" lang="en-US" sz="20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.VnAvant" pitchFamily="34" charset="0"/>
                <a:ea typeface="+mn-ea"/>
                <a:cs typeface="+mn-cs"/>
              </a:rPr>
              <a:t>p</a:t>
            </a:r>
          </a:p>
        </p:txBody>
      </p:sp>
      <p:pic>
        <p:nvPicPr>
          <p:cNvPr id="5" name="Picture 9" descr="p thuo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2286000"/>
            <a:ext cx="1371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5105400"/>
            <a:ext cx="800100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8800" dirty="0">
                <a:solidFill>
                  <a:srgbClr val="660066"/>
                </a:solidFill>
                <a:latin typeface=".VnAvant" pitchFamily="34" charset="0"/>
              </a:rPr>
              <a:t>     </a:t>
            </a:r>
            <a:r>
              <a:rPr lang="en-US" sz="8800" dirty="0">
                <a:solidFill>
                  <a:srgbClr val="660066"/>
                </a:solidFill>
                <a:latin typeface=".VnAvantH"/>
              </a:rPr>
              <a:t>sông quê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609600"/>
            <a:ext cx="72390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447800" y="990600"/>
            <a:ext cx="762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2803525" y="-457200"/>
            <a:ext cx="3444875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8900" b="1" dirty="0">
                <a:solidFill>
                  <a:srgbClr val="FF00FF"/>
                </a:solidFill>
                <a:latin typeface=".VnAvant" pitchFamily="34" charset="0"/>
              </a:rPr>
              <a:t>q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/>
      <p:bldP spid="20486" grpId="1"/>
      <p:bldP spid="20486" grpId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1447800" y="990600"/>
            <a:ext cx="762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8000" b="1">
              <a:solidFill>
                <a:srgbClr val="0000FF"/>
              </a:solidFill>
              <a:latin typeface=".VnAvant" pitchFamily="34" charset="0"/>
            </a:endParaRP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4648200" y="228600"/>
            <a:ext cx="13716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8900" b="1">
                <a:solidFill>
                  <a:srgbClr val="FF00FF"/>
                </a:solidFill>
                <a:latin typeface=".VnAvant" pitchFamily="34" charset="0"/>
              </a:rPr>
              <a:t>l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2514600" y="-609600"/>
            <a:ext cx="35814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8900" b="1">
                <a:solidFill>
                  <a:srgbClr val="FF00FF"/>
                </a:solidFill>
                <a:latin typeface=".VnAvant" pitchFamily="34" charset="0"/>
              </a:rPr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2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/>
      <p:bldP spid="2970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</TotalTime>
  <Words>91</Words>
  <Application>Microsoft Office PowerPoint</Application>
  <PresentationFormat>On-screen Show (4:3)</PresentationFormat>
  <Paragraphs>37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.VnAvant</vt:lpstr>
      <vt:lpstr>.VnAvantH</vt:lpstr>
      <vt:lpstr>.VnTimeH</vt:lpstr>
      <vt:lpstr>.VnVogueH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q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Ngoc</dc:creator>
  <cp:lastModifiedBy>12A1.25.Nguyễn Thành Nam</cp:lastModifiedBy>
  <cp:revision>42</cp:revision>
  <dcterms:created xsi:type="dcterms:W3CDTF">2017-01-11T05:00:21Z</dcterms:created>
  <dcterms:modified xsi:type="dcterms:W3CDTF">2023-03-05T09:04:32Z</dcterms:modified>
</cp:coreProperties>
</file>