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3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8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4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12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82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2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38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68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95872"/>
      </p:ext>
    </p:extLst>
  </p:cSld>
  <p:clrMapOvr>
    <a:masterClrMapping/>
  </p:clrMapOvr>
  <p:transition spd="slow" advClick="0" advTm="1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267672"/>
      </p:ext>
    </p:extLst>
  </p:cSld>
  <p:clrMapOvr>
    <a:masterClrMapping/>
  </p:clrMapOvr>
  <p:transition spd="slow" advClick="0" advTm="1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5910"/>
      </p:ext>
    </p:extLst>
  </p:cSld>
  <p:clrMapOvr>
    <a:masterClrMapping/>
  </p:clrMapOvr>
  <p:transition spd="slow" advClick="0" advTm="1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95771"/>
      </p:ext>
    </p:extLst>
  </p:cSld>
  <p:clrMapOvr>
    <a:masterClrMapping/>
  </p:clrMapOvr>
  <p:transition spd="slow" advClick="0" advTm="1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159586"/>
      </p:ext>
    </p:extLst>
  </p:cSld>
  <p:clrMapOvr>
    <a:masterClrMapping/>
  </p:clrMapOvr>
  <p:transition spd="slow" advClick="0" advTm="1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001491"/>
      </p:ext>
    </p:extLst>
  </p:cSld>
  <p:clrMapOvr>
    <a:masterClrMapping/>
  </p:clrMapOvr>
  <p:transition spd="slow" advClick="0" advTm="1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47850"/>
      </p:ext>
    </p:extLst>
  </p:cSld>
  <p:clrMapOvr>
    <a:masterClrMapping/>
  </p:clrMapOvr>
  <p:transition spd="slow" advClick="0" advTm="1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053138"/>
      </p:ext>
    </p:extLst>
  </p:cSld>
  <p:clrMapOvr>
    <a:masterClrMapping/>
  </p:clrMapOvr>
  <p:transition spd="slow" advClick="0" advTm="1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773111"/>
      </p:ext>
    </p:extLst>
  </p:cSld>
  <p:clrMapOvr>
    <a:masterClrMapping/>
  </p:clrMapOvr>
  <p:transition spd="slow" advClick="0" advTm="1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552583"/>
      </p:ext>
    </p:extLst>
  </p:cSld>
  <p:clrMapOvr>
    <a:masterClrMapping/>
  </p:clrMapOvr>
  <p:transition spd="slow" advClick="0" advTm="1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436659"/>
      </p:ext>
    </p:extLst>
  </p:cSld>
  <p:clrMapOvr>
    <a:masterClrMapping/>
  </p:clrMapOvr>
  <p:transition spd="slow" advClick="0" advTm="1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1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7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TRƯỜNG MẦM NON THẠCH CẦU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Dạy trẻ nhận biết chữ số 9. Số lượng và số thứ tự trong phạm vi 9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1693333" y="2520809"/>
            <a:ext cx="78570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NHẬN THỨC</a:t>
            </a:r>
            <a:endParaRPr lang="en-US" sz="32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5833533" y="4576633"/>
            <a:ext cx="547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22353" y="406597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B2DC4-2324-4466-1495-2F99CDF13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152" y="1689403"/>
            <a:ext cx="1267691" cy="9441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22235290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290856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706279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331353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350389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48411382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335966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</p:spTree>
    <p:extLst>
      <p:ext uri="{BB962C8B-B14F-4D97-AF65-F5344CB8AC3E}">
        <p14:creationId xmlns:p14="http://schemas.microsoft.com/office/powerpoint/2010/main" val="3802514170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405004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24414 0.11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56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>
            <a:extLst>
              <a:ext uri="{FF2B5EF4-FFF2-40B4-BE49-F238E27FC236}">
                <a16:creationId xmlns:a16="http://schemas.microsoft.com/office/drawing/2014/main" id="{70E5E02D-DB72-446B-8D32-81F3217ADBFD}"/>
              </a:ext>
            </a:extLst>
          </p:cNvPr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0BA81-6B95-4FE8-8B80-F0D3B4195C57}"/>
              </a:ext>
            </a:extLst>
          </p:cNvPr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0" y="1909834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777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>
                <a:latin typeface=".VnAvant" panose="020B7200000000000000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362988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608244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734428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74" y="2708454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hoa và số  chậu hoa số nào ít hơn và ít hơn là mấy? Vì sao?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191824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4AE58ADD-7710-468B-A2DC-EDB32A74D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187293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286</Words>
  <Application>Microsoft Office PowerPoint</Application>
  <PresentationFormat>Widescreen</PresentationFormat>
  <Paragraphs>60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12A1.25.Nguyễn Thành Nam</cp:lastModifiedBy>
  <cp:revision>113</cp:revision>
  <dcterms:created xsi:type="dcterms:W3CDTF">2021-11-30T14:47:51Z</dcterms:created>
  <dcterms:modified xsi:type="dcterms:W3CDTF">2023-02-03T14:26:51Z</dcterms:modified>
</cp:coreProperties>
</file>