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0" r:id="rId1"/>
  </p:sldMasterIdLst>
  <p:sldIdLst>
    <p:sldId id="256" r:id="rId2"/>
    <p:sldId id="297" r:id="rId3"/>
    <p:sldId id="287" r:id="rId4"/>
    <p:sldId id="290" r:id="rId5"/>
    <p:sldId id="291" r:id="rId6"/>
    <p:sldId id="299" r:id="rId7"/>
    <p:sldId id="259" r:id="rId8"/>
    <p:sldId id="294" r:id="rId9"/>
    <p:sldId id="295" r:id="rId10"/>
    <p:sldId id="296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69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71020-7E3A-4EC5-8A57-009BE678BB05}" type="datetimeFigureOut">
              <a:rPr lang="en-US" smtClean="0"/>
              <a:t>2/3/2023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9EA49-62DC-4EF6-863A-594E8536B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2250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71020-7E3A-4EC5-8A57-009BE678BB05}" type="datetimeFigureOut">
              <a:rPr lang="en-US" smtClean="0"/>
              <a:t>2/3/2023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9EA49-62DC-4EF6-863A-594E8536B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9273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71020-7E3A-4EC5-8A57-009BE678BB05}" type="datetimeFigureOut">
              <a:rPr lang="en-US" smtClean="0"/>
              <a:t>2/3/2023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9EA49-62DC-4EF6-863A-594E8536BE10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041462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71020-7E3A-4EC5-8A57-009BE678BB05}" type="datetimeFigureOut">
              <a:rPr lang="en-US" smtClean="0"/>
              <a:t>2/3/2023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9EA49-62DC-4EF6-863A-594E8536B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1728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71020-7E3A-4EC5-8A57-009BE678BB05}" type="datetimeFigureOut">
              <a:rPr lang="en-US" smtClean="0"/>
              <a:t>2/3/2023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9EA49-62DC-4EF6-863A-594E8536BE10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987733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71020-7E3A-4EC5-8A57-009BE678BB05}" type="datetimeFigureOut">
              <a:rPr lang="en-US" smtClean="0"/>
              <a:t>2/3/2023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9EA49-62DC-4EF6-863A-594E8536B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1654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71020-7E3A-4EC5-8A57-009BE678BB05}" type="datetimeFigureOut">
              <a:rPr lang="en-US" smtClean="0"/>
              <a:t>2/3/2023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9EA49-62DC-4EF6-863A-594E8536B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2745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71020-7E3A-4EC5-8A57-009BE678BB05}" type="datetimeFigureOut">
              <a:rPr lang="en-US" smtClean="0"/>
              <a:t>2/3/2023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9EA49-62DC-4EF6-863A-594E8536B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1284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71020-7E3A-4EC5-8A57-009BE678BB05}" type="datetimeFigureOut">
              <a:rPr lang="en-US" smtClean="0"/>
              <a:t>2/3/2023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9EA49-62DC-4EF6-863A-594E8536B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5276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71020-7E3A-4EC5-8A57-009BE678BB05}" type="datetimeFigureOut">
              <a:rPr lang="en-US" smtClean="0"/>
              <a:t>2/3/2023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9EA49-62DC-4EF6-863A-594E8536B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5660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71020-7E3A-4EC5-8A57-009BE678BB05}" type="datetimeFigureOut">
              <a:rPr lang="en-US" smtClean="0"/>
              <a:t>2/3/2023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9EA49-62DC-4EF6-863A-594E8536B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6510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71020-7E3A-4EC5-8A57-009BE678BB05}" type="datetimeFigureOut">
              <a:rPr lang="en-US" smtClean="0"/>
              <a:t>2/3/2023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9EA49-62DC-4EF6-863A-594E8536B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042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71020-7E3A-4EC5-8A57-009BE678BB05}" type="datetimeFigureOut">
              <a:rPr lang="en-US" smtClean="0"/>
              <a:t>2/3/2023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9EA49-62DC-4EF6-863A-594E8536B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6758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71020-7E3A-4EC5-8A57-009BE678BB05}" type="datetimeFigureOut">
              <a:rPr lang="en-US" smtClean="0"/>
              <a:t>2/3/2023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9EA49-62DC-4EF6-863A-594E8536B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8123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71020-7E3A-4EC5-8A57-009BE678BB05}" type="datetimeFigureOut">
              <a:rPr lang="en-US" smtClean="0"/>
              <a:t>2/3/2023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9EA49-62DC-4EF6-863A-594E8536B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9768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71020-7E3A-4EC5-8A57-009BE678BB05}" type="datetimeFigureOut">
              <a:rPr lang="en-US" smtClean="0"/>
              <a:t>2/3/2023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9EA49-62DC-4EF6-863A-594E8536B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6625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71020-7E3A-4EC5-8A57-009BE678BB05}" type="datetimeFigureOut">
              <a:rPr lang="en-US" smtClean="0"/>
              <a:t>2/3/2023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B629EA49-62DC-4EF6-863A-594E8536B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10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4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5" Type="http://schemas.microsoft.com/office/2007/relationships/media" Target="../media/media5.mp3"/><Relationship Id="rId4" Type="http://schemas.openxmlformats.org/officeDocument/2006/relationships/audio" Target="../media/media4.mp3"/><Relationship Id="rId9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4.mp3"/><Relationship Id="rId7" Type="http://schemas.openxmlformats.org/officeDocument/2006/relationships/image" Target="../media/image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mp3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4.mp3"/><Relationship Id="rId7" Type="http://schemas.openxmlformats.org/officeDocument/2006/relationships/image" Target="../media/image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9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4.mp3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1.gif"/><Relationship Id="rId5" Type="http://schemas.openxmlformats.org/officeDocument/2006/relationships/slide" Target="slide5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8.mp3"/><Relationship Id="rId7" Type="http://schemas.openxmlformats.org/officeDocument/2006/relationships/image" Target="../media/image3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2.jpe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8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7733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36313" y="292695"/>
            <a:ext cx="77796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</a:p>
          <a:p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TRƯỜNG MẦM NON THẠCH CẦU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143760" y="1619885"/>
            <a:ext cx="85242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LĨNH VỰC PHÁT TRIỂN THẨM MĨ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798768" y="2555392"/>
            <a:ext cx="737959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ĐỘNG: GIÁO DỤC ÂM NHẠC</a:t>
            </a:r>
          </a:p>
          <a:p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 TÀI: +NDTT: VĐTN: Chú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ếch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(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Nhạc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̃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+NDKH: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Dắt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trâu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đồng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Sáng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tác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Minh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TCÂN: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Tiết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tấu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nhộn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 THỰC HIỆN: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Kim Chi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LỚP:5-6 TUỔI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HỌC: 2022-2023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6540409-85A7-C602-B8B9-B7EF461D81C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1" y="0"/>
            <a:ext cx="1524000" cy="12607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830286470071573359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12192001" cy="6875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829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Nhạc nền trò chơi âm nhạc -))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72013" y="3795713"/>
            <a:ext cx="609600" cy="609600"/>
          </a:xfrm>
        </p:spPr>
      </p:pic>
      <p:pic>
        <p:nvPicPr>
          <p:cNvPr id="1026" name="Picture 2" descr="Hình Nền Rèm Sân Khấu, HD và Nền Cờ đẹp màu xanh, rèm, sân khấu để Tải  Xuống Miễn Phí - Lovepi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74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717654" y="2967335"/>
            <a:ext cx="8756693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GIAI ĐIỆU THÂN QUEN</a:t>
            </a:r>
            <a:endParaRPr lang="en-US" sz="6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3" name="Nhạc nền trò chơi âm nhạc -)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51786" y="5867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57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3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30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1" cy="6850336"/>
          </a:xfrm>
        </p:spPr>
      </p:pic>
      <p:sp>
        <p:nvSpPr>
          <p:cNvPr id="5" name="Rounded Rectangle 4"/>
          <p:cNvSpPr/>
          <p:nvPr/>
        </p:nvSpPr>
        <p:spPr>
          <a:xfrm>
            <a:off x="2408349" y="365125"/>
            <a:ext cx="7585657" cy="8326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Ổn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định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chức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Down Arrow Callout 5"/>
          <p:cNvSpPr/>
          <p:nvPr/>
        </p:nvSpPr>
        <p:spPr>
          <a:xfrm>
            <a:off x="3309870" y="1481070"/>
            <a:ext cx="6014434" cy="1700012"/>
          </a:xfrm>
          <a:prstGeom prst="downArrowCallou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Giới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thiệu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đội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Cloud 6"/>
          <p:cNvSpPr/>
          <p:nvPr/>
        </p:nvSpPr>
        <p:spPr>
          <a:xfrm>
            <a:off x="0" y="3139225"/>
            <a:ext cx="3617890" cy="1819141"/>
          </a:xfrm>
          <a:prstGeom prst="cloud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Ếch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en-US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Cloud 7"/>
          <p:cNvSpPr/>
          <p:nvPr/>
        </p:nvSpPr>
        <p:spPr>
          <a:xfrm>
            <a:off x="4081798" y="3203620"/>
            <a:ext cx="4082603" cy="1815921"/>
          </a:xfrm>
          <a:prstGeom prst="cloud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non</a:t>
            </a:r>
          </a:p>
        </p:txBody>
      </p:sp>
      <p:sp>
        <p:nvSpPr>
          <p:cNvPr id="9" name="Cloud 8"/>
          <p:cNvSpPr/>
          <p:nvPr/>
        </p:nvSpPr>
        <p:spPr>
          <a:xfrm>
            <a:off x="8628309" y="3139225"/>
            <a:ext cx="3421487" cy="1880316"/>
          </a:xfrm>
          <a:prstGeom prst="cloud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́ con</a:t>
            </a:r>
          </a:p>
        </p:txBody>
      </p:sp>
      <p:pic>
        <p:nvPicPr>
          <p:cNvPr id="3" name="766377522819107054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47980" y="5273042"/>
            <a:ext cx="744020" cy="132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070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Vận động theo nhạc bài Chú Ếch con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672013" y="3795713"/>
            <a:ext cx="609600" cy="609600"/>
          </a:xfrm>
        </p:spPr>
      </p:pic>
      <p:pic>
        <p:nvPicPr>
          <p:cNvPr id="1030" name="Picture 6" descr="nốt vàng của nền âm nhạc Nền hình ảnh EPS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6261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Vận động theo nhạc bài Chú Ếch con (mp3cut.net) (1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12301" y="5525112"/>
            <a:ext cx="609600" cy="609600"/>
          </a:xfrm>
          <a:prstGeom prst="rect">
            <a:avLst/>
          </a:prstGeom>
        </p:spPr>
      </p:pic>
      <p:pic>
        <p:nvPicPr>
          <p:cNvPr id="3" name="Chú ếch con KARAOKE Nhạc thiếu nhi tuyển chọn HD 720p (mp3cut.net)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12301" y="41005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698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16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19697" mute="1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79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50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Vận động theo nhạc bài Chú Ếch con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72013" y="3795713"/>
            <a:ext cx="609600" cy="609600"/>
          </a:xfrm>
        </p:spPr>
      </p:pic>
      <p:pic>
        <p:nvPicPr>
          <p:cNvPr id="2050" name="Picture 2" descr="https://png.pngtree.com/background/20220717/original/pngtree-green-fresh-wind-river-frog-background-picture-image_1647918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951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/>
          <p:cNvSpPr/>
          <p:nvPr/>
        </p:nvSpPr>
        <p:spPr>
          <a:xfrm>
            <a:off x="3294043" y="609600"/>
            <a:ext cx="6400800" cy="23098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VĐTN: Chú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ếch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</a:p>
        </p:txBody>
      </p:sp>
      <p:pic>
        <p:nvPicPr>
          <p:cNvPr id="6" name="Vận động theo nhạc bài Chú Ếch con (mp3cut.net) (1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54873" y="524921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52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1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795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png.pngtree.com/background/20210710/original/pngtree-summer-small-fresh-pond-frog-green-background-picture-image_1060928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301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3302000" y="584200"/>
            <a:ext cx="6197600" cy="23495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Trẻ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thực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hiện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vận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động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dưới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các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hình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thức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Vận động theo nhạc bài Chú Ếch c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58093" y="5672071"/>
            <a:ext cx="609600" cy="609600"/>
          </a:xfrm>
          <a:prstGeom prst="rect">
            <a:avLst/>
          </a:prstGeom>
        </p:spPr>
      </p:pic>
      <p:pic>
        <p:nvPicPr>
          <p:cNvPr id="4" name="Vận động theo nhạc bài Chú Ếch con (mp3cut.net) (1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58093" y="479094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216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1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79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png.pngtree.com/background/20210710/original/pngtree-summer-small-fresh-pond-frog-green-background-picture-image_106092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72" y="0"/>
            <a:ext cx="1219567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3227941" y="462708"/>
            <a:ext cx="6059278" cy="197201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Trẻ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thực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hiện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vận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động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Vận động theo nhạc bài Chú Ếch con (mp3cut.net)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16237" y="517194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9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" descr="tai-hinh-nen-dep-cho-may-tinh-min-1024x64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AutoShape 2">
            <a:hlinkClick r:id="rId5" action="ppaction://hlinksldjump"/>
          </p:cNvPr>
          <p:cNvSpPr>
            <a:spLocks noEditPoints="1" noChangeArrowheads="1"/>
          </p:cNvSpPr>
          <p:nvPr/>
        </p:nvSpPr>
        <p:spPr bwMode="auto">
          <a:xfrm>
            <a:off x="1828800" y="3549651"/>
            <a:ext cx="609600" cy="957263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2147483646 w 21600"/>
              <a:gd name="T9" fmla="*/ 0 h 21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7975 w 21600"/>
              <a:gd name="T16" fmla="*/ 923 h 21600"/>
              <a:gd name="T17" fmla="*/ 20935 w 21600"/>
              <a:gd name="T18" fmla="*/ 5354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7352" y="46"/>
                </a:moveTo>
                <a:lnTo>
                  <a:pt x="7373" y="9900"/>
                </a:lnTo>
                <a:lnTo>
                  <a:pt x="7352" y="16107"/>
                </a:lnTo>
                <a:lnTo>
                  <a:pt x="7103" y="15969"/>
                </a:lnTo>
                <a:lnTo>
                  <a:pt x="6729" y="15692"/>
                </a:lnTo>
                <a:lnTo>
                  <a:pt x="6355" y="15553"/>
                </a:lnTo>
                <a:lnTo>
                  <a:pt x="5981" y="15415"/>
                </a:lnTo>
                <a:lnTo>
                  <a:pt x="5607" y="15276"/>
                </a:lnTo>
                <a:lnTo>
                  <a:pt x="5109" y="15138"/>
                </a:lnTo>
                <a:lnTo>
                  <a:pt x="4735" y="15138"/>
                </a:lnTo>
                <a:lnTo>
                  <a:pt x="4236" y="15138"/>
                </a:lnTo>
                <a:lnTo>
                  <a:pt x="3364" y="15138"/>
                </a:lnTo>
                <a:lnTo>
                  <a:pt x="2616" y="15276"/>
                </a:lnTo>
                <a:lnTo>
                  <a:pt x="1869" y="15692"/>
                </a:lnTo>
                <a:lnTo>
                  <a:pt x="1246" y="15969"/>
                </a:lnTo>
                <a:lnTo>
                  <a:pt x="747" y="16523"/>
                </a:lnTo>
                <a:lnTo>
                  <a:pt x="373" y="17076"/>
                </a:lnTo>
                <a:lnTo>
                  <a:pt x="124" y="17630"/>
                </a:lnTo>
                <a:lnTo>
                  <a:pt x="0" y="18323"/>
                </a:lnTo>
                <a:lnTo>
                  <a:pt x="124" y="19015"/>
                </a:lnTo>
                <a:lnTo>
                  <a:pt x="373" y="19569"/>
                </a:lnTo>
                <a:lnTo>
                  <a:pt x="747" y="20123"/>
                </a:lnTo>
                <a:lnTo>
                  <a:pt x="1246" y="20676"/>
                </a:lnTo>
                <a:lnTo>
                  <a:pt x="1869" y="21092"/>
                </a:lnTo>
                <a:lnTo>
                  <a:pt x="2616" y="21369"/>
                </a:lnTo>
                <a:lnTo>
                  <a:pt x="3364" y="21507"/>
                </a:lnTo>
                <a:lnTo>
                  <a:pt x="4236" y="21646"/>
                </a:lnTo>
                <a:lnTo>
                  <a:pt x="5109" y="21507"/>
                </a:lnTo>
                <a:lnTo>
                  <a:pt x="5856" y="21369"/>
                </a:lnTo>
                <a:lnTo>
                  <a:pt x="6604" y="21092"/>
                </a:lnTo>
                <a:lnTo>
                  <a:pt x="7227" y="20676"/>
                </a:lnTo>
                <a:lnTo>
                  <a:pt x="7726" y="20123"/>
                </a:lnTo>
                <a:lnTo>
                  <a:pt x="8100" y="19569"/>
                </a:lnTo>
                <a:lnTo>
                  <a:pt x="8349" y="19015"/>
                </a:lnTo>
                <a:lnTo>
                  <a:pt x="8473" y="18323"/>
                </a:lnTo>
                <a:lnTo>
                  <a:pt x="8473" y="6276"/>
                </a:lnTo>
                <a:lnTo>
                  <a:pt x="20561" y="6276"/>
                </a:lnTo>
                <a:lnTo>
                  <a:pt x="20561" y="16107"/>
                </a:lnTo>
                <a:lnTo>
                  <a:pt x="20187" y="15830"/>
                </a:lnTo>
                <a:lnTo>
                  <a:pt x="19938" y="15692"/>
                </a:lnTo>
                <a:lnTo>
                  <a:pt x="19564" y="15553"/>
                </a:lnTo>
                <a:lnTo>
                  <a:pt x="19190" y="15415"/>
                </a:lnTo>
                <a:lnTo>
                  <a:pt x="18692" y="15276"/>
                </a:lnTo>
                <a:lnTo>
                  <a:pt x="18318" y="15138"/>
                </a:lnTo>
                <a:lnTo>
                  <a:pt x="17944" y="15138"/>
                </a:lnTo>
                <a:lnTo>
                  <a:pt x="17446" y="15138"/>
                </a:lnTo>
                <a:lnTo>
                  <a:pt x="16573" y="15138"/>
                </a:lnTo>
                <a:lnTo>
                  <a:pt x="15826" y="15276"/>
                </a:lnTo>
                <a:lnTo>
                  <a:pt x="15078" y="15692"/>
                </a:lnTo>
                <a:lnTo>
                  <a:pt x="14455" y="15969"/>
                </a:lnTo>
                <a:lnTo>
                  <a:pt x="13956" y="16523"/>
                </a:lnTo>
                <a:lnTo>
                  <a:pt x="13583" y="17076"/>
                </a:lnTo>
                <a:lnTo>
                  <a:pt x="13333" y="17630"/>
                </a:lnTo>
                <a:lnTo>
                  <a:pt x="13209" y="18323"/>
                </a:lnTo>
                <a:lnTo>
                  <a:pt x="13333" y="19015"/>
                </a:lnTo>
                <a:lnTo>
                  <a:pt x="13583" y="19569"/>
                </a:lnTo>
                <a:lnTo>
                  <a:pt x="13956" y="20123"/>
                </a:lnTo>
                <a:lnTo>
                  <a:pt x="14455" y="20676"/>
                </a:lnTo>
                <a:lnTo>
                  <a:pt x="15078" y="21092"/>
                </a:lnTo>
                <a:lnTo>
                  <a:pt x="15826" y="21369"/>
                </a:lnTo>
                <a:lnTo>
                  <a:pt x="16573" y="21507"/>
                </a:lnTo>
                <a:lnTo>
                  <a:pt x="17446" y="21646"/>
                </a:lnTo>
                <a:lnTo>
                  <a:pt x="18318" y="21507"/>
                </a:lnTo>
                <a:lnTo>
                  <a:pt x="19066" y="21369"/>
                </a:lnTo>
                <a:lnTo>
                  <a:pt x="19813" y="21092"/>
                </a:lnTo>
                <a:lnTo>
                  <a:pt x="20436" y="20676"/>
                </a:lnTo>
                <a:lnTo>
                  <a:pt x="20935" y="20123"/>
                </a:lnTo>
                <a:lnTo>
                  <a:pt x="21309" y="19569"/>
                </a:lnTo>
                <a:lnTo>
                  <a:pt x="21558" y="19015"/>
                </a:lnTo>
                <a:lnTo>
                  <a:pt x="21683" y="18323"/>
                </a:lnTo>
                <a:lnTo>
                  <a:pt x="21683" y="10061"/>
                </a:lnTo>
                <a:lnTo>
                  <a:pt x="21683" y="46"/>
                </a:lnTo>
                <a:lnTo>
                  <a:pt x="7352" y="46"/>
                </a:lnTo>
                <a:close/>
              </a:path>
            </a:pathLst>
          </a:custGeom>
          <a:solidFill>
            <a:srgbClr val="FFBE7D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6" name="AutoShape 3">
            <a:hlinkClick r:id="rId5" action="ppaction://hlinksldjump"/>
          </p:cNvPr>
          <p:cNvSpPr>
            <a:spLocks noEditPoints="1" noChangeArrowheads="1"/>
          </p:cNvSpPr>
          <p:nvPr/>
        </p:nvSpPr>
        <p:spPr bwMode="auto">
          <a:xfrm rot="-936315">
            <a:off x="9982200" y="273051"/>
            <a:ext cx="503238" cy="1223963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2147483646 w 21600"/>
              <a:gd name="T9" fmla="*/ 0 h 21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7975 w 21600"/>
              <a:gd name="T16" fmla="*/ 923 h 21600"/>
              <a:gd name="T17" fmla="*/ 20935 w 21600"/>
              <a:gd name="T18" fmla="*/ 5354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7352" y="46"/>
                </a:moveTo>
                <a:lnTo>
                  <a:pt x="7373" y="9900"/>
                </a:lnTo>
                <a:lnTo>
                  <a:pt x="7352" y="16107"/>
                </a:lnTo>
                <a:lnTo>
                  <a:pt x="7103" y="15969"/>
                </a:lnTo>
                <a:lnTo>
                  <a:pt x="6729" y="15692"/>
                </a:lnTo>
                <a:lnTo>
                  <a:pt x="6355" y="15553"/>
                </a:lnTo>
                <a:lnTo>
                  <a:pt x="5981" y="15415"/>
                </a:lnTo>
                <a:lnTo>
                  <a:pt x="5607" y="15276"/>
                </a:lnTo>
                <a:lnTo>
                  <a:pt x="5109" y="15138"/>
                </a:lnTo>
                <a:lnTo>
                  <a:pt x="4735" y="15138"/>
                </a:lnTo>
                <a:lnTo>
                  <a:pt x="4236" y="15138"/>
                </a:lnTo>
                <a:lnTo>
                  <a:pt x="3364" y="15138"/>
                </a:lnTo>
                <a:lnTo>
                  <a:pt x="2616" y="15276"/>
                </a:lnTo>
                <a:lnTo>
                  <a:pt x="1869" y="15692"/>
                </a:lnTo>
                <a:lnTo>
                  <a:pt x="1246" y="15969"/>
                </a:lnTo>
                <a:lnTo>
                  <a:pt x="747" y="16523"/>
                </a:lnTo>
                <a:lnTo>
                  <a:pt x="373" y="17076"/>
                </a:lnTo>
                <a:lnTo>
                  <a:pt x="124" y="17630"/>
                </a:lnTo>
                <a:lnTo>
                  <a:pt x="0" y="18323"/>
                </a:lnTo>
                <a:lnTo>
                  <a:pt x="124" y="19015"/>
                </a:lnTo>
                <a:lnTo>
                  <a:pt x="373" y="19569"/>
                </a:lnTo>
                <a:lnTo>
                  <a:pt x="747" y="20123"/>
                </a:lnTo>
                <a:lnTo>
                  <a:pt x="1246" y="20676"/>
                </a:lnTo>
                <a:lnTo>
                  <a:pt x="1869" y="21092"/>
                </a:lnTo>
                <a:lnTo>
                  <a:pt x="2616" y="21369"/>
                </a:lnTo>
                <a:lnTo>
                  <a:pt x="3364" y="21507"/>
                </a:lnTo>
                <a:lnTo>
                  <a:pt x="4236" y="21646"/>
                </a:lnTo>
                <a:lnTo>
                  <a:pt x="5109" y="21507"/>
                </a:lnTo>
                <a:lnTo>
                  <a:pt x="5856" y="21369"/>
                </a:lnTo>
                <a:lnTo>
                  <a:pt x="6604" y="21092"/>
                </a:lnTo>
                <a:lnTo>
                  <a:pt x="7227" y="20676"/>
                </a:lnTo>
                <a:lnTo>
                  <a:pt x="7726" y="20123"/>
                </a:lnTo>
                <a:lnTo>
                  <a:pt x="8100" y="19569"/>
                </a:lnTo>
                <a:lnTo>
                  <a:pt x="8349" y="19015"/>
                </a:lnTo>
                <a:lnTo>
                  <a:pt x="8473" y="18323"/>
                </a:lnTo>
                <a:lnTo>
                  <a:pt x="8473" y="6276"/>
                </a:lnTo>
                <a:lnTo>
                  <a:pt x="20561" y="6276"/>
                </a:lnTo>
                <a:lnTo>
                  <a:pt x="20561" y="16107"/>
                </a:lnTo>
                <a:lnTo>
                  <a:pt x="20187" y="15830"/>
                </a:lnTo>
                <a:lnTo>
                  <a:pt x="19938" y="15692"/>
                </a:lnTo>
                <a:lnTo>
                  <a:pt x="19564" y="15553"/>
                </a:lnTo>
                <a:lnTo>
                  <a:pt x="19190" y="15415"/>
                </a:lnTo>
                <a:lnTo>
                  <a:pt x="18692" y="15276"/>
                </a:lnTo>
                <a:lnTo>
                  <a:pt x="18318" y="15138"/>
                </a:lnTo>
                <a:lnTo>
                  <a:pt x="17944" y="15138"/>
                </a:lnTo>
                <a:lnTo>
                  <a:pt x="17446" y="15138"/>
                </a:lnTo>
                <a:lnTo>
                  <a:pt x="16573" y="15138"/>
                </a:lnTo>
                <a:lnTo>
                  <a:pt x="15826" y="15276"/>
                </a:lnTo>
                <a:lnTo>
                  <a:pt x="15078" y="15692"/>
                </a:lnTo>
                <a:lnTo>
                  <a:pt x="14455" y="15969"/>
                </a:lnTo>
                <a:lnTo>
                  <a:pt x="13956" y="16523"/>
                </a:lnTo>
                <a:lnTo>
                  <a:pt x="13583" y="17076"/>
                </a:lnTo>
                <a:lnTo>
                  <a:pt x="13333" y="17630"/>
                </a:lnTo>
                <a:lnTo>
                  <a:pt x="13209" y="18323"/>
                </a:lnTo>
                <a:lnTo>
                  <a:pt x="13333" y="19015"/>
                </a:lnTo>
                <a:lnTo>
                  <a:pt x="13583" y="19569"/>
                </a:lnTo>
                <a:lnTo>
                  <a:pt x="13956" y="20123"/>
                </a:lnTo>
                <a:lnTo>
                  <a:pt x="14455" y="20676"/>
                </a:lnTo>
                <a:lnTo>
                  <a:pt x="15078" y="21092"/>
                </a:lnTo>
                <a:lnTo>
                  <a:pt x="15826" y="21369"/>
                </a:lnTo>
                <a:lnTo>
                  <a:pt x="16573" y="21507"/>
                </a:lnTo>
                <a:lnTo>
                  <a:pt x="17446" y="21646"/>
                </a:lnTo>
                <a:lnTo>
                  <a:pt x="18318" y="21507"/>
                </a:lnTo>
                <a:lnTo>
                  <a:pt x="19066" y="21369"/>
                </a:lnTo>
                <a:lnTo>
                  <a:pt x="19813" y="21092"/>
                </a:lnTo>
                <a:lnTo>
                  <a:pt x="20436" y="20676"/>
                </a:lnTo>
                <a:lnTo>
                  <a:pt x="20935" y="20123"/>
                </a:lnTo>
                <a:lnTo>
                  <a:pt x="21309" y="19569"/>
                </a:lnTo>
                <a:lnTo>
                  <a:pt x="21558" y="19015"/>
                </a:lnTo>
                <a:lnTo>
                  <a:pt x="21683" y="18323"/>
                </a:lnTo>
                <a:lnTo>
                  <a:pt x="21683" y="10061"/>
                </a:lnTo>
                <a:lnTo>
                  <a:pt x="21683" y="46"/>
                </a:lnTo>
                <a:lnTo>
                  <a:pt x="7352" y="46"/>
                </a:lnTo>
                <a:close/>
              </a:path>
            </a:pathLst>
          </a:custGeom>
          <a:solidFill>
            <a:srgbClr val="FFBE7D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7" name="AutoShape 4">
            <a:hlinkClick r:id="rId5" action="ppaction://hlinksldjump"/>
          </p:cNvPr>
          <p:cNvSpPr>
            <a:spLocks noEditPoints="1" noChangeArrowheads="1"/>
          </p:cNvSpPr>
          <p:nvPr/>
        </p:nvSpPr>
        <p:spPr bwMode="auto">
          <a:xfrm rot="-1068472">
            <a:off x="1828800" y="882651"/>
            <a:ext cx="558800" cy="982663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2147483646 w 21600"/>
              <a:gd name="T9" fmla="*/ 0 h 21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7975 w 21600"/>
              <a:gd name="T16" fmla="*/ 923 h 21600"/>
              <a:gd name="T17" fmla="*/ 20935 w 21600"/>
              <a:gd name="T18" fmla="*/ 5354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7352" y="46"/>
                </a:moveTo>
                <a:lnTo>
                  <a:pt x="7373" y="9900"/>
                </a:lnTo>
                <a:lnTo>
                  <a:pt x="7352" y="16107"/>
                </a:lnTo>
                <a:lnTo>
                  <a:pt x="7103" y="15969"/>
                </a:lnTo>
                <a:lnTo>
                  <a:pt x="6729" y="15692"/>
                </a:lnTo>
                <a:lnTo>
                  <a:pt x="6355" y="15553"/>
                </a:lnTo>
                <a:lnTo>
                  <a:pt x="5981" y="15415"/>
                </a:lnTo>
                <a:lnTo>
                  <a:pt x="5607" y="15276"/>
                </a:lnTo>
                <a:lnTo>
                  <a:pt x="5109" y="15138"/>
                </a:lnTo>
                <a:lnTo>
                  <a:pt x="4735" y="15138"/>
                </a:lnTo>
                <a:lnTo>
                  <a:pt x="4236" y="15138"/>
                </a:lnTo>
                <a:lnTo>
                  <a:pt x="3364" y="15138"/>
                </a:lnTo>
                <a:lnTo>
                  <a:pt x="2616" y="15276"/>
                </a:lnTo>
                <a:lnTo>
                  <a:pt x="1869" y="15692"/>
                </a:lnTo>
                <a:lnTo>
                  <a:pt x="1246" y="15969"/>
                </a:lnTo>
                <a:lnTo>
                  <a:pt x="747" y="16523"/>
                </a:lnTo>
                <a:lnTo>
                  <a:pt x="373" y="17076"/>
                </a:lnTo>
                <a:lnTo>
                  <a:pt x="124" y="17630"/>
                </a:lnTo>
                <a:lnTo>
                  <a:pt x="0" y="18323"/>
                </a:lnTo>
                <a:lnTo>
                  <a:pt x="124" y="19015"/>
                </a:lnTo>
                <a:lnTo>
                  <a:pt x="373" y="19569"/>
                </a:lnTo>
                <a:lnTo>
                  <a:pt x="747" y="20123"/>
                </a:lnTo>
                <a:lnTo>
                  <a:pt x="1246" y="20676"/>
                </a:lnTo>
                <a:lnTo>
                  <a:pt x="1869" y="21092"/>
                </a:lnTo>
                <a:lnTo>
                  <a:pt x="2616" y="21369"/>
                </a:lnTo>
                <a:lnTo>
                  <a:pt x="3364" y="21507"/>
                </a:lnTo>
                <a:lnTo>
                  <a:pt x="4236" y="21646"/>
                </a:lnTo>
                <a:lnTo>
                  <a:pt x="5109" y="21507"/>
                </a:lnTo>
                <a:lnTo>
                  <a:pt x="5856" y="21369"/>
                </a:lnTo>
                <a:lnTo>
                  <a:pt x="6604" y="21092"/>
                </a:lnTo>
                <a:lnTo>
                  <a:pt x="7227" y="20676"/>
                </a:lnTo>
                <a:lnTo>
                  <a:pt x="7726" y="20123"/>
                </a:lnTo>
                <a:lnTo>
                  <a:pt x="8100" y="19569"/>
                </a:lnTo>
                <a:lnTo>
                  <a:pt x="8349" y="19015"/>
                </a:lnTo>
                <a:lnTo>
                  <a:pt x="8473" y="18323"/>
                </a:lnTo>
                <a:lnTo>
                  <a:pt x="8473" y="6276"/>
                </a:lnTo>
                <a:lnTo>
                  <a:pt x="20561" y="6276"/>
                </a:lnTo>
                <a:lnTo>
                  <a:pt x="20561" y="16107"/>
                </a:lnTo>
                <a:lnTo>
                  <a:pt x="20187" y="15830"/>
                </a:lnTo>
                <a:lnTo>
                  <a:pt x="19938" y="15692"/>
                </a:lnTo>
                <a:lnTo>
                  <a:pt x="19564" y="15553"/>
                </a:lnTo>
                <a:lnTo>
                  <a:pt x="19190" y="15415"/>
                </a:lnTo>
                <a:lnTo>
                  <a:pt x="18692" y="15276"/>
                </a:lnTo>
                <a:lnTo>
                  <a:pt x="18318" y="15138"/>
                </a:lnTo>
                <a:lnTo>
                  <a:pt x="17944" y="15138"/>
                </a:lnTo>
                <a:lnTo>
                  <a:pt x="17446" y="15138"/>
                </a:lnTo>
                <a:lnTo>
                  <a:pt x="16573" y="15138"/>
                </a:lnTo>
                <a:lnTo>
                  <a:pt x="15826" y="15276"/>
                </a:lnTo>
                <a:lnTo>
                  <a:pt x="15078" y="15692"/>
                </a:lnTo>
                <a:lnTo>
                  <a:pt x="14455" y="15969"/>
                </a:lnTo>
                <a:lnTo>
                  <a:pt x="13956" y="16523"/>
                </a:lnTo>
                <a:lnTo>
                  <a:pt x="13583" y="17076"/>
                </a:lnTo>
                <a:lnTo>
                  <a:pt x="13333" y="17630"/>
                </a:lnTo>
                <a:lnTo>
                  <a:pt x="13209" y="18323"/>
                </a:lnTo>
                <a:lnTo>
                  <a:pt x="13333" y="19015"/>
                </a:lnTo>
                <a:lnTo>
                  <a:pt x="13583" y="19569"/>
                </a:lnTo>
                <a:lnTo>
                  <a:pt x="13956" y="20123"/>
                </a:lnTo>
                <a:lnTo>
                  <a:pt x="14455" y="20676"/>
                </a:lnTo>
                <a:lnTo>
                  <a:pt x="15078" y="21092"/>
                </a:lnTo>
                <a:lnTo>
                  <a:pt x="15826" y="21369"/>
                </a:lnTo>
                <a:lnTo>
                  <a:pt x="16573" y="21507"/>
                </a:lnTo>
                <a:lnTo>
                  <a:pt x="17446" y="21646"/>
                </a:lnTo>
                <a:lnTo>
                  <a:pt x="18318" y="21507"/>
                </a:lnTo>
                <a:lnTo>
                  <a:pt x="19066" y="21369"/>
                </a:lnTo>
                <a:lnTo>
                  <a:pt x="19813" y="21092"/>
                </a:lnTo>
                <a:lnTo>
                  <a:pt x="20436" y="20676"/>
                </a:lnTo>
                <a:lnTo>
                  <a:pt x="20935" y="20123"/>
                </a:lnTo>
                <a:lnTo>
                  <a:pt x="21309" y="19569"/>
                </a:lnTo>
                <a:lnTo>
                  <a:pt x="21558" y="19015"/>
                </a:lnTo>
                <a:lnTo>
                  <a:pt x="21683" y="18323"/>
                </a:lnTo>
                <a:lnTo>
                  <a:pt x="21683" y="10061"/>
                </a:lnTo>
                <a:lnTo>
                  <a:pt x="21683" y="46"/>
                </a:lnTo>
                <a:lnTo>
                  <a:pt x="7352" y="46"/>
                </a:lnTo>
                <a:close/>
              </a:path>
            </a:pathLst>
          </a:custGeom>
          <a:solidFill>
            <a:srgbClr val="FFBE7D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8" name="AutoShape 14"/>
          <p:cNvSpPr>
            <a:spLocks noEditPoints="1" noChangeArrowheads="1"/>
          </p:cNvSpPr>
          <p:nvPr/>
        </p:nvSpPr>
        <p:spPr bwMode="auto">
          <a:xfrm rot="-3170365">
            <a:off x="7886700" y="2825750"/>
            <a:ext cx="1524000" cy="1295400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2147483646 w 21600"/>
              <a:gd name="T9" fmla="*/ 0 h 21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7975 w 21600"/>
              <a:gd name="T16" fmla="*/ 923 h 21600"/>
              <a:gd name="T17" fmla="*/ 20935 w 21600"/>
              <a:gd name="T18" fmla="*/ 5354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7352" y="46"/>
                </a:moveTo>
                <a:lnTo>
                  <a:pt x="7373" y="9900"/>
                </a:lnTo>
                <a:lnTo>
                  <a:pt x="7352" y="16107"/>
                </a:lnTo>
                <a:lnTo>
                  <a:pt x="7103" y="15969"/>
                </a:lnTo>
                <a:lnTo>
                  <a:pt x="6729" y="15692"/>
                </a:lnTo>
                <a:lnTo>
                  <a:pt x="6355" y="15553"/>
                </a:lnTo>
                <a:lnTo>
                  <a:pt x="5981" y="15415"/>
                </a:lnTo>
                <a:lnTo>
                  <a:pt x="5607" y="15276"/>
                </a:lnTo>
                <a:lnTo>
                  <a:pt x="5109" y="15138"/>
                </a:lnTo>
                <a:lnTo>
                  <a:pt x="4735" y="15138"/>
                </a:lnTo>
                <a:lnTo>
                  <a:pt x="4236" y="15138"/>
                </a:lnTo>
                <a:lnTo>
                  <a:pt x="3364" y="15138"/>
                </a:lnTo>
                <a:lnTo>
                  <a:pt x="2616" y="15276"/>
                </a:lnTo>
                <a:lnTo>
                  <a:pt x="1869" y="15692"/>
                </a:lnTo>
                <a:lnTo>
                  <a:pt x="1246" y="15969"/>
                </a:lnTo>
                <a:lnTo>
                  <a:pt x="747" y="16523"/>
                </a:lnTo>
                <a:lnTo>
                  <a:pt x="373" y="17076"/>
                </a:lnTo>
                <a:lnTo>
                  <a:pt x="124" y="17630"/>
                </a:lnTo>
                <a:lnTo>
                  <a:pt x="0" y="18323"/>
                </a:lnTo>
                <a:lnTo>
                  <a:pt x="124" y="19015"/>
                </a:lnTo>
                <a:lnTo>
                  <a:pt x="373" y="19569"/>
                </a:lnTo>
                <a:lnTo>
                  <a:pt x="747" y="20123"/>
                </a:lnTo>
                <a:lnTo>
                  <a:pt x="1246" y="20676"/>
                </a:lnTo>
                <a:lnTo>
                  <a:pt x="1869" y="21092"/>
                </a:lnTo>
                <a:lnTo>
                  <a:pt x="2616" y="21369"/>
                </a:lnTo>
                <a:lnTo>
                  <a:pt x="3364" y="21507"/>
                </a:lnTo>
                <a:lnTo>
                  <a:pt x="4236" y="21646"/>
                </a:lnTo>
                <a:lnTo>
                  <a:pt x="5109" y="21507"/>
                </a:lnTo>
                <a:lnTo>
                  <a:pt x="5856" y="21369"/>
                </a:lnTo>
                <a:lnTo>
                  <a:pt x="6604" y="21092"/>
                </a:lnTo>
                <a:lnTo>
                  <a:pt x="7227" y="20676"/>
                </a:lnTo>
                <a:lnTo>
                  <a:pt x="7726" y="20123"/>
                </a:lnTo>
                <a:lnTo>
                  <a:pt x="8100" y="19569"/>
                </a:lnTo>
                <a:lnTo>
                  <a:pt x="8349" y="19015"/>
                </a:lnTo>
                <a:lnTo>
                  <a:pt x="8473" y="18323"/>
                </a:lnTo>
                <a:lnTo>
                  <a:pt x="8473" y="6276"/>
                </a:lnTo>
                <a:lnTo>
                  <a:pt x="20561" y="6276"/>
                </a:lnTo>
                <a:lnTo>
                  <a:pt x="20561" y="16107"/>
                </a:lnTo>
                <a:lnTo>
                  <a:pt x="20187" y="15830"/>
                </a:lnTo>
                <a:lnTo>
                  <a:pt x="19938" y="15692"/>
                </a:lnTo>
                <a:lnTo>
                  <a:pt x="19564" y="15553"/>
                </a:lnTo>
                <a:lnTo>
                  <a:pt x="19190" y="15415"/>
                </a:lnTo>
                <a:lnTo>
                  <a:pt x="18692" y="15276"/>
                </a:lnTo>
                <a:lnTo>
                  <a:pt x="18318" y="15138"/>
                </a:lnTo>
                <a:lnTo>
                  <a:pt x="17944" y="15138"/>
                </a:lnTo>
                <a:lnTo>
                  <a:pt x="17446" y="15138"/>
                </a:lnTo>
                <a:lnTo>
                  <a:pt x="16573" y="15138"/>
                </a:lnTo>
                <a:lnTo>
                  <a:pt x="15826" y="15276"/>
                </a:lnTo>
                <a:lnTo>
                  <a:pt x="15078" y="15692"/>
                </a:lnTo>
                <a:lnTo>
                  <a:pt x="14455" y="15969"/>
                </a:lnTo>
                <a:lnTo>
                  <a:pt x="13956" y="16523"/>
                </a:lnTo>
                <a:lnTo>
                  <a:pt x="13583" y="17076"/>
                </a:lnTo>
                <a:lnTo>
                  <a:pt x="13333" y="17630"/>
                </a:lnTo>
                <a:lnTo>
                  <a:pt x="13209" y="18323"/>
                </a:lnTo>
                <a:lnTo>
                  <a:pt x="13333" y="19015"/>
                </a:lnTo>
                <a:lnTo>
                  <a:pt x="13583" y="19569"/>
                </a:lnTo>
                <a:lnTo>
                  <a:pt x="13956" y="20123"/>
                </a:lnTo>
                <a:lnTo>
                  <a:pt x="14455" y="20676"/>
                </a:lnTo>
                <a:lnTo>
                  <a:pt x="15078" y="21092"/>
                </a:lnTo>
                <a:lnTo>
                  <a:pt x="15826" y="21369"/>
                </a:lnTo>
                <a:lnTo>
                  <a:pt x="16573" y="21507"/>
                </a:lnTo>
                <a:lnTo>
                  <a:pt x="17446" y="21646"/>
                </a:lnTo>
                <a:lnTo>
                  <a:pt x="18318" y="21507"/>
                </a:lnTo>
                <a:lnTo>
                  <a:pt x="19066" y="21369"/>
                </a:lnTo>
                <a:lnTo>
                  <a:pt x="19813" y="21092"/>
                </a:lnTo>
                <a:lnTo>
                  <a:pt x="20436" y="20676"/>
                </a:lnTo>
                <a:lnTo>
                  <a:pt x="20935" y="20123"/>
                </a:lnTo>
                <a:lnTo>
                  <a:pt x="21309" y="19569"/>
                </a:lnTo>
                <a:lnTo>
                  <a:pt x="21558" y="19015"/>
                </a:lnTo>
                <a:lnTo>
                  <a:pt x="21683" y="18323"/>
                </a:lnTo>
                <a:lnTo>
                  <a:pt x="21683" y="10061"/>
                </a:lnTo>
                <a:lnTo>
                  <a:pt x="21683" y="46"/>
                </a:lnTo>
                <a:lnTo>
                  <a:pt x="7352" y="46"/>
                </a:lnTo>
                <a:close/>
              </a:path>
            </a:pathLst>
          </a:custGeom>
          <a:solidFill>
            <a:srgbClr val="0000FF">
              <a:alpha val="20000"/>
            </a:srgbClr>
          </a:solidFill>
          <a:ln w="0">
            <a:solidFill>
              <a:srgbClr val="FFFF00"/>
            </a:solidFill>
            <a:prstDash val="sysDot"/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9" name="AutoShape 20"/>
          <p:cNvSpPr>
            <a:spLocks noChangeArrowheads="1"/>
          </p:cNvSpPr>
          <p:nvPr/>
        </p:nvSpPr>
        <p:spPr bwMode="auto">
          <a:xfrm>
            <a:off x="1828800" y="1492250"/>
            <a:ext cx="685800" cy="6096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latin typeface="Arial" charset="0"/>
            </a:endParaRPr>
          </a:p>
        </p:txBody>
      </p:sp>
      <p:sp>
        <p:nvSpPr>
          <p:cNvPr id="10" name="AutoShape 22"/>
          <p:cNvSpPr>
            <a:spLocks noChangeArrowheads="1"/>
          </p:cNvSpPr>
          <p:nvPr/>
        </p:nvSpPr>
        <p:spPr bwMode="auto">
          <a:xfrm>
            <a:off x="3048000" y="273051"/>
            <a:ext cx="508000" cy="403225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sz="1800"/>
          </a:p>
        </p:txBody>
      </p:sp>
      <p:sp>
        <p:nvSpPr>
          <p:cNvPr id="11" name="AutoShape 23"/>
          <p:cNvSpPr>
            <a:spLocks noChangeArrowheads="1"/>
          </p:cNvSpPr>
          <p:nvPr/>
        </p:nvSpPr>
        <p:spPr bwMode="auto">
          <a:xfrm>
            <a:off x="9829801" y="3092450"/>
            <a:ext cx="493713" cy="539750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sz="1800"/>
          </a:p>
        </p:txBody>
      </p:sp>
      <p:pic>
        <p:nvPicPr>
          <p:cNvPr id="8202" name="Picture 29" descr="AG00383_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577850"/>
            <a:ext cx="939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AutoShape 33"/>
          <p:cNvSpPr>
            <a:spLocks noEditPoints="1" noChangeArrowheads="1"/>
          </p:cNvSpPr>
          <p:nvPr/>
        </p:nvSpPr>
        <p:spPr bwMode="auto">
          <a:xfrm rot="-3170365">
            <a:off x="4495006" y="578644"/>
            <a:ext cx="1106488" cy="952500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2147483646 w 21600"/>
              <a:gd name="T9" fmla="*/ 0 h 21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7975 w 21600"/>
              <a:gd name="T16" fmla="*/ 923 h 21600"/>
              <a:gd name="T17" fmla="*/ 20935 w 21600"/>
              <a:gd name="T18" fmla="*/ 5354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7352" y="46"/>
                </a:moveTo>
                <a:lnTo>
                  <a:pt x="7373" y="9900"/>
                </a:lnTo>
                <a:lnTo>
                  <a:pt x="7352" y="16107"/>
                </a:lnTo>
                <a:lnTo>
                  <a:pt x="7103" y="15969"/>
                </a:lnTo>
                <a:lnTo>
                  <a:pt x="6729" y="15692"/>
                </a:lnTo>
                <a:lnTo>
                  <a:pt x="6355" y="15553"/>
                </a:lnTo>
                <a:lnTo>
                  <a:pt x="5981" y="15415"/>
                </a:lnTo>
                <a:lnTo>
                  <a:pt x="5607" y="15276"/>
                </a:lnTo>
                <a:lnTo>
                  <a:pt x="5109" y="15138"/>
                </a:lnTo>
                <a:lnTo>
                  <a:pt x="4735" y="15138"/>
                </a:lnTo>
                <a:lnTo>
                  <a:pt x="4236" y="15138"/>
                </a:lnTo>
                <a:lnTo>
                  <a:pt x="3364" y="15138"/>
                </a:lnTo>
                <a:lnTo>
                  <a:pt x="2616" y="15276"/>
                </a:lnTo>
                <a:lnTo>
                  <a:pt x="1869" y="15692"/>
                </a:lnTo>
                <a:lnTo>
                  <a:pt x="1246" y="15969"/>
                </a:lnTo>
                <a:lnTo>
                  <a:pt x="747" y="16523"/>
                </a:lnTo>
                <a:lnTo>
                  <a:pt x="373" y="17076"/>
                </a:lnTo>
                <a:lnTo>
                  <a:pt x="124" y="17630"/>
                </a:lnTo>
                <a:lnTo>
                  <a:pt x="0" y="18323"/>
                </a:lnTo>
                <a:lnTo>
                  <a:pt x="124" y="19015"/>
                </a:lnTo>
                <a:lnTo>
                  <a:pt x="373" y="19569"/>
                </a:lnTo>
                <a:lnTo>
                  <a:pt x="747" y="20123"/>
                </a:lnTo>
                <a:lnTo>
                  <a:pt x="1246" y="20676"/>
                </a:lnTo>
                <a:lnTo>
                  <a:pt x="1869" y="21092"/>
                </a:lnTo>
                <a:lnTo>
                  <a:pt x="2616" y="21369"/>
                </a:lnTo>
                <a:lnTo>
                  <a:pt x="3364" y="21507"/>
                </a:lnTo>
                <a:lnTo>
                  <a:pt x="4236" y="21646"/>
                </a:lnTo>
                <a:lnTo>
                  <a:pt x="5109" y="21507"/>
                </a:lnTo>
                <a:lnTo>
                  <a:pt x="5856" y="21369"/>
                </a:lnTo>
                <a:lnTo>
                  <a:pt x="6604" y="21092"/>
                </a:lnTo>
                <a:lnTo>
                  <a:pt x="7227" y="20676"/>
                </a:lnTo>
                <a:lnTo>
                  <a:pt x="7726" y="20123"/>
                </a:lnTo>
                <a:lnTo>
                  <a:pt x="8100" y="19569"/>
                </a:lnTo>
                <a:lnTo>
                  <a:pt x="8349" y="19015"/>
                </a:lnTo>
                <a:lnTo>
                  <a:pt x="8473" y="18323"/>
                </a:lnTo>
                <a:lnTo>
                  <a:pt x="8473" y="6276"/>
                </a:lnTo>
                <a:lnTo>
                  <a:pt x="20561" y="6276"/>
                </a:lnTo>
                <a:lnTo>
                  <a:pt x="20561" y="16107"/>
                </a:lnTo>
                <a:lnTo>
                  <a:pt x="20187" y="15830"/>
                </a:lnTo>
                <a:lnTo>
                  <a:pt x="19938" y="15692"/>
                </a:lnTo>
                <a:lnTo>
                  <a:pt x="19564" y="15553"/>
                </a:lnTo>
                <a:lnTo>
                  <a:pt x="19190" y="15415"/>
                </a:lnTo>
                <a:lnTo>
                  <a:pt x="18692" y="15276"/>
                </a:lnTo>
                <a:lnTo>
                  <a:pt x="18318" y="15138"/>
                </a:lnTo>
                <a:lnTo>
                  <a:pt x="17944" y="15138"/>
                </a:lnTo>
                <a:lnTo>
                  <a:pt x="17446" y="15138"/>
                </a:lnTo>
                <a:lnTo>
                  <a:pt x="16573" y="15138"/>
                </a:lnTo>
                <a:lnTo>
                  <a:pt x="15826" y="15276"/>
                </a:lnTo>
                <a:lnTo>
                  <a:pt x="15078" y="15692"/>
                </a:lnTo>
                <a:lnTo>
                  <a:pt x="14455" y="15969"/>
                </a:lnTo>
                <a:lnTo>
                  <a:pt x="13956" y="16523"/>
                </a:lnTo>
                <a:lnTo>
                  <a:pt x="13583" y="17076"/>
                </a:lnTo>
                <a:lnTo>
                  <a:pt x="13333" y="17630"/>
                </a:lnTo>
                <a:lnTo>
                  <a:pt x="13209" y="18323"/>
                </a:lnTo>
                <a:lnTo>
                  <a:pt x="13333" y="19015"/>
                </a:lnTo>
                <a:lnTo>
                  <a:pt x="13583" y="19569"/>
                </a:lnTo>
                <a:lnTo>
                  <a:pt x="13956" y="20123"/>
                </a:lnTo>
                <a:lnTo>
                  <a:pt x="14455" y="20676"/>
                </a:lnTo>
                <a:lnTo>
                  <a:pt x="15078" y="21092"/>
                </a:lnTo>
                <a:lnTo>
                  <a:pt x="15826" y="21369"/>
                </a:lnTo>
                <a:lnTo>
                  <a:pt x="16573" y="21507"/>
                </a:lnTo>
                <a:lnTo>
                  <a:pt x="17446" y="21646"/>
                </a:lnTo>
                <a:lnTo>
                  <a:pt x="18318" y="21507"/>
                </a:lnTo>
                <a:lnTo>
                  <a:pt x="19066" y="21369"/>
                </a:lnTo>
                <a:lnTo>
                  <a:pt x="19813" y="21092"/>
                </a:lnTo>
                <a:lnTo>
                  <a:pt x="20436" y="20676"/>
                </a:lnTo>
                <a:lnTo>
                  <a:pt x="20935" y="20123"/>
                </a:lnTo>
                <a:lnTo>
                  <a:pt x="21309" y="19569"/>
                </a:lnTo>
                <a:lnTo>
                  <a:pt x="21558" y="19015"/>
                </a:lnTo>
                <a:lnTo>
                  <a:pt x="21683" y="18323"/>
                </a:lnTo>
                <a:lnTo>
                  <a:pt x="21683" y="10061"/>
                </a:lnTo>
                <a:lnTo>
                  <a:pt x="21683" y="46"/>
                </a:lnTo>
                <a:lnTo>
                  <a:pt x="7352" y="46"/>
                </a:lnTo>
                <a:close/>
              </a:path>
            </a:pathLst>
          </a:custGeom>
          <a:solidFill>
            <a:srgbClr val="FFFF00"/>
          </a:solidFill>
          <a:ln w="9525" cap="rnd">
            <a:solidFill>
              <a:srgbClr val="FF00FF"/>
            </a:solidFill>
            <a:prstDash val="sysDot"/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070834" y="1890097"/>
            <a:ext cx="615745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hát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Dắt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trâu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đồng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Sáng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tác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Minh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Dắt trâu ra đồng karaoke-Dắt trâu ra đồng be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15908" y="521251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745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9" presetClass="entr" presetSubtype="1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9" presetClass="entr" presetSubtype="1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9" presetClass="entr" presetSubtype="5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9" presetClass="entr" presetSubtype="5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9" presetClass="entr" presetSubtype="1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0" presetClass="path" presetSubtype="0" repeatCount="200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44444E-6 C 0.09201 0.25301 0.18402 0.50602 0.17708 0.31389 C 0.17014 0.12176 -0.10174 -1.0324 -0.04167 -1.15277 C 0.0184 -1.27314 0.41076 -0.46064 0.5375 -0.40833 C 0.66423 -0.35601 0.82847 -0.83101 0.71875 -0.83888 C 0.60902 -0.84675 -0.07431 -0.6287 -0.12084 -0.45555 C -0.16736 -0.2824 0.2743 0.15926 0.43958 0.2 C 0.60486 0.24075 0.88923 -0.12083 0.87083 -0.21111 C 0.85243 -0.30138 0.41527 -0.21898 0.32916 -0.34166 C 0.24305 -0.46435 0.24132 -0.94629 0.35416 -0.94722 C 0.46701 -0.94814 1.02187 -0.58611 1.00625 -0.34722 C 0.99062 -0.10833 0.38472 0.34723 0.26041 0.48612 " pathEditMode="relative" rAng="0" ptsTypes="aaaaaaaaaaaA">
                                      <p:cBhvr>
                                        <p:cTn id="48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726" y="-38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1798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10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0" grpId="0" animBg="1"/>
      <p:bldP spid="11" grpId="0" animBg="1"/>
      <p:bldP spid="13" grpId="0" animBg="1"/>
      <p:bldP spid="13" grpId="1" animBg="1"/>
      <p:bldP spid="13" grpId="2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Vai trò của giáo dục Âm nhạc đối với trẻ Mầm non ~ GIÁO VIÊN ÂM NHẠC &amp;  NHỮNG KIẾN THỨC 4.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0162"/>
            <a:ext cx="12191999" cy="6868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800600" y="330200"/>
            <a:ext cx="43053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nhạc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Tiết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tấu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nhộn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nhạc nền dộ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16388" y="4583806"/>
            <a:ext cx="609600" cy="609600"/>
          </a:xfrm>
          <a:prstGeom prst="rect">
            <a:avLst/>
          </a:prstGeom>
        </p:spPr>
      </p:pic>
      <p:pic>
        <p:nvPicPr>
          <p:cNvPr id="5" name="♪ [Vietsub + Kara] Chú Chim Cuckoo - 布谷鸟 - Tik Tok (mp3cut.net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58661" y="41416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790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2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33333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063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798</TotalTime>
  <Words>148</Words>
  <Application>Microsoft Office PowerPoint</Application>
  <PresentationFormat>Widescreen</PresentationFormat>
  <Paragraphs>23</Paragraphs>
  <Slides>10</Slides>
  <Notes>0</Notes>
  <HiddenSlides>0</HiddenSlides>
  <MMClips>15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Times New Roman</vt:lpstr>
      <vt:lpstr>Trebuchet MS</vt:lpstr>
      <vt:lpstr>Wingdings 3</vt:lpstr>
      <vt:lpstr>Facet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12A1.25.Nguyễn Thành Nam</cp:lastModifiedBy>
  <cp:revision>105</cp:revision>
  <dcterms:created xsi:type="dcterms:W3CDTF">2021-12-21T13:28:00Z</dcterms:created>
  <dcterms:modified xsi:type="dcterms:W3CDTF">2023-02-03T14:18:02Z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2CEE194E7C69402CBAC2A1CE057B0D97</vt:lpwstr>
  </property>
  <property fmtid="{D5CDD505-2E9C-101B-9397-08002B2CF9AE}" pid="3" name="KSOProductBuildVer">
    <vt:lpwstr>1033-11.2.0.10443</vt:lpwstr>
  </property>
</Properties>
</file>