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16" r:id="rId2"/>
    <p:sldId id="301" r:id="rId3"/>
    <p:sldId id="329" r:id="rId4"/>
    <p:sldId id="305" r:id="rId5"/>
    <p:sldId id="331" r:id="rId6"/>
    <p:sldId id="330" r:id="rId7"/>
    <p:sldId id="303" r:id="rId8"/>
    <p:sldId id="332" r:id="rId9"/>
    <p:sldId id="333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EE4EE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72" d="100"/>
          <a:sy n="72" d="100"/>
        </p:scale>
        <p:origin x="1350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F707-A3A4-423B-9A9D-8E49E5F8463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18CC0-6262-4DAE-B285-6E27BDA539E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3D8E7-C969-42B0-B7FA-20BDBDBB38B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E8A3-BEB5-4535-90AD-332BA9ECD1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" y="-17172"/>
            <a:ext cx="9144000" cy="71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9427" y="1905000"/>
            <a:ext cx="8763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PHÁT TRIỂN THẨM MỸ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Lứa tuổi: 5-6 tuổi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GV: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Kim Chi</a:t>
            </a:r>
            <a:b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MGL A2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590800" y="228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1295400" y="2573629"/>
            <a:ext cx="6934200" cy="820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Vẽ </a:t>
            </a:r>
            <a:r>
              <a:rPr lang="en-US" altLang="vi-VN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con bò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E4F8B32-D98B-440A-8C10-D2E337F1F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8F4FCAE5-37DA-4B4A-AEE8-FA9FDC81A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91" y="848035"/>
            <a:ext cx="1849017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   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Vđ</a:t>
            </a: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sz="4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“Gà trống, mèo con và cún con”</a:t>
            </a: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    </a:t>
            </a:r>
            <a:r>
              <a:rPr lang="en-US" sz="49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 trẻ xem tranh và đàm thoại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77240"/>
            <a:ext cx="7882255" cy="53035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Cô vẽ mẫu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231505" cy="50673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Trẻ</a:t>
            </a:r>
            <a:r>
              <a:rPr lang="en-US" sz="4950" b="1" dirty="0"/>
              <a:t> </a:t>
            </a:r>
            <a:r>
              <a:rPr lang="en-US" sz="4950" b="1" dirty="0" err="1"/>
              <a:t>thực</a:t>
            </a:r>
            <a:r>
              <a:rPr lang="en-US" sz="4950" b="1" dirty="0"/>
              <a:t> </a:t>
            </a:r>
            <a:r>
              <a:rPr lang="en-US" sz="4950" b="1" dirty="0" err="1"/>
              <a:t>hiện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Nhận xét sản phẩm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%5Bwallcoo_com%5D_clipart_illustration_0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3226807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 err="1"/>
              <a:t>THE END</a:t>
            </a:r>
            <a:endParaRPr lang="en-US" sz="4950" b="1" dirty="0"/>
          </a:p>
        </p:txBody>
      </p:sp>
      <p:pic>
        <p:nvPicPr>
          <p:cNvPr id="6" name="Nhạc nền tạo h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2475" y="41745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113&quot;&gt;&lt;object type=&quot;3&quot; unique_id=&quot;10114&quot;&gt;&lt;property id=&quot;20148&quot; value=&quot;5&quot;/&gt;&lt;property id=&quot;20300&quot; value=&quot;Slide 1&quot;/&gt;&lt;property id=&quot;20307&quot; value=&quot;280&quot;/&gt;&lt;/object&gt;&lt;object type=&quot;3&quot; unique_id=&quot;10122&quot;&gt;&lt;property id=&quot;20148&quot; value=&quot;5&quot;/&gt;&lt;property id=&quot;20300&quot; value=&quot;Slide 2&quot;/&gt;&lt;property id=&quot;20307&quot; value=&quot;282&quot;/&gt;&lt;/object&gt;&lt;object type=&quot;3&quot; unique_id=&quot;15203&quot;&gt;&lt;property id=&quot;20148&quot; value=&quot;5&quot;/&gt;&lt;property id=&quot;20300&quot; value=&quot;Slide 3 - &amp;quot;Më réng&amp;quot;&quot;/&gt;&lt;property id=&quot;20307&quot; value=&quot;295&quot;/&gt;&lt;/object&gt;&lt;object type=&quot;3&quot; unique_id=&quot;15204&quot;&gt;&lt;property id=&quot;20148&quot; value=&quot;5&quot;/&gt;&lt;property id=&quot;20300&quot; value=&quot;Slide 4&quot;/&gt;&lt;property id=&quot;20307&quot; value=&quot;296&quot;/&gt;&lt;/object&gt;&lt;object type=&quot;3&quot; unique_id=&quot;15205&quot;&gt;&lt;property id=&quot;20148&quot; value=&quot;5&quot;/&gt;&lt;property id=&quot;20300&quot; value=&quot;Slide 5&quot;/&gt;&lt;property id=&quot;20307&quot; value=&quot;297&quot;/&gt;&lt;/object&gt;&lt;object type=&quot;3&quot; unique_id=&quot;15206&quot;&gt;&lt;property id=&quot;20148&quot; value=&quot;5&quot;/&gt;&lt;property id=&quot;20300&quot; value=&quot;Slide 6&quot;/&gt;&lt;property id=&quot;20307&quot; value=&quot;298&quot;/&gt;&lt;/object&gt;&lt;/object&gt;&lt;object type=&quot;8&quot; unique_id=&quot;1013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74</Words>
  <Application>Microsoft Office PowerPoint</Application>
  <PresentationFormat>On-screen Show (4:3)</PresentationFormat>
  <Paragraphs>17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Cô vẽ mẫu</vt:lpstr>
      <vt:lpstr>PowerPoint Presentation</vt:lpstr>
      <vt:lpstr>Trẻ thực hiện</vt:lpstr>
      <vt:lpstr>Nhận xét sản phẩm</vt:lpstr>
      <vt:lpstr>THE END</vt:lpstr>
    </vt:vector>
  </TitlesOfParts>
  <Company>Viettel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Se7ven</dc:creator>
  <cp:lastModifiedBy>Administrator</cp:lastModifiedBy>
  <cp:revision>54</cp:revision>
  <dcterms:created xsi:type="dcterms:W3CDTF">2015-12-08T02:27:00Z</dcterms:created>
  <dcterms:modified xsi:type="dcterms:W3CDTF">2023-12-14T12:55:47Z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360A7BC6C38446F5A3B301D6AA01EF4F_12</vt:lpwstr>
  </property>
  <property fmtid="{D5CDD505-2E9C-101B-9397-08002B2CF9AE}" pid="3" name="KSOProductBuildVer">
    <vt:lpwstr>1033-12.2.0.13306</vt:lpwstr>
  </property>
</Properties>
</file>