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433" r:id="rId7"/>
    <p:sldId id="415" r:id="rId8"/>
    <p:sldId id="455" r:id="rId9"/>
    <p:sldId id="445" r:id="rId10"/>
    <p:sldId id="265" r:id="rId11"/>
    <p:sldId id="435" r:id="rId12"/>
    <p:sldId id="428" r:id="rId13"/>
    <p:sldId id="437" r:id="rId14"/>
    <p:sldId id="438" r:id="rId15"/>
    <p:sldId id="274" r:id="rId16"/>
    <p:sldId id="440" r:id="rId17"/>
    <p:sldId id="275" r:id="rId18"/>
    <p:sldId id="279" r:id="rId19"/>
    <p:sldId id="452" r:id="rId20"/>
    <p:sldId id="453" r:id="rId21"/>
    <p:sldId id="451" r:id="rId22"/>
    <p:sldId id="456" r:id="rId23"/>
    <p:sldId id="443" r:id="rId24"/>
    <p:sldId id="454" r:id="rId25"/>
    <p:sldId id="44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FF99"/>
    <a:srgbClr val="FFFF99"/>
    <a:srgbClr val="0033CC"/>
    <a:srgbClr val="FF33CC"/>
    <a:srgbClr val="FFCCFF"/>
    <a:srgbClr val="333300"/>
    <a:srgbClr val="FF505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3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185" y="228601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0132" y="2492896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8 đối tượng ra 2 phần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các cách khác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20F8B-247B-4828-88B1-03D113949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0" y="1008303"/>
            <a:ext cx="166575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59897" y="3357562"/>
            <a:ext cx="5345993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3225257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2168941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786629" y="5046860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343973" y="5046860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68797" y="509820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26718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504686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13707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02551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380406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3841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3841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91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2639 0.388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3663 0.3883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9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6632 0.37627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88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1354 0.37789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8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16233 0.58857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9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10781 0.58765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96 L 0.00139 -0.4472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088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2706 L -0.01181 -0.4421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076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2706 L -0.02587 -0.4465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23 L -0.14341 -0.4188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207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65 L -0.17743 -0.41559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009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82794E-7 L -0.21268 -0.4123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062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47549E-8 L 0.16545 -0.6221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10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1873 L 0.13299 -0.637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7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37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7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3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37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37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3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024037" y="5031581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764905" y="5013461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376973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40765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332857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432053" y="414307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298489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47228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34120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22892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457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8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45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28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1841 0.461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230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019E-7 L 0.02639 0.458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2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6E-6 L 0.1033 0.446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23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019E-7 L 0.11111 0.447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23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716E-6 L 0.11337 0.44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24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0.12049 0.45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671 L -0.01007 -0.48544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393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1887E-6 L -0.0158 -0.48242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412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624 L -0.03282 -0.48451 " pathEditMode="relative" rAng="0" ptsTypes="AA">
                                      <p:cBhvr>
                                        <p:cTn id="13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2391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578 L -0.04444 -0.4882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1082E-6 L -0.10086 -0.47872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393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8834E-6 L -0.11025 -0.48242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887E-6 L -0.11806 -0.48242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1619 L -0.13889 -0.48335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3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151729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4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947499" y="2338822"/>
            <a:ext cx="2226654" cy="2066528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6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5654" y="164560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828" y="556217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972" y="55221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5400000" flipH="1">
            <a:off x="4805220" y="2084029"/>
            <a:ext cx="284559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42965" y="182382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5138" y="56628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282" y="580106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rot="5400000" flipH="1" flipV="1">
            <a:off x="7065322" y="2090739"/>
            <a:ext cx="284560" cy="6468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15354" y="3612647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7528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2672" y="4000305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5400000">
            <a:off x="4803483" y="4056919"/>
            <a:ext cx="288032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42061" y="3616646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4235" y="400830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19379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5400000" flipV="1">
            <a:off x="6969052" y="4068119"/>
            <a:ext cx="398428" cy="7043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16" grpId="0" animBg="1"/>
      <p:bldP spid="17" grpId="0"/>
      <p:bldP spid="18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057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112" y="188640"/>
            <a:ext cx="4114800" cy="3316560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329" y="197079"/>
            <a:ext cx="4114800" cy="33165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049" y="3710156"/>
            <a:ext cx="4124696" cy="29592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56" y="836712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843" y="184286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1340" y="48933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157" y="5004964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7456" y="4107040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0017" y="18382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0577" y="1837638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7233" y="7145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vant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6632" y="185535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3329" y="3731084"/>
            <a:ext cx="4035920" cy="29382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5387" y="4958106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5930" y="499172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6673" y="404959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33CC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69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2081 L 0.14965 -0.1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79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3145 L -0.16893 -0.180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3145 L 0.15781 -0.196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82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 -0.04186 L -0.16823 -0.1859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2128 L 0.14618 -0.12581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52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0023 L -0.17622 -0.1093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081 L 0.1625 -0.1415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603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3145 L -0.17552 -0.1366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5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5" grpId="0"/>
      <p:bldP spid="15" grpId="1"/>
      <p:bldP spid="15" grpId="2"/>
      <p:bldP spid="16" grpId="0" animBg="1"/>
      <p:bldP spid="17" grpId="0"/>
      <p:bldP spid="17" grpId="1"/>
      <p:bldP spid="17" grpId="2"/>
      <p:bldP spid="18" grpId="0"/>
      <p:bldP spid="18" grpId="1"/>
      <p:bldP spid="18" grpId="2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6695_hong-tuoc-02_9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9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-528736" y="1340768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chơi</a:t>
            </a:r>
            <a:endParaRPr 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" descr="lam nen truo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1712913" y="16764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 dirty="0"/>
              <a:t>                                             </a:t>
            </a:r>
            <a:r>
              <a:rPr lang="pt-BR" sz="7200" b="1" dirty="0"/>
              <a:t>Trò chơi 1: </a:t>
            </a:r>
          </a:p>
          <a:p>
            <a:pPr algn="ctr"/>
            <a:r>
              <a:rPr lang="pt-BR" sz="7200" b="1" dirty="0"/>
              <a:t>   </a:t>
            </a:r>
            <a:r>
              <a:rPr lang="pt-BR" sz="5400" b="1" dirty="0">
                <a:solidFill>
                  <a:srgbClr val="0000FF"/>
                </a:solidFill>
                <a:latin typeface=".VnAvant" pitchFamily="34" charset="0"/>
              </a:rPr>
              <a:t>Nhanh vµ ®óng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940"/>
            <a:ext cx="12192000" cy="6754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5213">
            <a:off x="2297516" y="594739"/>
            <a:ext cx="2457004" cy="21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10" y="3526464"/>
            <a:ext cx="2574134" cy="29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xo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8251" y="3913179"/>
            <a:ext cx="2859905" cy="27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489076"/>
            <a:ext cx="2736304" cy="29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50" y="476672"/>
            <a:ext cx="2418578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476672"/>
            <a:ext cx="2736304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2730" y="262066"/>
            <a:ext cx="8960082" cy="41030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869">
            <a:off x="1595022" y="751782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730">
            <a:off x="2596044" y="742290"/>
            <a:ext cx="1281885" cy="17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774">
            <a:off x="3628388" y="712768"/>
            <a:ext cx="1281883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720">
            <a:off x="4858798" y="725801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111">
            <a:off x="5937448" y="71002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451">
            <a:off x="7013659" y="67616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8164973" y="67045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49331" y="282444"/>
            <a:ext cx="70263" cy="4082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650479" y="510616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79956" y="50781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281279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429852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650493" y="5055858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61426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86684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9429813" y="507401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8</a:t>
            </a:r>
          </a:p>
        </p:txBody>
      </p:sp>
      <p:pic>
        <p:nvPicPr>
          <p:cNvPr id="55" name="Picture 54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9232402" y="634549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55930" y="273399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63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9271 -0.3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2204 -0.391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2" grpId="1"/>
      <p:bldP spid="22" grpId="2"/>
      <p:bldP spid="23" grpId="0"/>
      <p:bldP spid="23" grpId="1"/>
      <p:bldP spid="23" grpId="2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1430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8.</a:t>
            </a:r>
          </a:p>
        </p:txBody>
      </p:sp>
    </p:spTree>
    <p:extLst>
      <p:ext uri="{BB962C8B-B14F-4D97-AF65-F5344CB8AC3E}">
        <p14:creationId xmlns:p14="http://schemas.microsoft.com/office/powerpoint/2010/main" val="5150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739876" y="260648"/>
            <a:ext cx="8748612" cy="331236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3170485" y="302329"/>
            <a:ext cx="45719" cy="328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772261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892913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7053975" y="509470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8218208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732546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1739877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4782637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9189560" y="509095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6" y="45984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90" y="416178"/>
            <a:ext cx="869940" cy="14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4" y="493480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74" y="48709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8" y="47776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42" y="52770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97" y="53845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29" y="527703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26178" y="188336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68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2188 -0.47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5903 -0.472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9" grpId="0"/>
      <p:bldP spid="79" grpId="1"/>
      <p:bldP spid="79" grpId="2"/>
      <p:bldP spid="81" grpId="0"/>
      <p:bldP spid="81" grpId="1"/>
      <p:bldP spid="81" grpId="2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8BE293D-AC13-447B-83B3-E2FBEF037DC4}"/>
              </a:ext>
            </a:extLst>
          </p:cNvPr>
          <p:cNvSpPr/>
          <p:nvPr/>
        </p:nvSpPr>
        <p:spPr>
          <a:xfrm>
            <a:off x="2423593" y="116798"/>
            <a:ext cx="7356471" cy="4752362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601486" y="1921243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142147" y="712296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2752076" y="2151439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3475192" y="969535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579043" y="598428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270356" y="1987191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690954" y="539130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56864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845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1984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269044" y="5099469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74609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646071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859728" y="506133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295797" y="504774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758967" y="1939952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840198" y="315606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53088" y="197811"/>
            <a:ext cx="45719" cy="4555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54167 -0.342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6788 -0.3219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6" grpId="0"/>
      <p:bldP spid="16" grpId="1"/>
      <p:bldP spid="16" grpId="2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3"/>
          <p:cNvSpPr>
            <a:spLocks noGrp="1" noChangeArrowheads="1"/>
          </p:cNvSpPr>
          <p:nvPr>
            <p:ph type="title"/>
          </p:nvPr>
        </p:nvSpPr>
        <p:spPr>
          <a:xfrm>
            <a:off x="1871430" y="1124744"/>
            <a:ext cx="8796571" cy="3168352"/>
          </a:xfrm>
        </p:spPr>
        <p:txBody>
          <a:bodyPr>
            <a:noAutofit/>
          </a:bodyPr>
          <a:lstStyle/>
          <a:p>
            <a:pPr eaLnBrk="1" hangingPunct="1"/>
            <a:br>
              <a:rPr lang="en-US" sz="5400" b="1" dirty="0">
                <a:solidFill>
                  <a:srgbClr val="FF00FF"/>
                </a:solidFill>
              </a:rPr>
            </a:br>
            <a:r>
              <a:rPr lang="en-US" sz="6000" b="1" dirty="0" err="1">
                <a:solidFill>
                  <a:srgbClr val="0033CC"/>
                </a:solidFill>
              </a:rPr>
              <a:t>Chúc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các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bé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chăm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ngoan,học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giỏi</a:t>
            </a:r>
            <a:r>
              <a:rPr lang="en-US" sz="6000" b="1" dirty="0">
                <a:solidFill>
                  <a:srgbClr val="0033CC"/>
                </a:solidFill>
              </a:rPr>
              <a:t>.</a:t>
            </a:r>
            <a:r>
              <a:rPr lang="en-US" sz="60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9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48265" y="1325237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6" y="1588588"/>
            <a:ext cx="845772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3" y="1588586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76" y="161421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0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03" y="158858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88" y="158858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96" y="156737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92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14464" y="3789040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10477"/>
          <a:stretch/>
        </p:blipFill>
        <p:spPr bwMode="auto">
          <a:xfrm rot="16200000">
            <a:off x="1582460" y="4420820"/>
            <a:ext cx="1311944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73" y="4166450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7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32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20" y="4175246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7" y="41752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9" y="4179843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58" y="40829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446051" y="1539373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35918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16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6942" y="3719177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170" y="3822720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5482" y="361545"/>
            <a:ext cx="305724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76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8" grpId="0"/>
      <p:bldP spid="38" grpId="2"/>
      <p:bldP spid="39" grpId="0"/>
      <p:bldP spid="39" grpId="1"/>
      <p:bldP spid="2" grpId="0"/>
      <p:bldP spid="2" grpId="1"/>
      <p:bldP spid="41" grpId="0"/>
      <p:bldP spid="41" grpId="1"/>
      <p:bldP spid="42" grpId="0"/>
      <p:bldP spid="4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55138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lvl="0"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14" name="Rectangle 13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27" name="Rectangle 26"/>
          <p:cNvSpPr/>
          <p:nvPr/>
        </p:nvSpPr>
        <p:spPr>
          <a:xfrm>
            <a:off x="1658314" y="3261528"/>
            <a:ext cx="210423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3132" y="3289594"/>
            <a:ext cx="2026102" cy="3400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82249" y="2593690"/>
            <a:ext cx="351530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60930" y="2636913"/>
            <a:ext cx="87131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31608" y="3261528"/>
            <a:ext cx="202316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32248" y="2612313"/>
            <a:ext cx="1810326" cy="6228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5886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9005" y="4222925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7012" y="424402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9524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3132" y="4280316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1328" y="3921112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06462" y="4306793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69497" y="434137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7411" y="386104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00257" y="3228226"/>
            <a:ext cx="2112175" cy="3429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9204" y="4244020"/>
            <a:ext cx="991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0122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26480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009234" y="2612314"/>
            <a:ext cx="3490804" cy="58949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2.22222E-6 L 0.07743 -0.077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86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6302 -0.08402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371 L 0.08299 -0.0856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09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3941 -0.08935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0787 L 0.08438 -0.07338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42 L -0.0677 -0.06829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8472 -0.0787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3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1065 L -0.08021 -0.06967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9" grpId="0"/>
      <p:bldP spid="39" grpId="1"/>
      <p:bldP spid="39" grpId="2"/>
      <p:bldP spid="40" grpId="0"/>
      <p:bldP spid="40" grpId="1"/>
      <p:bldP spid="40" grpId="2"/>
      <p:bldP spid="41" grpId="0"/>
      <p:bldP spid="45" grpId="0" animBg="1"/>
      <p:bldP spid="46" grpId="0"/>
      <p:bldP spid="46" grpId="1"/>
      <p:bldP spid="46" grpId="2"/>
      <p:bldP spid="47" grpId="0"/>
      <p:bldP spid="47" grpId="1"/>
      <p:bldP spid="47" grpId="2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99783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46176" y="3357562"/>
            <a:ext cx="6139543" cy="3348039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68163" y="2636912"/>
            <a:ext cx="3435230" cy="715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2" idx="0"/>
          </p:cNvCxnSpPr>
          <p:nvPr/>
        </p:nvCxnSpPr>
        <p:spPr>
          <a:xfrm>
            <a:off x="6268303" y="2636913"/>
            <a:ext cx="1147644" cy="7206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939016" y="46566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9026480" y="4642010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05946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24012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47695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39004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23234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9902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08451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166226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9328639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1424 0.4155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23698 0.3737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186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25469 0.377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188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27048 0.377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188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28455 0.3762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880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9236 0.3778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88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577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288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577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2498 L -0.00677 -0.3802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996E-6 L -0.23629 -0.37766 " pathEditMode="relative" rAng="0" ptsTypes="AA">
                                      <p:cBhvr>
                                        <p:cTn id="151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996E-6 L -0.25191 -0.3883 " pathEditMode="relative" rAng="0" ptsTypes="AA">
                                      <p:cBhvr>
                                        <p:cTn id="15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96E-6 L -0.27552 -0.3883 " pathEditMode="relative" rAng="0" ptsTypes="AA">
                                      <p:cBhvr>
                                        <p:cTn id="15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3996E-6 L -0.29149 -0.37766 " pathEditMode="relative" rAng="0" ptsTypes="AA">
                                      <p:cBhvr>
                                        <p:cTn id="15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3996E-6 L -0.29931 -0.3883 " pathEditMode="relative" rAng="0" ptsTypes="AA">
                                      <p:cBhvr>
                                        <p:cTn id="159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151 L 0.27135 -0.59829 " pathEditMode="relative" rAng="0" ptsTypes="AA">
                                      <p:cBhvr>
                                        <p:cTn id="161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83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02151 L 0.23716 -0.59898 " pathEditMode="relative" rAng="0" ptsTypes="AA">
                                      <p:cBhvr>
                                        <p:cTn id="16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28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37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7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37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7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37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7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37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7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37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42" grpId="1" animBg="1"/>
      <p:bldP spid="43" grpId="0" animBg="1"/>
      <p:bldP spid="43" grpId="1" animBg="1"/>
      <p:bldP spid="51" grpId="0"/>
      <p:bldP spid="51" grpId="1"/>
      <p:bldP spid="52" grpId="0"/>
      <p:bldP spid="52" grpId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489" y="3357562"/>
            <a:ext cx="6124401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1779737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99656" y="4797153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281753" y="47971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58402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68385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065226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219988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0643 0.415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07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03211 0.4155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12084 0.419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09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6024 0.41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09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8212 0.418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20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0572 0.419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209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620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309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61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711 L -0.00417 -0.47479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289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1711 L -0.02639 -0.47479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44 L -0.13368 -0.44218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44 L -0.16355 -0.44218 " pathEditMode="relative" rAng="0" ptsTypes="AA">
                                      <p:cBhvr>
                                        <p:cTn id="14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393 L -0.18836 -0.4327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83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2125 -0.44311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236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01 L 0.27569 -0.64431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237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301 L 0.246 -0.64431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7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233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.VnArial Narrow</vt:lpstr>
      <vt:lpstr>.VnAvant</vt:lpstr>
      <vt:lpstr>Arial</vt:lpstr>
      <vt:lpstr>Calibri</vt:lpstr>
      <vt:lpstr>Times New Roman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Chúc các bé chăm ngoan,học giỏi. </vt:lpstr>
    </vt:vector>
  </TitlesOfParts>
  <Company>nothing1010.blogspot.com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Administrator</cp:lastModifiedBy>
  <cp:revision>238</cp:revision>
  <dcterms:created xsi:type="dcterms:W3CDTF">2017-12-02T03:21:20Z</dcterms:created>
  <dcterms:modified xsi:type="dcterms:W3CDTF">2023-12-12T02:03:34Z</dcterms:modified>
</cp:coreProperties>
</file>