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0" r:id="rId3"/>
    <p:sldId id="276" r:id="rId4"/>
    <p:sldId id="295" r:id="rId5"/>
    <p:sldId id="279" r:id="rId6"/>
    <p:sldId id="281" r:id="rId7"/>
    <p:sldId id="256" r:id="rId8"/>
    <p:sldId id="302" r:id="rId9"/>
    <p:sldId id="304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73" autoAdjust="0"/>
    <p:restoredTop sz="94660"/>
  </p:normalViewPr>
  <p:slideViewPr>
    <p:cSldViewPr snapToGrid="0">
      <p:cViewPr varScale="1">
        <p:scale>
          <a:sx n="45" d="100"/>
          <a:sy n="45" d="100"/>
        </p:scale>
        <p:origin x="7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24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627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855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4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59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99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5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8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43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08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0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161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93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3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1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98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90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790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50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01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63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37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94AD3-E3EC-47F4-8931-06CFDFCEFDA8}" type="datetimeFigureOut">
              <a:rPr lang="vi-VN" smtClean="0"/>
              <a:t>15/12/2023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494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60119" y="2950348"/>
            <a:ext cx="8259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LĨNH VỰC PHÁT TRIỂN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THẨM MỸ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648" y="6315969"/>
            <a:ext cx="43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cs typeface="#9Slide03 Arima Madurai ExtraLi" panose="00000300000000000000" pitchFamily="2" charset="0"/>
              </a:rPr>
              <a:t>Lứa tuổi: 5-6 tuổi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5119" y="742051"/>
            <a:ext cx="674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 MẦM NON THẠCH CẦU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0119" y="3607535"/>
            <a:ext cx="842050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#9Slide05 DreamScriptPro" panose="02000000000000000000" pitchFamily="2" charset="0"/>
              </a:rPr>
              <a:t>       Đề tài: Dạy hát “ Con chuồn chuồn”</a:t>
            </a:r>
          </a:p>
          <a:p>
            <a:pPr algn="r"/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#9Slide05 SVNKitten" pitchFamily="2" charset="0"/>
              </a:rPr>
              <a:t>Nghe hát: Chị ong nâu và em bé –Sáng tác: Tân Huyền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#9Slide05 SVNKitten" pitchFamily="2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5 SVNKitten" pitchFamily="2" charset="0"/>
              </a:rPr>
              <a:t>                   </a:t>
            </a:r>
          </a:p>
          <a:p>
            <a:r>
              <a:rPr lang="en-US" sz="2800" b="1" dirty="0">
                <a:solidFill>
                  <a:srgbClr val="00B0F0"/>
                </a:solidFill>
                <a:latin typeface="#9Slide05 SVNKitten" pitchFamily="2" charset="0"/>
              </a:rPr>
              <a:t>                        GV : </a:t>
            </a:r>
            <a:r>
              <a:rPr lang="en-US" sz="2800" b="1" dirty="0" err="1">
                <a:solidFill>
                  <a:srgbClr val="00B0F0"/>
                </a:solidFill>
                <a:latin typeface="#9Slide05 SVNKitten" pitchFamily="2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#9Slide05 SVNKitten" pitchFamily="2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#9Slide05 SVNKitten" pitchFamily="2" charset="0"/>
              </a:rPr>
              <a:t>Thị</a:t>
            </a:r>
            <a:r>
              <a:rPr lang="en-US" sz="2800" b="1" dirty="0">
                <a:solidFill>
                  <a:srgbClr val="00B0F0"/>
                </a:solidFill>
                <a:latin typeface="#9Slide05 SVNKitten" pitchFamily="2" charset="0"/>
              </a:rPr>
              <a:t> Kim Chi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#9Slide05 SVNKitten" pitchFamily="2" charset="0"/>
            </a:endParaRPr>
          </a:p>
          <a:p>
            <a:endParaRPr lang="vi-VN" sz="2400" b="1" dirty="0">
              <a:solidFill>
                <a:schemeClr val="accent2">
                  <a:lumMod val="75000"/>
                </a:schemeClr>
              </a:solidFill>
              <a:latin typeface="#9Slide05 GeosansLight" panose="02000603020000020003" pitchFamily="2" charset="0"/>
            </a:endParaRPr>
          </a:p>
          <a:p>
            <a:r>
              <a:rPr lang="vi-VN" sz="2800" b="1" dirty="0">
                <a:latin typeface="#9Slide05 Awesome Display" pitchFamily="2" charset="0"/>
              </a:rPr>
              <a:t>        </a:t>
            </a:r>
            <a:r>
              <a:rPr lang="en-US" sz="2800" b="1" dirty="0">
                <a:latin typeface="#9Slide05 Awesome Display" pitchFamily="2" charset="0"/>
              </a:rPr>
              <a:t>                             </a:t>
            </a:r>
            <a:endParaRPr lang="vi-VN" sz="2800" b="1" dirty="0">
              <a:latin typeface="#9Slide05 Awesome Display" pitchFamily="2" charset="0"/>
            </a:endParaRPr>
          </a:p>
          <a:p>
            <a:r>
              <a:rPr lang="vi-VN" dirty="0"/>
              <a:t>                                    </a:t>
            </a:r>
          </a:p>
          <a:p>
            <a:r>
              <a:rPr lang="vi-VN" dirty="0"/>
              <a:t> </a:t>
            </a:r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8F4FCAE5-37DA-4B4A-AEE8-FA9FDC81A8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27" y="1506989"/>
            <a:ext cx="1734909" cy="1000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231567"/>
      </p:ext>
    </p:extLst>
  </p:cSld>
  <p:clrMapOvr>
    <a:masterClrMapping/>
  </p:clrMapOvr>
  <p:transition spd="slow" advTm="33729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23569" y="488757"/>
            <a:ext cx="6786290" cy="2434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vi-VN" sz="40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Câu đố</a:t>
            </a:r>
            <a:endParaRPr lang="vi-VN" sz="40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3200" b="1" dirty="0">
                <a:solidFill>
                  <a:srgbClr val="C00000"/>
                </a:solidFill>
                <a:latin typeface="#9Slide03 Ample" panose="02000000000000000000" pitchFamily="2" charset="0"/>
              </a:rPr>
              <a:t>Con gì bay thấp thì mưa,</a:t>
            </a:r>
            <a:br>
              <a:rPr lang="vi-VN" sz="3200" b="1" dirty="0">
                <a:solidFill>
                  <a:srgbClr val="C00000"/>
                </a:solidFill>
                <a:latin typeface="#9Slide03 Ample" panose="02000000000000000000" pitchFamily="2" charset="0"/>
              </a:rPr>
            </a:br>
            <a:r>
              <a:rPr lang="vi-VN" sz="3200" b="1" dirty="0">
                <a:solidFill>
                  <a:srgbClr val="C00000"/>
                </a:solidFill>
                <a:latin typeface="#9Slide03 Ample" panose="02000000000000000000" pitchFamily="2" charset="0"/>
              </a:rPr>
              <a:t>Bay cao thì nắng bay vừa thì râm</a:t>
            </a:r>
            <a:br>
              <a:rPr lang="vi-VN" sz="3200" b="1" dirty="0">
                <a:solidFill>
                  <a:srgbClr val="C00000"/>
                </a:solidFill>
                <a:latin typeface="#9Slide03 Ample" panose="02000000000000000000" pitchFamily="2" charset="0"/>
              </a:rPr>
            </a:br>
            <a:r>
              <a:rPr lang="vi-VN" sz="3200" b="1" dirty="0">
                <a:solidFill>
                  <a:srgbClr val="C00000"/>
                </a:solidFill>
                <a:latin typeface="#9Slide03 Ample" panose="02000000000000000000" pitchFamily="2" charset="0"/>
              </a:rPr>
              <a:t>Là con gì?</a:t>
            </a:r>
            <a:r>
              <a:rPr lang="vi-VN" b="1" dirty="0">
                <a:solidFill>
                  <a:srgbClr val="C0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</a:t>
            </a:r>
            <a:endParaRPr lang="vi-VN" sz="2000" b="1" dirty="0">
              <a:solidFill>
                <a:srgbClr val="C00000"/>
              </a:solidFill>
              <a:latin typeface="#9Slide03 Ampl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5290" y="4005296"/>
            <a:ext cx="493951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750"/>
              </a:spcAft>
            </a:pPr>
            <a:r>
              <a:rPr lang="vi-VN" sz="28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Đáp án: Con chuồn chuồn</a:t>
            </a:r>
            <a:endParaRPr lang="vi-VN" sz="28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90" y="4491421"/>
            <a:ext cx="3200400" cy="23665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143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36">
        <p15:prstTrans prst="peelOff"/>
      </p:transition>
    </mc:Choice>
    <mc:Fallback xmlns="">
      <p:transition spd="slow" advTm="3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2.22222E-6 L 2.708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 chuồn chuồn 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2" end="16174.8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057286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874" y="4603216"/>
            <a:ext cx="786452" cy="585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574" y="5327116"/>
            <a:ext cx="786452" cy="585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180" y="5034482"/>
            <a:ext cx="786452" cy="585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8298" y="3981710"/>
            <a:ext cx="786452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6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10"/>
          <p:cNvSpPr/>
          <p:nvPr/>
        </p:nvSpPr>
        <p:spPr>
          <a:xfrm>
            <a:off x="6701050" y="2126465"/>
            <a:ext cx="5490949" cy="15012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Bài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hát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các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con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vừa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nghe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có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tên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là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gì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?</a:t>
            </a:r>
          </a:p>
          <a:p>
            <a:pPr lvl="0" algn="just">
              <a:lnSpc>
                <a:spcPct val="150000"/>
              </a:lnSpc>
            </a:pP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Do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ai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sáng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tác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?</a:t>
            </a:r>
          </a:p>
        </p:txBody>
      </p:sp>
      <p:sp>
        <p:nvSpPr>
          <p:cNvPr id="8" name="!!2"/>
          <p:cNvSpPr/>
          <p:nvPr/>
        </p:nvSpPr>
        <p:spPr>
          <a:xfrm>
            <a:off x="6701051" y="3833828"/>
            <a:ext cx="5490949" cy="1542197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#9Slide03 AmpleSoft Bold" panose="02000000000000000000" pitchFamily="2" charset="0"/>
              </a:rPr>
              <a:t>Bài hát: Con chuồn chuồn</a:t>
            </a:r>
          </a:p>
          <a:p>
            <a:pPr lvl="0">
              <a:defRPr/>
            </a:pPr>
            <a:r>
              <a:rPr lang="vi-VN" sz="2400" i="1" dirty="0">
                <a:solidFill>
                  <a:prstClr val="black"/>
                </a:solidFill>
                <a:latin typeface="#9Slide03 AmpleSoft Bold" panose="02000000000000000000" pitchFamily="2" charset="0"/>
              </a:rPr>
              <a:t>Sáng tác: Vũ Đình lê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3542" y="723435"/>
            <a:ext cx="7414592" cy="6134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4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1"/>
    </mc:Choice>
    <mc:Fallback xmlns="">
      <p:transition spd="slow" advTm="3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-Point Star 6"/>
          <p:cNvSpPr/>
          <p:nvPr/>
        </p:nvSpPr>
        <p:spPr>
          <a:xfrm rot="20085307">
            <a:off x="6284705" y="920072"/>
            <a:ext cx="5905388" cy="5538480"/>
          </a:xfrm>
          <a:prstGeom prst="star6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7-Point Star 5"/>
          <p:cNvSpPr/>
          <p:nvPr/>
        </p:nvSpPr>
        <p:spPr>
          <a:xfrm>
            <a:off x="6286612" y="1069190"/>
            <a:ext cx="5905388" cy="4717328"/>
          </a:xfrm>
          <a:prstGeom prst="star7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Thin" panose="02000000000000000000" pitchFamily="2" charset="0"/>
              <a:ea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Bài hát kể về: Con chuồn chuồn bay trong nắng sớm</a:t>
            </a:r>
            <a:r>
              <a:rPr kumimoji="0" lang="vi-VN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 rồi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bay khắp sân trường .</a:t>
            </a:r>
            <a:r>
              <a:rPr kumimoji="0" lang="vi-VN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#9Slide03 AmpleSoft Bold" panose="02000000000000000000" pitchFamily="2" charset="0"/>
                <a:ea typeface="Arial" panose="020B0604020202020204" pitchFamily="34" charset="0"/>
              </a:rPr>
              <a:t>V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ì vậy các con phải biết yêu quý và bảo vệ các con loài côn trùng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773"/>
            <a:ext cx="5843267" cy="4832745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6513919" y="183163"/>
            <a:ext cx="48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#9Slide05 Aphrodite Pro" panose="02000000000000000000" pitchFamily="2" charset="0"/>
              </a:rPr>
              <a:t>Bài hát nói về con vật gì ?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247650" y="760077"/>
            <a:ext cx="6075697" cy="5026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9774" y="414815"/>
            <a:ext cx="5371042" cy="847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2831072"/>
      </p:ext>
    </p:extLst>
  </p:cSld>
  <p:clrMapOvr>
    <a:masterClrMapping/>
  </p:clrMapOvr>
  <p:transition spd="med" advTm="526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4625" y="1071563"/>
            <a:ext cx="7443788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</a:t>
            </a:r>
          </a:p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Bắt chước tạo dáng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6160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3289">
        <p15:prstTrans prst="origami"/>
      </p:transition>
    </mc:Choice>
    <mc:Fallback xmlns="">
      <p:transition spd="slow" advTm="13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70" y="630597"/>
            <a:ext cx="6526860" cy="5540130"/>
          </a:xfrm>
        </p:spPr>
      </p:pic>
    </p:spTree>
    <p:extLst>
      <p:ext uri="{BB962C8B-B14F-4D97-AF65-F5344CB8AC3E}">
        <p14:creationId xmlns:p14="http://schemas.microsoft.com/office/powerpoint/2010/main" val="42827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13" y="365125"/>
            <a:ext cx="7551174" cy="5927456"/>
          </a:xfrm>
        </p:spPr>
      </p:pic>
    </p:spTree>
    <p:extLst>
      <p:ext uri="{BB962C8B-B14F-4D97-AF65-F5344CB8AC3E}">
        <p14:creationId xmlns:p14="http://schemas.microsoft.com/office/powerpoint/2010/main" val="3428830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|3.7|2.3|4.8|2.5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2.5|3.2|2|2.8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7|4.9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167</Words>
  <Application>Microsoft Office PowerPoint</Application>
  <PresentationFormat>Widescreen</PresentationFormat>
  <Paragraphs>25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#9Slide03 AllRoundGothic</vt:lpstr>
      <vt:lpstr>#9Slide03 Ample</vt:lpstr>
      <vt:lpstr>#9Slide03 AmpleSoft Bold</vt:lpstr>
      <vt:lpstr>#9Slide03 AmpleSoft Thin</vt:lpstr>
      <vt:lpstr>#9Slide03 Arima Madurai ExtraLi</vt:lpstr>
      <vt:lpstr>#9Slide03 Cousine Bold</vt:lpstr>
      <vt:lpstr>#9Slide05 Aphrodite Pro</vt:lpstr>
      <vt:lpstr>#9Slide05 Awesome Display</vt:lpstr>
      <vt:lpstr>#9Slide05 DreamScriptPro</vt:lpstr>
      <vt:lpstr>#9Slide05 GeosansLight</vt:lpstr>
      <vt:lpstr>#9Slide05 SVNKitten</vt:lpstr>
      <vt:lpstr>Arial</vt:lpstr>
      <vt:lpstr>Calibri</vt:lpstr>
      <vt:lpstr>Calibri Light</vt:lpstr>
      <vt:lpstr>Constantia</vt:lpstr>
      <vt:lpstr>Roboto Medium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Administrator</cp:lastModifiedBy>
  <cp:revision>99</cp:revision>
  <dcterms:created xsi:type="dcterms:W3CDTF">2021-11-13T12:42:20Z</dcterms:created>
  <dcterms:modified xsi:type="dcterms:W3CDTF">2023-12-15T02:33:10Z</dcterms:modified>
</cp:coreProperties>
</file>