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</p:sldMasterIdLst>
  <p:notesMasterIdLst>
    <p:notesMasterId r:id="rId23"/>
  </p:notesMasterIdLst>
  <p:sldIdLst>
    <p:sldId id="256" r:id="rId8"/>
    <p:sldId id="257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 varScale="1">
        <p:scale>
          <a:sx n="61" d="100"/>
          <a:sy n="61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9.wma"/><Relationship Id="rId7" Type="http://schemas.openxmlformats.org/officeDocument/2006/relationships/image" Target="../media/image2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5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8.png"/><Relationship Id="rId1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2.wma"/><Relationship Id="rId7" Type="http://schemas.openxmlformats.org/officeDocument/2006/relationships/image" Target="../media/image37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.png"/><Relationship Id="rId3" Type="http://schemas.openxmlformats.org/officeDocument/2006/relationships/audio" Target="../media/media13.wma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11" Type="http://schemas.microsoft.com/office/2007/relationships/hdphoto" Target="../media/hdphoto6.wdp"/><Relationship Id="rId5" Type="http://schemas.openxmlformats.org/officeDocument/2006/relationships/image" Target="../media/image38.jp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5.pn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ma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3" Type="http://schemas.openxmlformats.org/officeDocument/2006/relationships/audio" Target="../media/media6.wma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8.wma"/><Relationship Id="rId7" Type="http://schemas.openxmlformats.org/officeDocument/2006/relationships/image" Target="../media/image21.jpeg"/><Relationship Id="rId12" Type="http://schemas.openxmlformats.org/officeDocument/2006/relationships/image" Target="../media/image5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nh Viên Mới Trên đường đến Trường Quảng Cáo Nền, Nền Quảng Cáo, Sinh  Viên, Đồng Cỏ Hình nền Vector để tải xuống miễn phí">
            <a:extLst>
              <a:ext uri="{FF2B5EF4-FFF2-40B4-BE49-F238E27FC236}">
                <a16:creationId xmlns:a16="http://schemas.microsoft.com/office/drawing/2014/main" id="{C3A84AE4-56C5-AD9E-FBDC-9005760E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89AE3-089C-D404-B542-65AC5560B7B8}"/>
              </a:ext>
            </a:extLst>
          </p:cNvPr>
          <p:cNvSpPr/>
          <p:nvPr/>
        </p:nvSpPr>
        <p:spPr>
          <a:xfrm>
            <a:off x="917848" y="1920895"/>
            <a:ext cx="730830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LĨNH VỰC PHÁT TRIỂN NHẬN THỨC</a:t>
            </a:r>
          </a:p>
          <a:p>
            <a:pPr lvl="0" algn="ctr" eaLnBrk="1" hangingPunct="1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lvl="0" algn="ctr" eaLnBrk="1" hangingPunct="1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1415A-E12B-92A2-B6EA-D4DD8F713CDF}"/>
              </a:ext>
            </a:extLst>
          </p:cNvPr>
          <p:cNvSpPr/>
          <p:nvPr/>
        </p:nvSpPr>
        <p:spPr>
          <a:xfrm>
            <a:off x="2915816" y="3989858"/>
            <a:ext cx="4464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2BC60-23A8-A41B-C18E-03DC8E484970}"/>
              </a:ext>
            </a:extLst>
          </p:cNvPr>
          <p:cNvSpPr/>
          <p:nvPr/>
        </p:nvSpPr>
        <p:spPr>
          <a:xfrm>
            <a:off x="1763688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&amp; ĐÀO TẠO QUẬN LONG BIÊN 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</p:spTree>
  </p:cSld>
  <p:clrMapOvr>
    <a:masterClrMapping/>
  </p:clrMapOvr>
  <p:transition spd="slow" advTm="1491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endParaRPr lang="en-US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</a:t>
            </a:r>
            <a:br>
              <a:rPr lang="en-US" b="1">
                <a:solidFill>
                  <a:srgbClr val="FF0000"/>
                </a:solidFill>
              </a:rPr>
            </a:br>
            <a:br>
              <a:rPr lang="en-US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AI TINH MẮT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7030A0"/>
                </a:solidFill>
              </a:rPr>
              <a:t>Bé hãy tìm PTGT nào có số lượng là 5?</a:t>
            </a:r>
            <a:endParaRPr lang="en-US" sz="3600" b="1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Bé hãy tìm PTGT nào có số lượng là 5?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b="1">
                <a:solidFill>
                  <a:srgbClr val="FFC000"/>
                </a:solidFill>
              </a:rPr>
              <a:t>Phần 1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750" y="1514475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6000" b="1">
                <a:solidFill>
                  <a:srgbClr val="FF0000"/>
                </a:solidFill>
              </a:rPr>
              <a:t>Ôn nhóm </a:t>
            </a:r>
            <a:r>
              <a:rPr lang="vi-VN" sz="6000" b="1">
                <a:solidFill>
                  <a:srgbClr val="FF0000"/>
                </a:solidFill>
              </a:rPr>
              <a:t>đối</a:t>
            </a:r>
            <a:r>
              <a:rPr lang="en-US" sz="6000" b="1">
                <a:solidFill>
                  <a:srgbClr val="FF0000"/>
                </a:solidFill>
              </a:rPr>
              <a:t> t</a:t>
            </a:r>
            <a:r>
              <a:rPr lang="vi-VN" sz="6000" b="1">
                <a:solidFill>
                  <a:srgbClr val="FF0000"/>
                </a:solidFill>
              </a:rPr>
              <a:t>ượng</a:t>
            </a:r>
            <a:r>
              <a:rPr lang="en-US" sz="6000" b="1">
                <a:solidFill>
                  <a:srgbClr val="FF0000"/>
                </a:solidFill>
              </a:rPr>
              <a:t> trong phạm vi 4</a:t>
            </a:r>
            <a:endParaRPr lang="en-US" sz="5400">
              <a:solidFill>
                <a:srgbClr val="FF0000"/>
              </a:solidFill>
            </a:endParaRPr>
          </a:p>
          <a:p>
            <a:pPr eaLnBrk="1" hangingPunct="1"/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516">
        <p14:honeycomb/>
      </p:transition>
    </mc:Choice>
    <mc:Fallback xmlns="">
      <p:transition spd="slow" advTm="7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br>
              <a:rPr lang="en-US" sz="3200">
                <a:solidFill>
                  <a:srgbClr val="FF0000"/>
                </a:solidFill>
              </a:rPr>
            </a:b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                                      3 hình dưới đây mỗi hình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có số lượng là bao 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có 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br>
              <a:rPr lang="en-US" sz="2800">
                <a:solidFill>
                  <a:srgbClr val="7030A0"/>
                </a:solidFill>
              </a:rPr>
            </a:b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+ Số xe máy và số mũ bảo hiểm số nào nhiều hơn? Và nhiều hơn là mấy? Vì sao?</a:t>
            </a:r>
            <a:r>
              <a:rPr lang="en-US" sz="2800">
                <a:solidFill>
                  <a:srgbClr val="FF0000"/>
                </a:solidFill>
              </a:rPr>
              <a:t>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 </a:t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Số xe máy và số mũ bảo hiểm số nào ít hơn? Và ít hơn là mấy?Vì sao?</a:t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Cách 1: Bớt đi 1 chiếc xe máy</a:t>
            </a: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số mũ bảo hiểm bằng số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200">
                <a:solidFill>
                  <a:srgbClr val="17375E"/>
                </a:solidFill>
              </a:rPr>
              <a:t>Tìm bộ phận nào có số lượng là 5?</a:t>
            </a:r>
            <a:endParaRPr lang="en-US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78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3055</TotalTime>
  <Words>297</Words>
  <Application>Microsoft Office PowerPoint</Application>
  <PresentationFormat>On-screen Show (4:3)</PresentationFormat>
  <Paragraphs>48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Calibri</vt:lpstr>
      <vt:lpstr>Times New Roman</vt:lpstr>
      <vt:lpstr>Trebuchet MS</vt:lpstr>
      <vt:lpstr>Blank</vt:lpstr>
      <vt:lpstr>2_Blank</vt:lpstr>
      <vt:lpstr>3_Blank</vt:lpstr>
      <vt:lpstr>6_Blank</vt:lpstr>
      <vt:lpstr>5_Blank</vt:lpstr>
      <vt:lpstr>1_Blank</vt:lpstr>
      <vt:lpstr>7_Blank</vt:lpstr>
      <vt:lpstr>PowerPoint Presentation</vt:lpstr>
      <vt:lpstr>Phần 1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Nguyễn Giang</cp:lastModifiedBy>
  <cp:revision>338</cp:revision>
  <dcterms:created xsi:type="dcterms:W3CDTF">2020-04-14T06:55:17Z</dcterms:created>
  <dcterms:modified xsi:type="dcterms:W3CDTF">2023-04-17T13:57:02Z</dcterms:modified>
</cp:coreProperties>
</file>