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9" r:id="rId5"/>
    <p:sldId id="258" r:id="rId6"/>
    <p:sldId id="262" r:id="rId7"/>
    <p:sldId id="267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73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2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3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8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06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6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3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64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48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0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9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50C8-A4F8-4092-97AB-3F09EB56F5C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7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fif"/><Relationship Id="rId10" Type="http://schemas.openxmlformats.org/officeDocument/2006/relationships/image" Target="../media/image9.gif"/><Relationship Id="rId4" Type="http://schemas.openxmlformats.org/officeDocument/2006/relationships/image" Target="../media/image3.jfif"/><Relationship Id="rId9" Type="http://schemas.openxmlformats.org/officeDocument/2006/relationships/image" Target="../media/image8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80"/>
            <a:ext cx="12192000" cy="6904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66" y="5168568"/>
            <a:ext cx="1343029" cy="1677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28" y="5144391"/>
            <a:ext cx="1660143" cy="1660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4822">
            <a:off x="5537298" y="5419585"/>
            <a:ext cx="1410097" cy="1175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54" y="2501692"/>
            <a:ext cx="2968432" cy="4264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157" y="3162687"/>
            <a:ext cx="1424151" cy="14241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7923">
            <a:off x="3220720" y="5080764"/>
            <a:ext cx="1625774" cy="1625774"/>
          </a:xfrm>
          <a:prstGeom prst="rect">
            <a:avLst/>
          </a:prstGeom>
        </p:spPr>
      </p:pic>
      <p:pic>
        <p:nvPicPr>
          <p:cNvPr id="1026" name="Picture 2" descr="Anh Dong (12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563" y="59514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Anh Dong (12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49" y="491298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Anh Dong (12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195" y="1462281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Anh Dong (12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32" y="977136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Anh Dong (12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400" y="1603748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Anh Dong (12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433" y="1215188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Anh Dong (12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308" y="1957986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Anh Dong (12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525" y="2216859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50544" y="279204"/>
            <a:ext cx="798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76" y="956566"/>
            <a:ext cx="1651210" cy="16512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65277" y="2901075"/>
            <a:ext cx="569388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4 -5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37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788"/>
            <a:ext cx="12192000" cy="6950606"/>
          </a:xfrm>
          <a:prstGeom prst="rect">
            <a:avLst/>
          </a:prstGeom>
        </p:spPr>
      </p:pic>
      <p:pic>
        <p:nvPicPr>
          <p:cNvPr id="3" name="Bản ghi Mớ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5234" y="2117035"/>
            <a:ext cx="2385391" cy="23853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311085"/>
            <a:ext cx="3742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51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ới thiệu salon tó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94094"/>
            <a:ext cx="12191999" cy="61585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828799" y="113122"/>
            <a:ext cx="5825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ới thiệu kéo cắt tó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053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21" y="458566"/>
            <a:ext cx="5657674" cy="5825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6" y="458567"/>
            <a:ext cx="5556542" cy="5825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6" y="458566"/>
            <a:ext cx="5556543" cy="5825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20" y="458566"/>
            <a:ext cx="5657674" cy="5825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5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328"/>
          </a:xfrm>
          <a:prstGeom prst="rect">
            <a:avLst/>
          </a:prstGeom>
        </p:spPr>
      </p:pic>
      <p:pic>
        <p:nvPicPr>
          <p:cNvPr id="2" name="LittleGirlBeatInstrumental-V.A-2918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4497" y="2093196"/>
            <a:ext cx="2988109" cy="29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2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328"/>
          </a:xfrm>
          <a:prstGeom prst="rect">
            <a:avLst/>
          </a:prstGeom>
        </p:spPr>
      </p:pic>
      <p:pic>
        <p:nvPicPr>
          <p:cNvPr id="2" name="jojo cắt tó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8399" y="2611582"/>
            <a:ext cx="2410691" cy="2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5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328"/>
          </a:xfrm>
          <a:prstGeom prst="rect">
            <a:avLst/>
          </a:prstGeom>
        </p:spPr>
      </p:pic>
      <p:pic>
        <p:nvPicPr>
          <p:cNvPr id="3" name="Bản ghi Mớ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2255" y="2625437"/>
            <a:ext cx="2244436" cy="224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2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53</Words>
  <Application>Microsoft Office PowerPoint</Application>
  <PresentationFormat>Widescreen</PresentationFormat>
  <Paragraphs>9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</dc:creator>
  <cp:lastModifiedBy>ADMIN</cp:lastModifiedBy>
  <cp:revision>37</cp:revision>
  <dcterms:created xsi:type="dcterms:W3CDTF">2021-03-05T06:49:57Z</dcterms:created>
  <dcterms:modified xsi:type="dcterms:W3CDTF">2023-03-29T05:12:27Z</dcterms:modified>
</cp:coreProperties>
</file>