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2" r:id="rId5"/>
    <p:sldId id="267" r:id="rId6"/>
    <p:sldId id="264" r:id="rId7"/>
    <p:sldId id="274" r:id="rId8"/>
    <p:sldId id="275" r:id="rId9"/>
    <p:sldId id="276" r:id="rId10"/>
    <p:sldId id="277" r:id="rId11"/>
    <p:sldId id="278" r:id="rId12"/>
    <p:sldId id="272" r:id="rId13"/>
    <p:sldId id="273" r:id="rId14"/>
  </p:sldIdLst>
  <p:sldSz cx="12192000" cy="6858000"/>
  <p:notesSz cx="6858000" cy="99456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7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50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26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2D358-0A83-4C8D-B539-82E47307A35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9825632"/>
      </p:ext>
    </p:extLst>
  </p:cSld>
  <p:clrMapOvr>
    <a:masterClrMapping/>
  </p:clrMapOvr>
  <p:transition spd="slow" advClick="0" advTm="120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1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53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93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07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31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02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28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B38B-7EE2-4311-B165-C6857AA692E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4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"/>
            <a:ext cx="12192000" cy="6868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19" y="427583"/>
            <a:ext cx="6996390" cy="332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71587-B531-400A-8D80-6B7F49DC695A}"/>
              </a:ext>
            </a:extLst>
          </p:cNvPr>
          <p:cNvSpPr txBox="1"/>
          <p:nvPr/>
        </p:nvSpPr>
        <p:spPr>
          <a:xfrm>
            <a:off x="3233529" y="508853"/>
            <a:ext cx="652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r>
              <a:rPr 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TRƯỜNG MẦM NON THẠCH CẦU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7B907-3C35-4A05-83D6-4DA3439FE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85" y="1257842"/>
            <a:ext cx="1539632" cy="135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C4995-7DFE-4B15-B3EF-30CD0D244B14}"/>
              </a:ext>
            </a:extLst>
          </p:cNvPr>
          <p:cNvSpPr txBox="1"/>
          <p:nvPr/>
        </p:nvSpPr>
        <p:spPr>
          <a:xfrm>
            <a:off x="3564835" y="2776220"/>
            <a:ext cx="531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TRIENR THẨM MỸ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79046-025D-4240-AAE3-DF7BB0BB7A1C}"/>
              </a:ext>
            </a:extLst>
          </p:cNvPr>
          <p:cNvSpPr txBox="1"/>
          <p:nvPr/>
        </p:nvSpPr>
        <p:spPr>
          <a:xfrm>
            <a:off x="3458817" y="3591339"/>
            <a:ext cx="5526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Nhận biết hình vuông</a:t>
            </a:r>
          </a:p>
          <a:p>
            <a:r>
              <a:rPr 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Dương Thị Thu Hằng</a:t>
            </a:r>
          </a:p>
          <a:p>
            <a:r>
              <a:rPr 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tuooir : 3-4 tuổi</a:t>
            </a:r>
          </a:p>
          <a:p>
            <a:r>
              <a:rPr 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15-20 phút </a:t>
            </a:r>
          </a:p>
        </p:txBody>
      </p:sp>
    </p:spTree>
    <p:extLst>
      <p:ext uri="{BB962C8B-B14F-4D97-AF65-F5344CB8AC3E}">
        <p14:creationId xmlns:p14="http://schemas.microsoft.com/office/powerpoint/2010/main" val="352713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0"/>
          <p:cNvGrpSpPr>
            <a:grpSpLocks/>
          </p:cNvGrpSpPr>
          <p:nvPr/>
        </p:nvGrpSpPr>
        <p:grpSpPr bwMode="auto">
          <a:xfrm>
            <a:off x="1462088" y="3338513"/>
            <a:ext cx="4648201" cy="3657600"/>
            <a:chOff x="192" y="1968"/>
            <a:chExt cx="2928" cy="2304"/>
          </a:xfrm>
        </p:grpSpPr>
        <p:pic>
          <p:nvPicPr>
            <p:cNvPr id="23561" name="Picture 21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5" name="Group 23"/>
          <p:cNvGrpSpPr>
            <a:grpSpLocks/>
          </p:cNvGrpSpPr>
          <p:nvPr/>
        </p:nvGrpSpPr>
        <p:grpSpPr bwMode="auto">
          <a:xfrm rot="10800000">
            <a:off x="6157913" y="-138113"/>
            <a:ext cx="4648200" cy="3657601"/>
            <a:chOff x="192" y="1968"/>
            <a:chExt cx="2928" cy="2304"/>
          </a:xfrm>
        </p:grpSpPr>
        <p:pic>
          <p:nvPicPr>
            <p:cNvPr id="23559" name="Picture 2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2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724400" y="5181601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-3200400" y="2209800"/>
            <a:ext cx="2743200" cy="2743200"/>
          </a:xfrm>
          <a:prstGeom prst="rect">
            <a:avLst/>
          </a:prstGeom>
          <a:solidFill>
            <a:srgbClr val="0066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9380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1.58333 -0.0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6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833 -0.00208 L 0.73333 -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97291" grpId="0" animBg="1"/>
      <p:bldP spid="97291" grpId="1" animBg="1"/>
      <p:bldP spid="9729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2757" y="1825897"/>
            <a:ext cx="79063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3: </a:t>
            </a:r>
          </a:p>
          <a:p>
            <a:pPr algn="ctr"/>
            <a:r>
              <a:rPr lang="vi-VN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Ai thông minh hơn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0543" y="4253163"/>
            <a:ext cx="7188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1: Thi xem ai nhanh</a:t>
            </a:r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3995" y="5277059"/>
            <a:ext cx="10284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 </a:t>
            </a:r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948720" y="368137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cố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9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836" y="2145299"/>
            <a:ext cx="790632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</a:t>
            </a:r>
          </a:p>
          <a:p>
            <a:pPr algn="ctr"/>
            <a:r>
              <a:rPr lang="vi-VN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PReplay_Final16370434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7290" y="6206432"/>
            <a:ext cx="265111" cy="573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8" y="4841910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884"/>
          </a:xfrm>
        </p:spPr>
      </p:pic>
      <p:sp>
        <p:nvSpPr>
          <p:cNvPr id="6" name="Rectangle 5"/>
          <p:cNvSpPr/>
          <p:nvPr/>
        </p:nvSpPr>
        <p:spPr>
          <a:xfrm>
            <a:off x="3029926" y="94826"/>
            <a:ext cx="61321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TRƯỜNG MẦM NON CẨM PHONG</a:t>
            </a:r>
            <a:endParaRPr 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19" y="427583"/>
            <a:ext cx="6996390" cy="332502"/>
          </a:xfrm>
          <a:prstGeom prst="rect">
            <a:avLst/>
          </a:prstGeom>
        </p:spPr>
      </p:pic>
      <p:pic>
        <p:nvPicPr>
          <p:cNvPr id="8" name="Picture 21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3837492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1572493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82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3493" y="1822026"/>
            <a:ext cx="73050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1: Tìm hiểu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709" y="3429000"/>
            <a:ext cx="604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Tham quan siêu thị mini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25">
            <a:off x="338839" y="4991389"/>
            <a:ext cx="1676481" cy="191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0011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3493" y="1822026"/>
            <a:ext cx="73050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1: Tìm hiểu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709" y="3429000"/>
            <a:ext cx="604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Tham quan siêu thị mini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25">
            <a:off x="338839" y="4991389"/>
            <a:ext cx="1676481" cy="191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0011" cy="5743074"/>
          </a:xfrm>
          <a:prstGeom prst="rect">
            <a:avLst/>
          </a:prstGeom>
        </p:spPr>
      </p:pic>
      <p:pic>
        <p:nvPicPr>
          <p:cNvPr id="8" name="video-161887599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0761" y="130348"/>
            <a:ext cx="889421" cy="76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3" y="4976744"/>
            <a:ext cx="1268846" cy="12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3636" y="2321004"/>
            <a:ext cx="1034472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2: Cùng khám phá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98922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05" y="143833"/>
            <a:ext cx="1797262" cy="17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4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4038600" y="1600200"/>
            <a:ext cx="4114800" cy="3886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114800" y="563880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 Hình tròn</a:t>
            </a:r>
          </a:p>
        </p:txBody>
      </p:sp>
      <p:pic>
        <p:nvPicPr>
          <p:cNvPr id="9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54" y="3370357"/>
            <a:ext cx="951345" cy="30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8776" y="4679625"/>
            <a:ext cx="884933" cy="28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1769" y="-1191769"/>
            <a:ext cx="1071625" cy="345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3781">
            <a:off x="17743" y="411424"/>
            <a:ext cx="1006416" cy="324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401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0435E-6 L -0.29983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7 0.00023 L 0.24184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5 1.30435E-6 L -0.0165 1.3043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67587" grpId="2" animBg="1"/>
      <p:bldP spid="675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3657600" y="609600"/>
            <a:ext cx="533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9144000" y="990600"/>
            <a:ext cx="0" cy="4368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3581400" y="5486400"/>
            <a:ext cx="5410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3200400" y="914400"/>
            <a:ext cx="0" cy="441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4572001" y="5638801"/>
            <a:ext cx="32543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FF0000"/>
                </a:solidFill>
              </a:rPr>
              <a:t>Hình vuông</a:t>
            </a: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3581400" y="914400"/>
            <a:ext cx="5334000" cy="4419600"/>
          </a:xfrm>
          <a:prstGeom prst="rect">
            <a:avLst/>
          </a:prstGeom>
          <a:solidFill>
            <a:srgbClr val="0066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6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0"/>
    </mc:Choice>
    <mc:Fallback xmlns="">
      <p:transition spd="slow" advClick="0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9981E-6 L -0.35834 4.199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4.19981E-6 L 0.31666 4.199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4.19981E-6 L -0.00834 4.1998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/>
      <p:bldP spid="88075" grpId="0" animBg="1"/>
      <p:bldP spid="88075" grpId="1" animBg="1"/>
      <p:bldP spid="8807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3886201"/>
            <a:ext cx="12652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1"/>
            <a:ext cx="33528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4384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42" name="Object 18"/>
          <p:cNvGraphicFramePr>
            <a:graphicFrameLocks noGrp="1" noChangeAspect="1"/>
          </p:cNvGraphicFramePr>
          <p:nvPr>
            <p:ph/>
          </p:nvPr>
        </p:nvGraphicFramePr>
        <p:xfrm>
          <a:off x="8001000" y="4641850"/>
          <a:ext cx="2376488" cy="221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8850794" imgH="8253968" progId="Photoshop.Image.12">
                  <p:embed/>
                </p:oleObj>
              </mc:Choice>
              <mc:Fallback>
                <p:oleObj name="Image" r:id="rId6" imgW="8850794" imgH="8253968" progId="Photoshop.Image.12">
                  <p:embed/>
                  <p:pic>
                    <p:nvPicPr>
                      <p:cNvPr id="7784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641850"/>
                        <a:ext cx="2376488" cy="221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AutoShape 25" descr="Z"/>
          <p:cNvSpPr>
            <a:spLocks noChangeAspect="1" noChangeArrowheads="1"/>
          </p:cNvSpPr>
          <p:nvPr/>
        </p:nvSpPr>
        <p:spPr bwMode="auto">
          <a:xfrm>
            <a:off x="8150225" y="5275263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20488" name="AutoShape 28" descr="Z"/>
          <p:cNvSpPr>
            <a:spLocks noChangeAspect="1" noChangeArrowheads="1"/>
          </p:cNvSpPr>
          <p:nvPr/>
        </p:nvSpPr>
        <p:spPr bwMode="auto">
          <a:xfrm>
            <a:off x="8037513" y="527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pic>
        <p:nvPicPr>
          <p:cNvPr id="77856" name="Picture 32" descr="%C4%90%C4%A9a_v%C3%A2n_hoa_c%C3%BAc_-_SSD012A_SSD012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1"/>
            <a:ext cx="29908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9" name="Picture 35" descr="dac12837403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21336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0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33401"/>
            <a:ext cx="17684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70124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78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78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7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1"/>
            <a:ext cx="12652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1"/>
            <a:ext cx="2667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"/>
            <a:ext cx="17684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3" name="Object 7"/>
          <p:cNvGraphicFramePr>
            <a:graphicFrameLocks noGrp="1" noChangeAspect="1"/>
          </p:cNvGraphicFramePr>
          <p:nvPr>
            <p:ph/>
          </p:nvPr>
        </p:nvGraphicFramePr>
        <p:xfrm>
          <a:off x="5715000" y="4724400"/>
          <a:ext cx="198120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8850794" imgH="8253968" progId="Photoshop.Image.12">
                  <p:embed/>
                </p:oleObj>
              </mc:Choice>
              <mc:Fallback>
                <p:oleObj name="Image" r:id="rId7" imgW="8850794" imgH="8253968" progId="Photoshop.Image.12">
                  <p:embed/>
                  <p:pic>
                    <p:nvPicPr>
                      <p:cNvPr id="911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724400"/>
                        <a:ext cx="1981200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AutoShape 9" descr="Z"/>
          <p:cNvSpPr>
            <a:spLocks noChangeAspect="1" noChangeArrowheads="1"/>
          </p:cNvSpPr>
          <p:nvPr/>
        </p:nvSpPr>
        <p:spPr bwMode="auto">
          <a:xfrm>
            <a:off x="8037513" y="527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pic>
        <p:nvPicPr>
          <p:cNvPr id="91147" name="Picture 11" descr="%C4%90%C4%A9a_v%C3%A2n_hoa_c%C3%BAc_-_SSD012A_SSD012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25146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8" name="Picture 12" descr="dac128374034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1"/>
            <a:ext cx="2108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32355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1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1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1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0"/>
          <p:cNvGrpSpPr>
            <a:grpSpLocks/>
          </p:cNvGrpSpPr>
          <p:nvPr/>
        </p:nvGrpSpPr>
        <p:grpSpPr bwMode="auto">
          <a:xfrm>
            <a:off x="1462088" y="3338513"/>
            <a:ext cx="4648201" cy="3657600"/>
            <a:chOff x="192" y="1968"/>
            <a:chExt cx="2928" cy="2304"/>
          </a:xfrm>
        </p:grpSpPr>
        <p:pic>
          <p:nvPicPr>
            <p:cNvPr id="22537" name="Picture 21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23"/>
          <p:cNvGrpSpPr>
            <a:grpSpLocks/>
          </p:cNvGrpSpPr>
          <p:nvPr/>
        </p:nvGrpSpPr>
        <p:grpSpPr bwMode="auto">
          <a:xfrm rot="10800000">
            <a:off x="6157913" y="-138113"/>
            <a:ext cx="4648200" cy="3657601"/>
            <a:chOff x="192" y="1968"/>
            <a:chExt cx="2928" cy="2304"/>
          </a:xfrm>
        </p:grpSpPr>
        <p:pic>
          <p:nvPicPr>
            <p:cNvPr id="22535" name="Picture 2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876800" y="5410201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-2971800" y="2286000"/>
            <a:ext cx="2438400" cy="2286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79677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0.00231 C -0.04774 0.1133 -0.1 0.22451 -0.03593 0.20093 C 0.02813 0.17734 0.27118 -0.12693 0.38768 -0.13919 C 0.504 -0.15144 0.55677 0.12786 0.66233 0.12717 C 0.76771 0.12648 0.94045 -0.15537 1.02101 -0.14335 C 1.10174 -0.13133 1.08438 0.19191 1.14618 0.19885 C 1.20747 0.20578 1.33837 -0.08139 1.39063 -0.10219 C 1.44306 -0.123 1.4474 0.04185 1.46111 0.07399 C 1.475 0.10613 1.47084 0.08763 1.47327 0.09041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12" y="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334 -0.0111 L 0.71667 -1.9653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4122" grpId="0" animBg="1"/>
      <p:bldP spid="4122" grpId="1" animBg="1"/>
      <p:bldP spid="41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127</Words>
  <Application>Microsoft Office PowerPoint</Application>
  <PresentationFormat>Widescreen</PresentationFormat>
  <Paragraphs>26</Paragraphs>
  <Slides>13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18</cp:revision>
  <cp:lastPrinted>2021-11-13T05:50:46Z</cp:lastPrinted>
  <dcterms:created xsi:type="dcterms:W3CDTF">2021-11-13T05:24:29Z</dcterms:created>
  <dcterms:modified xsi:type="dcterms:W3CDTF">2024-01-07T03:11:13Z</dcterms:modified>
</cp:coreProperties>
</file>