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6" r:id="rId27"/>
    <p:sldId id="289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00"/>
    <a:srgbClr val="FF3399"/>
    <a:srgbClr val="FF9900"/>
    <a:srgbClr val="66FF33"/>
    <a:srgbClr val="0C0A0B"/>
    <a:srgbClr val="BF0D7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8401" autoAdjust="0"/>
  </p:normalViewPr>
  <p:slideViewPr>
    <p:cSldViewPr>
      <p:cViewPr varScale="1">
        <p:scale>
          <a:sx n="72" d="100"/>
          <a:sy n="72" d="100"/>
        </p:scale>
        <p:origin x="8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1FC6-4176-4B0B-903C-3D6F4948B13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79972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ỦY BAN NHÂN DÂN QUẬN LONG BIÊN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THẠCH </a:t>
            </a:r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617" y="2436888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ĐỀ TÀI: KHÁM PHÁ PHƯƠNG TIỆN GIAO THÔNG ĐƯỜNG BỘ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90709-053B-4AE8-A1C1-6F6E19E452F3}"/>
              </a:ext>
            </a:extLst>
          </p:cNvPr>
          <p:cNvSpPr txBox="1"/>
          <p:nvPr/>
        </p:nvSpPr>
        <p:spPr>
          <a:xfrm>
            <a:off x="2209800" y="1899082"/>
            <a:ext cx="5462587" cy="44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275" dirty="0">
                <a:solidFill>
                  <a:srgbClr val="EE4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 </a:t>
            </a:r>
            <a:r>
              <a:rPr lang="en-US" sz="2275" dirty="0">
                <a:solidFill>
                  <a:srgbClr val="EE4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5532A-F611-4578-8DAB-9A69C9AA05B5}"/>
              </a:ext>
            </a:extLst>
          </p:cNvPr>
          <p:cNvSpPr txBox="1"/>
          <p:nvPr/>
        </p:nvSpPr>
        <p:spPr>
          <a:xfrm>
            <a:off x="1905000" y="3347801"/>
            <a:ext cx="4764088" cy="16699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429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– 5 tuổi</a:t>
            </a:r>
          </a:p>
          <a:p>
            <a:pPr algn="ctr" defTabSz="7429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Thanh Thủy</a:t>
            </a:r>
          </a:p>
          <a:p>
            <a:pPr algn="ctr" defTabSz="7429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Tháng 3/2023</a:t>
            </a:r>
            <a:endParaRPr lang="en-US" b="1" dirty="0">
              <a:solidFill>
                <a:srgbClr val="049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36053-AE24-46EE-98A2-91385711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48" y="759379"/>
            <a:ext cx="1034432" cy="10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1910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16" y="625258"/>
            <a:ext cx="4394200" cy="4394200"/>
          </a:xfrm>
          <a:prstGeom prst="rect">
            <a:avLst/>
          </a:prstGeom>
        </p:spPr>
      </p:pic>
      <p:sp>
        <p:nvSpPr>
          <p:cNvPr id="6" name="Sun 5">
            <a:hlinkClick r:id="rId5" action="ppaction://hlinksldjump"/>
          </p:cNvPr>
          <p:cNvSpPr/>
          <p:nvPr/>
        </p:nvSpPr>
        <p:spPr>
          <a:xfrm>
            <a:off x="7476734" y="5448300"/>
            <a:ext cx="1229116" cy="9906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98731"/>
            <a:ext cx="9143999" cy="6059269"/>
            <a:chOff x="0" y="587940"/>
            <a:chExt cx="9143999" cy="6270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7940"/>
              <a:ext cx="9143999" cy="62700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2000" y="990600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ÔTÔ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" y="152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4 BÁNH</a:t>
            </a:r>
          </a:p>
        </p:txBody>
      </p:sp>
    </p:spTree>
    <p:extLst>
      <p:ext uri="{BB962C8B-B14F-4D97-AF65-F5344CB8AC3E}">
        <p14:creationId xmlns:p14="http://schemas.microsoft.com/office/powerpoint/2010/main" val="33762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ÔTÔ</a:t>
            </a:r>
          </a:p>
        </p:txBody>
      </p:sp>
    </p:spTree>
    <p:extLst>
      <p:ext uri="{BB962C8B-B14F-4D97-AF65-F5344CB8AC3E}">
        <p14:creationId xmlns:p14="http://schemas.microsoft.com/office/powerpoint/2010/main" val="296571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</a:t>
            </a:r>
          </a:p>
        </p:txBody>
      </p:sp>
    </p:spTree>
    <p:extLst>
      <p:ext uri="{BB962C8B-B14F-4D97-AF65-F5344CB8AC3E}">
        <p14:creationId xmlns:p14="http://schemas.microsoft.com/office/powerpoint/2010/main" val="299560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21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754786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 </a:t>
            </a:r>
          </a:p>
        </p:txBody>
      </p:sp>
    </p:spTree>
    <p:extLst>
      <p:ext uri="{BB962C8B-B14F-4D97-AF65-F5344CB8AC3E}">
        <p14:creationId xmlns:p14="http://schemas.microsoft.com/office/powerpoint/2010/main" val="179452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410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BUÝT</a:t>
            </a:r>
          </a:p>
        </p:txBody>
      </p:sp>
    </p:spTree>
    <p:extLst>
      <p:ext uri="{BB962C8B-B14F-4D97-AF65-F5344CB8AC3E}">
        <p14:creationId xmlns:p14="http://schemas.microsoft.com/office/powerpoint/2010/main" val="895975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42" y="4593920"/>
            <a:ext cx="423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CẤP CỨU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62" y="1524000"/>
            <a:ext cx="4412706" cy="3687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1" y="205635"/>
            <a:ext cx="4179461" cy="4038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0662" y="528181"/>
            <a:ext cx="441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CẢNH SÁT</a:t>
            </a: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0" y="5634624"/>
            <a:ext cx="13350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351" y="767953"/>
            <a:ext cx="9144000" cy="6082739"/>
            <a:chOff x="-8351" y="963543"/>
            <a:chExt cx="9144000" cy="5887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51" y="963543"/>
              <a:ext cx="9144000" cy="58871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57800" y="1371600"/>
              <a:ext cx="373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XÍCH LÔ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152400"/>
            <a:ext cx="9135649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DÙNG SỨC NGƯỜI</a:t>
            </a:r>
          </a:p>
        </p:txBody>
      </p:sp>
    </p:spTree>
    <p:extLst>
      <p:ext uri="{BB962C8B-B14F-4D97-AF65-F5344CB8AC3E}">
        <p14:creationId xmlns:p14="http://schemas.microsoft.com/office/powerpoint/2010/main" val="22116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54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52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KÉO</a:t>
            </a:r>
          </a:p>
        </p:txBody>
      </p:sp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94145"/>
            <a:ext cx="1335087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0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771" y="2133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878437"/>
            <a:ext cx="3581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   CHƠI</a:t>
            </a:r>
          </a:p>
        </p:txBody>
      </p:sp>
    </p:spTree>
    <p:extLst>
      <p:ext uri="{BB962C8B-B14F-4D97-AF65-F5344CB8AC3E}">
        <p14:creationId xmlns:p14="http://schemas.microsoft.com/office/powerpoint/2010/main" val="75797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7442" y="381000"/>
            <a:ext cx="5889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828800"/>
            <a:ext cx="571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1895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438400"/>
            <a:ext cx="760956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 CHƠI : TÌM CÁC PHƯƠNG TIỆN GIAO THÔNG KHÔNG CÙNG NHÓM</a:t>
            </a:r>
          </a:p>
        </p:txBody>
      </p:sp>
    </p:spTree>
    <p:extLst>
      <p:ext uri="{BB962C8B-B14F-4D97-AF65-F5344CB8AC3E}">
        <p14:creationId xmlns:p14="http://schemas.microsoft.com/office/powerpoint/2010/main" val="309445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1" y="228600"/>
            <a:ext cx="4298838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95598"/>
            <a:ext cx="4343400" cy="3279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0" y="3403948"/>
            <a:ext cx="4298839" cy="3270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459" y="56627"/>
            <a:ext cx="9067800" cy="6664370"/>
            <a:chOff x="583387" y="685800"/>
            <a:chExt cx="7331246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87" y="685800"/>
              <a:ext cx="7312457" cy="5029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47333" y="4572000"/>
              <a:ext cx="5067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571500" y="86638"/>
            <a:ext cx="5791200" cy="3429000"/>
            <a:chOff x="-558150" y="38100"/>
            <a:chExt cx="5791200" cy="3429000"/>
          </a:xfrm>
        </p:grpSpPr>
        <p:sp>
          <p:nvSpPr>
            <p:cNvPr id="12" name="Flowchart: Process 11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87917" y="86638"/>
            <a:ext cx="5791200" cy="3429000"/>
            <a:chOff x="-558150" y="38100"/>
            <a:chExt cx="5791200" cy="3429000"/>
          </a:xfrm>
        </p:grpSpPr>
        <p:sp>
          <p:nvSpPr>
            <p:cNvPr id="16" name="Flowchart: Process 15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87917" y="3414387"/>
            <a:ext cx="5791200" cy="3451702"/>
            <a:chOff x="-585290" y="241104"/>
            <a:chExt cx="5791200" cy="3451702"/>
          </a:xfrm>
        </p:grpSpPr>
        <p:sp>
          <p:nvSpPr>
            <p:cNvPr id="19" name="Flowchart: Process 18"/>
            <p:cNvSpPr/>
            <p:nvPr/>
          </p:nvSpPr>
          <p:spPr>
            <a:xfrm>
              <a:off x="41174" y="241104"/>
              <a:ext cx="4540360" cy="333662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-585290" y="263806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48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3254"/>
            <a:ext cx="4191000" cy="3065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3253"/>
            <a:ext cx="4492140" cy="3065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3050"/>
            <a:ext cx="4191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94971"/>
            <a:ext cx="4492140" cy="30260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" y="195197"/>
            <a:ext cx="8986110" cy="6553200"/>
            <a:chOff x="0" y="-524554"/>
            <a:chExt cx="9144000" cy="64545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24554"/>
              <a:ext cx="9144000" cy="645458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24000" y="509705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8670" y="136742"/>
            <a:ext cx="5486400" cy="3407081"/>
            <a:chOff x="4038600" y="165969"/>
            <a:chExt cx="5486400" cy="3407081"/>
          </a:xfrm>
        </p:grpSpPr>
        <p:sp>
          <p:nvSpPr>
            <p:cNvPr id="9" name="Flowchart: Process 8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8670" y="3371065"/>
            <a:ext cx="5486400" cy="3407081"/>
            <a:chOff x="4038600" y="165969"/>
            <a:chExt cx="5486400" cy="3407081"/>
          </a:xfrm>
        </p:grpSpPr>
        <p:sp>
          <p:nvSpPr>
            <p:cNvPr id="14" name="Flowchart: Process 13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ultiply 14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495300" y="3428998"/>
            <a:ext cx="5486400" cy="3407081"/>
            <a:chOff x="4038600" y="165969"/>
            <a:chExt cx="5486400" cy="3407081"/>
          </a:xfrm>
        </p:grpSpPr>
        <p:sp>
          <p:nvSpPr>
            <p:cNvPr id="17" name="Flowchart: Process 16"/>
            <p:cNvSpPr/>
            <p:nvPr/>
          </p:nvSpPr>
          <p:spPr>
            <a:xfrm>
              <a:off x="4528159" y="222855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1"/>
            <a:ext cx="438401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3434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05" y="3581399"/>
            <a:ext cx="4393406" cy="31195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64" y="209287"/>
            <a:ext cx="8973944" cy="6548502"/>
            <a:chOff x="-2362200" y="-228600"/>
            <a:chExt cx="8865672" cy="65485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2200" y="-228600"/>
              <a:ext cx="8865672" cy="65485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81000" y="685800"/>
              <a:ext cx="518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28600" y="-38100"/>
            <a:ext cx="5257800" cy="3733800"/>
            <a:chOff x="-152400" y="-38100"/>
            <a:chExt cx="5105400" cy="37338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601"/>
              <a:ext cx="43434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152400" y="-38100"/>
              <a:ext cx="51054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0805" y="38100"/>
            <a:ext cx="5638800" cy="3581400"/>
            <a:chOff x="4016108" y="38101"/>
            <a:chExt cx="5638800" cy="3581400"/>
          </a:xfrm>
        </p:grpSpPr>
        <p:sp>
          <p:nvSpPr>
            <p:cNvPr id="25" name="Flowchart: Process 24"/>
            <p:cNvSpPr/>
            <p:nvPr/>
          </p:nvSpPr>
          <p:spPr>
            <a:xfrm>
              <a:off x="4638805" y="228601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4016108" y="38101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495300" y="3256505"/>
            <a:ext cx="5638800" cy="3581400"/>
            <a:chOff x="4016108" y="-122650"/>
            <a:chExt cx="5638800" cy="3581400"/>
          </a:xfrm>
        </p:grpSpPr>
        <p:sp>
          <p:nvSpPr>
            <p:cNvPr id="29" name="Flowchart: Process 28"/>
            <p:cNvSpPr/>
            <p:nvPr/>
          </p:nvSpPr>
          <p:spPr>
            <a:xfrm>
              <a:off x="4629588" y="178234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4016108" y="-122650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694"/>
            <a:ext cx="4191000" cy="3183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40" y="169695"/>
            <a:ext cx="4572000" cy="3183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1" y="3505200"/>
            <a:ext cx="4209789" cy="3183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43" y="3505200"/>
            <a:ext cx="4538597" cy="31831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185" y="174913"/>
            <a:ext cx="8942540" cy="6518609"/>
            <a:chOff x="0" y="381000"/>
            <a:chExt cx="9144000" cy="609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95400" y="556260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09600" y="-11482"/>
            <a:ext cx="5715000" cy="3581400"/>
            <a:chOff x="-609600" y="93720"/>
            <a:chExt cx="5715000" cy="3581400"/>
          </a:xfrm>
        </p:grpSpPr>
        <p:sp>
          <p:nvSpPr>
            <p:cNvPr id="9" name="Flowchart: Process 8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623694" y="3276600"/>
            <a:ext cx="5729094" cy="3581400"/>
            <a:chOff x="-609600" y="93720"/>
            <a:chExt cx="5715000" cy="35814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63393" y="3306052"/>
            <a:ext cx="6338694" cy="3581400"/>
            <a:chOff x="-609600" y="93720"/>
            <a:chExt cx="5715000" cy="3581400"/>
          </a:xfrm>
        </p:grpSpPr>
        <p:sp>
          <p:nvSpPr>
            <p:cNvPr id="16" name="Flowchart: Process 15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4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336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ln w="9000" cmpd="sng">
                  <a:noFill/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TÍN HIỆU ĐÈN GIAO THÔNG</a:t>
            </a:r>
            <a:endParaRPr lang="en-US" b="1" cap="all" dirty="0">
              <a:ln w="9000" cmpd="sng">
                <a:noFill/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40" y="9906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itchFamily="34" charset="0"/>
                <a:cs typeface="Arial" pitchFamily="34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7001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64926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</a:t>
            </a: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:”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“.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Cho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dừng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đèn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m Di Qua Nga Tu Duong Pho - Nhac Thie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47178"/>
            <a:ext cx="609600" cy="648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16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332" y="86534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 CHƠI ỨNG DỤNG THỰC TẾ THEO CHỦ ĐỀ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" y="2895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</p:spTree>
    <p:extLst>
      <p:ext uri="{BB962C8B-B14F-4D97-AF65-F5344CB8AC3E}">
        <p14:creationId xmlns:p14="http://schemas.microsoft.com/office/powerpoint/2010/main" val="1383953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2986A6-1D38-458A-B217-EB7ED1F809AA}"/>
              </a:ext>
            </a:extLst>
          </p:cNvPr>
          <p:cNvSpPr txBox="1"/>
          <p:nvPr/>
        </p:nvSpPr>
        <p:spPr>
          <a:xfrm>
            <a:off x="1752600" y="2209800"/>
            <a:ext cx="5843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CHÀO VÀ HẸN GẶP LẠI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69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018" y="106679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0100" y="17526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5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hlinkClick r:id="rId3" action="ppaction://hlinksldjump"/>
          </p:cNvPr>
          <p:cNvSpPr/>
          <p:nvPr/>
        </p:nvSpPr>
        <p:spPr>
          <a:xfrm>
            <a:off x="1091045" y="2209800"/>
            <a:ext cx="7086600" cy="685800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lowchart: Alternate Process 2">
            <a:hlinkClick r:id="rId4" action="ppaction://hlinksldjump"/>
          </p:cNvPr>
          <p:cNvSpPr/>
          <p:nvPr/>
        </p:nvSpPr>
        <p:spPr>
          <a:xfrm>
            <a:off x="1118754" y="3692236"/>
            <a:ext cx="7086600" cy="685800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Flowchart: Alternate Process 3">
            <a:hlinkClick r:id="rId5" action="ppaction://hlinksldjump"/>
          </p:cNvPr>
          <p:cNvSpPr/>
          <p:nvPr/>
        </p:nvSpPr>
        <p:spPr>
          <a:xfrm>
            <a:off x="1118754" y="5188527"/>
            <a:ext cx="7086600" cy="685800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6858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PHÂN LOẠI</a:t>
            </a:r>
          </a:p>
        </p:txBody>
      </p:sp>
    </p:spTree>
    <p:extLst>
      <p:ext uri="{BB962C8B-B14F-4D97-AF65-F5344CB8AC3E}">
        <p14:creationId xmlns:p14="http://schemas.microsoft.com/office/powerpoint/2010/main" val="20861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28599"/>
            <a:ext cx="830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bánh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066800"/>
            <a:ext cx="9144000" cy="5791200"/>
            <a:chOff x="457200" y="1516798"/>
            <a:chExt cx="8305799" cy="5174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16798"/>
              <a:ext cx="8305799" cy="517447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" y="17526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ĐẠP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7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2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MỘT SỐ LOẠI XE ĐẠP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72978"/>
            <a:ext cx="4571999" cy="299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8254"/>
            <a:ext cx="4606637" cy="2944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928254"/>
            <a:ext cx="4537364" cy="2944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979"/>
            <a:ext cx="4572001" cy="29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40268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ĐẠP ĐIỆN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8" y="1066801"/>
            <a:ext cx="4150952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010890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597" y="609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MÁY</a:t>
            </a:r>
          </a:p>
        </p:txBody>
      </p:sp>
    </p:spTree>
    <p:extLst>
      <p:ext uri="{BB962C8B-B14F-4D97-AF65-F5344CB8AC3E}">
        <p14:creationId xmlns:p14="http://schemas.microsoft.com/office/powerpoint/2010/main" val="121384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955" y="228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66FF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 MÔTÔ</a:t>
            </a:r>
          </a:p>
        </p:txBody>
      </p:sp>
    </p:spTree>
    <p:extLst>
      <p:ext uri="{BB962C8B-B14F-4D97-AF65-F5344CB8AC3E}">
        <p14:creationId xmlns:p14="http://schemas.microsoft.com/office/powerpoint/2010/main" val="3531132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315</Words>
  <Application>Microsoft Office PowerPoint</Application>
  <PresentationFormat>On-screen Show (4:3)</PresentationFormat>
  <Paragraphs>50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TVC</dc:creator>
  <cp:lastModifiedBy>Admin</cp:lastModifiedBy>
  <cp:revision>108</cp:revision>
  <dcterms:created xsi:type="dcterms:W3CDTF">2016-06-19T04:07:34Z</dcterms:created>
  <dcterms:modified xsi:type="dcterms:W3CDTF">2023-03-25T14:52:03Z</dcterms:modified>
</cp:coreProperties>
</file>