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4" r:id="rId2"/>
  </p:sldMasterIdLst>
  <p:notesMasterIdLst>
    <p:notesMasterId r:id="rId18"/>
  </p:notesMasterIdLst>
  <p:sldIdLst>
    <p:sldId id="256" r:id="rId3"/>
    <p:sldId id="913" r:id="rId4"/>
    <p:sldId id="922" r:id="rId5"/>
    <p:sldId id="259" r:id="rId6"/>
    <p:sldId id="921" r:id="rId7"/>
    <p:sldId id="915" r:id="rId8"/>
    <p:sldId id="916" r:id="rId9"/>
    <p:sldId id="917" r:id="rId10"/>
    <p:sldId id="263" r:id="rId11"/>
    <p:sldId id="918" r:id="rId12"/>
    <p:sldId id="919" r:id="rId13"/>
    <p:sldId id="910" r:id="rId14"/>
    <p:sldId id="920" r:id="rId15"/>
    <p:sldId id="911" r:id="rId16"/>
    <p:sldId id="907" r:id="rId17"/>
  </p:sldIdLst>
  <p:sldSz cx="12192000" cy="6858000"/>
  <p:notesSz cx="6858000" cy="9144000"/>
  <p:embeddedFontLst>
    <p:embeddedFont>
      <p:font typeface="等线" panose="02010600030101010101" pitchFamily="2" charset="-122"/>
      <p:regular r:id="rId19"/>
      <p:bold r:id="rId20"/>
    </p:embeddedFont>
    <p:embeddedFont>
      <p:font typeface="字魂73号-江南手书" panose="020B0604020202020204" charset="-122"/>
      <p:regular r:id="rId21"/>
    </p:embeddedFont>
    <p:embeddedFont>
      <p:font typeface="字魂86号-杨任东楷书" panose="020B0604020202020204" charset="-122"/>
      <p:regular r:id="rId22"/>
    </p:embeddedFont>
    <p:embeddedFont>
      <p:font typeface="Aachen" panose="02020500000000000000" charset="0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Lobster Two" panose="020B0604020202020204" charset="0"/>
      <p:regular r:id="rId30"/>
      <p:bold r:id="rId31"/>
      <p:italic r:id="rId32"/>
      <p:boldItalic r:id="rId33"/>
    </p:embeddedFont>
    <p:embeddedFont>
      <p:font typeface="Roboto Slab Black" panose="020B0604020202020204" charset="0"/>
      <p:bold r:id="rId34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0F81"/>
    <a:srgbClr val="99BA81"/>
    <a:srgbClr val="E9E4B0"/>
    <a:srgbClr val="FDA628"/>
    <a:srgbClr val="EDEDD1"/>
    <a:srgbClr val="A27E5F"/>
    <a:srgbClr val="BDD7EE"/>
    <a:srgbClr val="F4B183"/>
    <a:srgbClr val="A9D18E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70" autoAdjust="0"/>
  </p:normalViewPr>
  <p:slideViewPr>
    <p:cSldViewPr snapToGrid="0" showGuides="1">
      <p:cViewPr varScale="1">
        <p:scale>
          <a:sx n="63" d="100"/>
          <a:sy n="63" d="100"/>
        </p:scale>
        <p:origin x="222" y="48"/>
      </p:cViewPr>
      <p:guideLst>
        <p:guide orient="horz" pos="213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tableStyles" Target="tableStyles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89A5C-3ED0-492D-8D16-84BBDB67DF6C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D60727-84BB-45C8-A4FB-AA547ED096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006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D60727-84BB-45C8-A4FB-AA547ED0960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21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D60727-84BB-45C8-A4FB-AA547ED0960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713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D60727-84BB-45C8-A4FB-AA547ED096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2899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2D60727-84BB-45C8-A4FB-AA547ED0960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961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D60727-84BB-45C8-A4FB-AA547ED0960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430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CD05DE22-C2AD-48FD-9F2F-478EBDDAF9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213402"/>
            <a:ext cx="8426450" cy="287761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0889BC5-DD1D-4F47-931D-5008CEAA6B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674" y="0"/>
            <a:ext cx="10220325" cy="16213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ED6A3EC-1DCB-4E8F-8484-F14B066D081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78" y="4743450"/>
            <a:ext cx="8977122" cy="172878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5A52C18-9C3E-43DE-A475-BA39EA2DEE5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277" y="4457414"/>
            <a:ext cx="9209723" cy="230085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DF1D882-A3BD-4D0A-8744-34D37B43269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880" y="5486400"/>
            <a:ext cx="10309120" cy="13716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4681B8D-4B5C-4A75-B443-094676FD96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5" r="1"/>
          <a:stretch/>
        </p:blipFill>
        <p:spPr>
          <a:xfrm>
            <a:off x="0" y="0"/>
            <a:ext cx="6375399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29CD1EE-7058-4CE8-B811-FCAE06BA41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4"/>
          <a:stretch/>
        </p:blipFill>
        <p:spPr>
          <a:xfrm>
            <a:off x="0" y="0"/>
            <a:ext cx="7912100" cy="685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39FC4A3-5438-4A74-B591-6EF8EFE51F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"/>
          <a:stretch/>
        </p:blipFill>
        <p:spPr>
          <a:xfrm>
            <a:off x="0" y="0"/>
            <a:ext cx="53782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60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D9DCF-3AA7-7731-46F0-64C90C736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488CB2-9970-01F7-BD48-2A6E2B4758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782B67-4869-0D86-EE75-B91BE8DBFD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4FB497-0187-10E9-75EA-BF18042948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12/3/2023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7ECAB0-5A88-1F57-EEFB-91ABD7764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AF35D8-185E-6438-357C-7EF68058B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878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C0610-7E08-AE18-376B-48DE2D5D6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A4D62C-2B9F-AFEA-D64F-11AD5D2BD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630C30-201E-5CFC-4B12-1EEDC26958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613B53-1445-95FF-6244-3829D05762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DEE57A-2675-2B57-146A-9FC0A4CBF5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97768D-B7AC-43EA-54EB-7F81714B24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12/3/2023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BE540D-03F7-6969-3DD4-AACFB8C5A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5908A6-C09D-2649-625F-1993797A0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9107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36E02-DEE1-404D-F3C4-9F6387E39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2FD5A6-F275-BABA-18B8-4506739DF9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12/3/2023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40833F-FB59-2BF0-9261-95B0E5E83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D1EF0-C52B-0F3E-9181-F64E69C8C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974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F3B80D6-0683-5F0E-85B7-89EF0FC521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12/3/2023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90ECAD-F31B-D0D7-9010-D911B5CF9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807980-FA9E-7CA0-F3E2-5CA176206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33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B2203A-CE00-AAB0-E592-7F1978F66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770EE-6CFE-C1DE-988E-359B457A9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B85893-E137-EFD7-C5DA-6EC626C753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B248F5-8F76-C0C8-8D3B-E7BD67F3CC5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12/3/2023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F4547D-E4E4-A458-612A-EA1717D62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A767D5-3C94-A93F-7274-1A5B39BB2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9423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EC4CD-D81A-E901-36C6-DC7F53001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E8D71A-58AF-787F-C965-D0C62F97B0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4D2914-7B29-2FD6-803E-F87653F168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DB9199-D2BB-9DB7-76CF-1EB462B63F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12/3/2023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4625C8-12A9-FD05-8D62-45266F6D8F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52699B-5A92-2876-547D-9BF144EB5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316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F95D2-6147-16ED-2129-0C38359FE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1D8EC7-71E9-777D-B1B3-822DAB4F6E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4DC58D-2638-7366-30FE-FA912722CD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12/3/2023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9C4BA0-4348-CD47-E8B4-10D6D6B09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D74E6-185D-7491-1781-1481DB15D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2449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33EC9-FB31-7325-635B-432036959C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CCCF130-BDA1-2B3C-B85C-A64F1CA97B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9FD74-6498-DC17-8926-CB9B71CB71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12/3/2023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AA81F6-8F6B-F411-073A-33E0D5C59D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17A104-470A-D529-8E08-04F114855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006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9AB6F5E-2D77-459A-BD87-FDD0089064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78" y="4743450"/>
            <a:ext cx="8977122" cy="172878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3C603AD-47D1-4719-8857-4668406B754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457414"/>
            <a:ext cx="9725025" cy="230085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572D1BC-1AFE-4B70-AB14-0C8386E3ACA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5600431"/>
            <a:ext cx="11468100" cy="125756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0783BCC-7B78-47E1-AE90-88BFAFAFEB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5"/>
          <a:stretch/>
        </p:blipFill>
        <p:spPr>
          <a:xfrm>
            <a:off x="0" y="3638550"/>
            <a:ext cx="2673673" cy="32194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8D2B02B-FA84-48B7-A675-19C61A0D15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8"/>
          <a:stretch/>
        </p:blipFill>
        <p:spPr>
          <a:xfrm>
            <a:off x="0" y="3638550"/>
            <a:ext cx="2867977" cy="32194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DD597B1-8B24-4F85-BFAE-D89CA07164E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38550"/>
            <a:ext cx="2569485" cy="32194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62E27B4-0478-4DF7-BB89-3629E8D636D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0"/>
            <a:ext cx="8077199" cy="12814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C3E5D0D-C951-47B4-882B-FC4F0EB5BD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2" t="27735"/>
          <a:stretch/>
        </p:blipFill>
        <p:spPr>
          <a:xfrm flipH="1">
            <a:off x="560072" y="0"/>
            <a:ext cx="6478903" cy="207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720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D167AD27-BB9F-431A-8475-A71577E20C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64"/>
          <a:stretch/>
        </p:blipFill>
        <p:spPr>
          <a:xfrm>
            <a:off x="3214878" y="0"/>
            <a:ext cx="8977122" cy="75783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2E1A42C-22E9-4194-9F70-F5B78E7A87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78" y="4743450"/>
            <a:ext cx="8977122" cy="172878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A9D7AB5-2DD9-4C5C-AA3B-C8B5AFAD144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277" y="4457414"/>
            <a:ext cx="9209723" cy="230085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A7ABF38-8A37-41C4-9BE6-DB9A461EB57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880" y="5486400"/>
            <a:ext cx="10309120" cy="13716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DDCA0E5-9AEC-4057-8941-2D356F59C7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8975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9BF61AE-CAC0-4105-A39D-853B641B473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42645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2221000-11D2-48FB-88D7-938FC96DF78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6676"/>
            <a:ext cx="4598188" cy="576132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D45468A-EE36-4C24-91C2-BDAB5AD2AA1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768" y="5517214"/>
            <a:ext cx="959554" cy="100488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1294C95-A3FC-4C14-BBEC-673377DF4C8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629775" y="-1"/>
            <a:ext cx="2562224" cy="3210351"/>
          </a:xfrm>
          <a:prstGeom prst="rect">
            <a:avLst/>
          </a:prstGeom>
        </p:spPr>
      </p:pic>
      <p:sp>
        <p:nvSpPr>
          <p:cNvPr id="14" name="标题 9">
            <a:extLst>
              <a:ext uri="{FF2B5EF4-FFF2-40B4-BE49-F238E27FC236}">
                <a16:creationId xmlns:a16="http://schemas.microsoft.com/office/drawing/2014/main" id="{18B2922A-4CAE-42B2-AEB9-B51BDF0E3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2451" y="1092952"/>
            <a:ext cx="1231106" cy="4103688"/>
          </a:xfrm>
          <a:noFill/>
        </p:spPr>
        <p:txBody>
          <a:bodyPr vert="eaVert" wrap="none" lIns="0" tIns="0" rIns="0" bIns="0" rtlCol="0">
            <a:spAutoFit/>
          </a:bodyPr>
          <a:lstStyle>
            <a:lvl1pPr>
              <a:lnSpc>
                <a:spcPct val="100000"/>
              </a:lnSpc>
              <a:defRPr lang="zh-CN" altLang="en-US" sz="8000">
                <a:solidFill>
                  <a:srgbClr val="A27E5F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编辑标题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381B52A8-16E7-40E6-837E-98A6E856BAF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45888" y="786168"/>
            <a:ext cx="626325" cy="2257028"/>
          </a:xfrm>
          <a:noFill/>
        </p:spPr>
        <p:txBody>
          <a:bodyPr vert="eaVert" wrap="none" lIns="0" tIns="0" rIns="0" bIns="0" rtlCol="0" anchor="ctr" anchorCtr="0">
            <a:spAutoFit/>
          </a:bodyPr>
          <a:lstStyle>
            <a:lvl1pPr marL="0" indent="0">
              <a:buNone/>
              <a:defRPr lang="zh-CN" altLang="en-US" sz="4400" dirty="0" smtClean="0">
                <a:solidFill>
                  <a:srgbClr val="A27E5F"/>
                </a:solidFill>
                <a:latin typeface="字魂73号-江南手书" panose="00000500000000000000" pitchFamily="2" charset="-122"/>
                <a:ea typeface="字魂73号-江南手书" panose="00000500000000000000" pitchFamily="2" charset="-122"/>
              </a:defRPr>
            </a:lvl1pPr>
            <a:lvl2pPr marL="228600" indent="0">
              <a:buNone/>
              <a:defRPr lang="zh-CN" altLang="en-US" sz="1800" dirty="0" smtClean="0"/>
            </a:lvl2pPr>
            <a:lvl3pPr marL="685800" indent="0">
              <a:buNone/>
              <a:defRPr lang="zh-CN" altLang="en-US" sz="1800" dirty="0" smtClean="0"/>
            </a:lvl3pPr>
            <a:lvl4pPr marL="1143000" indent="0">
              <a:buNone/>
              <a:defRPr lang="zh-CN" altLang="en-US" dirty="0" smtClean="0"/>
            </a:lvl4pPr>
            <a:lvl5pPr marL="1600200" indent="0">
              <a:buNone/>
              <a:defRPr lang="zh-CN" altLang="en-US" dirty="0"/>
            </a:lvl5pPr>
          </a:lstStyle>
          <a:p>
            <a:pPr marL="0" lvl="0" algn="ctr"/>
            <a:r>
              <a:rPr lang="zh-CN" altLang="en-US" dirty="0"/>
              <a:t>编辑文本</a:t>
            </a:r>
          </a:p>
        </p:txBody>
      </p:sp>
    </p:spTree>
    <p:extLst>
      <p:ext uri="{BB962C8B-B14F-4D97-AF65-F5344CB8AC3E}">
        <p14:creationId xmlns:p14="http://schemas.microsoft.com/office/powerpoint/2010/main" val="370668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>
        <p:tmplLst>
          <p:tmpl>
            <p:tnLst>
              <p:par>
                <p:cTn presetID="55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0.7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705D782A-D6E6-4178-8116-EF97173449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70"/>
          <a:stretch/>
        </p:blipFill>
        <p:spPr>
          <a:xfrm flipH="1" flipV="1">
            <a:off x="0" y="0"/>
            <a:ext cx="5562600" cy="84392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B1B3BFE-1863-465E-9849-E4BBBE3261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84"/>
          <a:stretch/>
        </p:blipFill>
        <p:spPr>
          <a:xfrm flipH="1" flipV="1">
            <a:off x="-1" y="6902"/>
            <a:ext cx="4048125" cy="8414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181D9823-9087-4703-9A44-A3AAC1D332C5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376416" y="42851"/>
            <a:ext cx="1826141" cy="535531"/>
          </a:xfrm>
        </p:spPr>
        <p:txBody>
          <a:bodyPr vert="horz" wrap="none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5E910F8-F78C-4D7F-A405-48435CCB8F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1" t="31839" r="221" b="-4104"/>
          <a:stretch/>
        </p:blipFill>
        <p:spPr>
          <a:xfrm>
            <a:off x="6798945" y="-4451"/>
            <a:ext cx="5286375" cy="169674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B40F9DA-B75B-4F7C-AEA2-829BCD89AB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746" y="5918828"/>
            <a:ext cx="4382254" cy="84392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B562D6B-DAB2-444C-8A36-42BC9337F25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5734816"/>
            <a:ext cx="4495800" cy="112318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C0C9218-9622-4E80-89CD-64458C0014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20" y="6188442"/>
            <a:ext cx="5032479" cy="66955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4EEC4B8-96B9-481C-85DC-92B88079C2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5"/>
          <a:stretch/>
        </p:blipFill>
        <p:spPr>
          <a:xfrm flipH="1">
            <a:off x="10185953" y="4442461"/>
            <a:ext cx="2006045" cy="241553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2A18895-DDE6-45CC-B7F1-F2EEEB86E8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8"/>
          <a:stretch/>
        </p:blipFill>
        <p:spPr>
          <a:xfrm flipH="1">
            <a:off x="10040169" y="4442461"/>
            <a:ext cx="2151829" cy="241553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8F0EDC3-DD8C-410C-8CA9-9517EC15E46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62033">
            <a:off x="10746136" y="5682958"/>
            <a:ext cx="450458" cy="47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164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5">
            <a:extLst>
              <a:ext uri="{FF2B5EF4-FFF2-40B4-BE49-F238E27FC236}">
                <a16:creationId xmlns:a16="http://schemas.microsoft.com/office/drawing/2014/main" id="{D2CF7FBC-0DCE-4430-927A-758913C29D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32958" y="910849"/>
            <a:ext cx="2926082" cy="424732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23014">
                <a:schemeClr val="bg1">
                  <a:alpha val="60000"/>
                </a:schemeClr>
              </a:gs>
              <a:gs pos="7600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2400">
                <a:solidFill>
                  <a:srgbClr val="FDA628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A539F30-AD45-4847-8EC6-C82D99AD72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70"/>
          <a:stretch/>
        </p:blipFill>
        <p:spPr>
          <a:xfrm flipH="1" flipV="1">
            <a:off x="0" y="0"/>
            <a:ext cx="5562600" cy="84392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74E9D4C1-C7E1-4D04-9C30-F34D7A7EB3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84"/>
          <a:stretch/>
        </p:blipFill>
        <p:spPr>
          <a:xfrm flipH="1" flipV="1">
            <a:off x="-1" y="6902"/>
            <a:ext cx="4048125" cy="841470"/>
          </a:xfrm>
          <a:prstGeom prst="rect">
            <a:avLst/>
          </a:prstGeom>
        </p:spPr>
      </p:pic>
      <p:sp>
        <p:nvSpPr>
          <p:cNvPr id="16" name="标题 1">
            <a:extLst>
              <a:ext uri="{FF2B5EF4-FFF2-40B4-BE49-F238E27FC236}">
                <a16:creationId xmlns:a16="http://schemas.microsoft.com/office/drawing/2014/main" id="{FFD8F7FC-445E-4EA9-B873-3FC2FDD4E0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416" y="42851"/>
            <a:ext cx="1826141" cy="535531"/>
          </a:xfrm>
        </p:spPr>
        <p:txBody>
          <a:bodyPr vert="horz" wrap="none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F7CB8DE-0391-429D-A1BF-A006FBFA7B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1" t="31839" r="221" b="-4104"/>
          <a:stretch/>
        </p:blipFill>
        <p:spPr>
          <a:xfrm>
            <a:off x="6798945" y="-4451"/>
            <a:ext cx="5286375" cy="169674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829446F-1AB2-4C36-BB71-1E297FDE96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746" y="5918828"/>
            <a:ext cx="4382254" cy="84392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949CB3D-4EC5-4D57-868D-6C9AB65EC24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5734816"/>
            <a:ext cx="4495800" cy="112318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CC863CB-BF8B-487F-9143-3BC78541C1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20" y="6188442"/>
            <a:ext cx="5032479" cy="66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55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 animBg="1">
        <p:tmplLst>
          <p:tmpl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-小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5">
            <a:extLst>
              <a:ext uri="{FF2B5EF4-FFF2-40B4-BE49-F238E27FC236}">
                <a16:creationId xmlns:a16="http://schemas.microsoft.com/office/drawing/2014/main" id="{72B9F36A-A851-480C-A172-88FC8B5C04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82252" y="910849"/>
            <a:ext cx="3427494" cy="424732"/>
          </a:xfr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23014">
                <a:schemeClr val="bg1">
                  <a:alpha val="60000"/>
                </a:schemeClr>
              </a:gs>
              <a:gs pos="7600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</p:spPr>
        <p:txBody>
          <a:bodyPr wrap="square" anchor="ctr" anchorCtr="0">
            <a:spAutoFit/>
          </a:bodyPr>
          <a:lstStyle>
            <a:lvl1pPr marL="0" indent="0" algn="ctr">
              <a:buNone/>
              <a:defRPr sz="2400">
                <a:solidFill>
                  <a:srgbClr val="FDA628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DA2A3B5-31ED-4695-AFD5-CBB4944C69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70"/>
          <a:stretch/>
        </p:blipFill>
        <p:spPr>
          <a:xfrm flipH="1" flipV="1">
            <a:off x="0" y="0"/>
            <a:ext cx="5562600" cy="84392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C73B539-616F-495E-A9F2-91B3BE1E7D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84"/>
          <a:stretch/>
        </p:blipFill>
        <p:spPr>
          <a:xfrm flipH="1" flipV="1">
            <a:off x="-1" y="6902"/>
            <a:ext cx="4048125" cy="841470"/>
          </a:xfrm>
          <a:prstGeom prst="rect">
            <a:avLst/>
          </a:prstGeom>
        </p:spPr>
      </p:pic>
      <p:sp>
        <p:nvSpPr>
          <p:cNvPr id="15" name="标题 1">
            <a:extLst>
              <a:ext uri="{FF2B5EF4-FFF2-40B4-BE49-F238E27FC236}">
                <a16:creationId xmlns:a16="http://schemas.microsoft.com/office/drawing/2014/main" id="{C1CF095A-743A-408A-99D4-99F43DE23B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416" y="42851"/>
            <a:ext cx="1826141" cy="535531"/>
          </a:xfrm>
        </p:spPr>
        <p:txBody>
          <a:bodyPr vert="horz" wrap="none">
            <a:sp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432E8EC-BE65-4938-8895-18277A3B2C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91" t="31839" r="221" b="-4104"/>
          <a:stretch/>
        </p:blipFill>
        <p:spPr>
          <a:xfrm>
            <a:off x="6798945" y="-4451"/>
            <a:ext cx="5286375" cy="169674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266C6F5-E918-47B3-8C26-7C45A9BDA0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746" y="5918828"/>
            <a:ext cx="4382254" cy="84392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FCE6580F-47DE-4B37-8732-6A0CC7FACC1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5734816"/>
            <a:ext cx="4495800" cy="112318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3746162-D9C4-418B-B994-0554A012D08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520" y="6188442"/>
            <a:ext cx="5032479" cy="66955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0DBCED8-8809-4FFF-9B47-2CC0D7F411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04695" y="4869180"/>
            <a:ext cx="1587303" cy="1988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6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>
        <p:tmplLst>
          <p:tmpl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6" presetClass="entr" presetSubtype="37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barn(outVertical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6BC8C-8D4F-E475-DB3B-10C99D8167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6A6FC1-B9AE-4178-D72B-BF7C8B0D6D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7FB5F-6A55-B424-B7EE-B87B7073ED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12/3/2023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D3D89B-D374-897A-ACE2-7AF06AA2C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FF988A-C137-871D-1970-E7C3D8010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21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C2706-B521-A3FA-2F8F-CC67E1ED5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A6A9C8-5F4B-5613-B0B0-634A51990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D691C2-7BBF-5961-F8A1-2F22ACC3B2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12/3/2023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E6BC80-A388-E04B-DEAC-39701D169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398D9-5B23-38E3-FFD8-3D48D981C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116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6DA22-52B1-267D-4310-129AEBAD8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983C0-8520-CB8A-643A-54245BF1CE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8B39C4-3CB9-3700-FD76-A43EDD4CB7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04C346-F71F-42B0-B868-912ED63871DF}" type="datetimeFigureOut">
              <a:rPr lang="en-US" smtClean="0"/>
              <a:t>12/3/2023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2E14DD-1683-CF15-E8F8-55EE83C29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35162-7450-8382-12AB-A6C0EFEDD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863A9B-B216-4E12-8E40-3742C12604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725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D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EDF7F50-9DDC-429D-A844-AD51A1F5F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12E0433-87B9-4779-86C5-57874C3D4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FD3B07-D806-4BE0-B72B-DB0275B7B0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137CA-D131-4EF6-9B14-D9F7E276C745}" type="datetimeFigureOut">
              <a:rPr lang="zh-CN" altLang="en-US" smtClean="0"/>
              <a:t>2023/12/3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1F2046-F07B-4D3E-A33F-27E4276A78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95F106-1773-47AA-88ED-9215FDFC77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55A1B-FC52-483B-B683-58CCB79784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053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1" r:id="rId2"/>
    <p:sldLayoutId id="2147483660" r:id="rId3"/>
    <p:sldLayoutId id="2147483654" r:id="rId4"/>
    <p:sldLayoutId id="2147483662" r:id="rId5"/>
    <p:sldLayoutId id="21474836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4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8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7.jpeg"/><Relationship Id="rId11" Type="http://schemas.microsoft.com/office/2007/relationships/hdphoto" Target="../media/hdphoto1.wdp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13.png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2.jp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11" Type="http://schemas.openxmlformats.org/officeDocument/2006/relationships/image" Target="../media/image46.png"/><Relationship Id="rId5" Type="http://schemas.microsoft.com/office/2007/relationships/hdphoto" Target="../media/hdphoto2.wdp"/><Relationship Id="rId10" Type="http://schemas.microsoft.com/office/2007/relationships/hdphoto" Target="../media/hdphoto1.wdp"/><Relationship Id="rId4" Type="http://schemas.openxmlformats.org/officeDocument/2006/relationships/image" Target="../media/image43.png"/><Relationship Id="rId9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尤克里里">
            <a:hlinkClick r:id="" action="ppaction://media"/>
            <a:extLst>
              <a:ext uri="{FF2B5EF4-FFF2-40B4-BE49-F238E27FC236}">
                <a16:creationId xmlns:a16="http://schemas.microsoft.com/office/drawing/2014/main" id="{986F7E62-7D64-4F0D-8814-D3FEB6C952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32092" y="6965950"/>
            <a:ext cx="609600" cy="6096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0CBFE1E-5098-44DA-B52F-C33E5C6233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647" y="5550570"/>
            <a:ext cx="949736" cy="99460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5CAB6D0-ABF0-FBD4-60C0-9C9D0C4AB29F}"/>
              </a:ext>
            </a:extLst>
          </p:cNvPr>
          <p:cNvSpPr/>
          <p:nvPr/>
        </p:nvSpPr>
        <p:spPr>
          <a:xfrm>
            <a:off x="304799" y="224118"/>
            <a:ext cx="11573435" cy="6409764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2F59D8-3B87-EFFA-9C74-695D40860E7F}"/>
              </a:ext>
            </a:extLst>
          </p:cNvPr>
          <p:cNvSpPr txBox="1"/>
          <p:nvPr/>
        </p:nvSpPr>
        <p:spPr>
          <a:xfrm>
            <a:off x="3128683" y="224118"/>
            <a:ext cx="5934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dirty="0">
                <a:solidFill>
                  <a:srgbClr val="002060"/>
                </a:solidFill>
                <a:latin typeface="Times New Roman" panose="02020603050405020304" pitchFamily="18" charset="0"/>
                <a:ea typeface="Aachen" panose="02020500000000000000" pitchFamily="18" charset="-93"/>
                <a:cs typeface="Times New Roman" panose="02020603050405020304" pitchFamily="18" charset="0"/>
              </a:rPr>
              <a:t>UBND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Aachen" panose="02020500000000000000" pitchFamily="18" charset="-93"/>
                <a:cs typeface="Times New Roman" panose="02020603050405020304" pitchFamily="18" charset="0"/>
              </a:rPr>
              <a:t>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Aachen" panose="02020500000000000000" pitchFamily="18" charset="-93"/>
                <a:cs typeface="Times New Roman" panose="02020603050405020304" pitchFamily="18" charset="0"/>
              </a:rPr>
              <a:t>TRƯỜNG MẦM NON THẠCH CẦU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069D7F9-39A6-0EE1-C6EA-37597B647C06}"/>
              </a:ext>
            </a:extLst>
          </p:cNvPr>
          <p:cNvSpPr txBox="1"/>
          <p:nvPr/>
        </p:nvSpPr>
        <p:spPr>
          <a:xfrm>
            <a:off x="2066360" y="2344110"/>
            <a:ext cx="80503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 VỰC PHÁT TRIỂN NHẬN THỨC</a:t>
            </a:r>
          </a:p>
          <a:p>
            <a:pPr algn="ctr"/>
            <a:r>
              <a:rPr lang="vi-VN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KHÁM PHÁ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0BDC22-EDE8-C273-91BB-A50157AA7510}"/>
              </a:ext>
            </a:extLst>
          </p:cNvPr>
          <p:cNvSpPr txBox="1"/>
          <p:nvPr/>
        </p:nvSpPr>
        <p:spPr>
          <a:xfrm>
            <a:off x="2196192" y="3383342"/>
            <a:ext cx="784411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Đề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tài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: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Khám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phá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gạo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vi-VN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nếp,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gạo</a:t>
            </a:r>
            <a:r>
              <a:rPr lang="en-US" sz="4000" b="1" dirty="0">
                <a:solidFill>
                  <a:srgbClr val="0070C0"/>
                </a:solidFill>
                <a:latin typeface="Lobster Two" panose="02000506000000020003" pitchFamily="2" charset="0"/>
              </a:rPr>
              <a:t> </a:t>
            </a:r>
            <a:r>
              <a:rPr lang="en-US" sz="4000" b="1" dirty="0" err="1">
                <a:solidFill>
                  <a:srgbClr val="0070C0"/>
                </a:solidFill>
                <a:latin typeface="Lobster Two" panose="02000506000000020003" pitchFamily="2" charset="0"/>
              </a:rPr>
              <a:t>tẻ</a:t>
            </a:r>
            <a:endParaRPr lang="en-US" sz="4000" b="1" dirty="0">
              <a:solidFill>
                <a:srgbClr val="0070C0"/>
              </a:solidFill>
              <a:latin typeface="Lobster Two" panose="02000506000000020003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Lứa</a:t>
            </a:r>
            <a:r>
              <a:rPr lang="en-US" sz="2400" b="1" dirty="0">
                <a:solidFill>
                  <a:srgbClr val="FF0000"/>
                </a:solidFill>
                <a:latin typeface="Lobster Two" panose="02000506000000020003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tuổi</a:t>
            </a:r>
            <a:r>
              <a:rPr lang="en-US" sz="2400" b="1" dirty="0">
                <a:solidFill>
                  <a:srgbClr val="FF0000"/>
                </a:solidFill>
                <a:latin typeface="Lobster Two" panose="02000506000000020003" pitchFamily="2" charset="0"/>
              </a:rPr>
              <a:t>: </a:t>
            </a: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Mẫu</a:t>
            </a:r>
            <a:r>
              <a:rPr lang="en-US" sz="2400" b="1" dirty="0">
                <a:solidFill>
                  <a:srgbClr val="FF0000"/>
                </a:solidFill>
                <a:latin typeface="Lobster Two" panose="02000506000000020003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giáo</a:t>
            </a:r>
            <a:r>
              <a:rPr lang="en-US" sz="2400" b="1" dirty="0">
                <a:solidFill>
                  <a:srgbClr val="FF0000"/>
                </a:solidFill>
                <a:latin typeface="Lobster Two" panose="02000506000000020003" pitchFamily="2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lớn</a:t>
            </a:r>
            <a:r>
              <a:rPr lang="en-US" sz="2400" b="1" dirty="0">
                <a:solidFill>
                  <a:srgbClr val="FF0000"/>
                </a:solidFill>
                <a:latin typeface="Lobster Two" panose="02000506000000020003" pitchFamily="2" charset="0"/>
              </a:rPr>
              <a:t>  5 – 6 </a:t>
            </a:r>
            <a:r>
              <a:rPr lang="en-US" sz="2400" b="1" dirty="0" err="1">
                <a:solidFill>
                  <a:srgbClr val="FF0000"/>
                </a:solidFill>
                <a:latin typeface="Lobster Two" panose="02000506000000020003" pitchFamily="2" charset="0"/>
              </a:rPr>
              <a:t>tuổi</a:t>
            </a:r>
            <a:endParaRPr lang="vi-VN" sz="2400" b="1" dirty="0">
              <a:solidFill>
                <a:srgbClr val="FF0000"/>
              </a:solidFill>
              <a:latin typeface="Lobster Two" panose="02000506000000020003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vi-VN" sz="2400" b="1" dirty="0">
                <a:solidFill>
                  <a:srgbClr val="002060"/>
                </a:solidFill>
                <a:latin typeface="Lobster Two" panose="02000506000000020003" pitchFamily="2" charset="0"/>
              </a:rPr>
              <a:t>Giáo viên: </a:t>
            </a:r>
            <a:r>
              <a:rPr lang="en-US" sz="2400" b="1" dirty="0" err="1">
                <a:solidFill>
                  <a:srgbClr val="002060"/>
                </a:solidFill>
                <a:latin typeface="Lobster Two" panose="02000506000000020003" pitchFamily="2" charset="0"/>
              </a:rPr>
              <a:t>Nguyễn</a:t>
            </a:r>
            <a:r>
              <a:rPr lang="en-US" sz="2400" b="1" dirty="0">
                <a:solidFill>
                  <a:srgbClr val="002060"/>
                </a:solidFill>
                <a:latin typeface="Lobster Two" panose="02000506000000020003" pitchFamily="2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Lobster Two" panose="02000506000000020003" pitchFamily="2" charset="0"/>
              </a:rPr>
              <a:t>Thị</a:t>
            </a:r>
            <a:r>
              <a:rPr lang="en-US" sz="2400" b="1" dirty="0">
                <a:solidFill>
                  <a:srgbClr val="002060"/>
                </a:solidFill>
                <a:latin typeface="Lobster Two" panose="02000506000000020003" pitchFamily="2" charset="0"/>
              </a:rPr>
              <a:t> Kim Chi</a:t>
            </a:r>
          </a:p>
          <a:p>
            <a:pPr algn="ctr"/>
            <a:endParaRPr lang="en-US" sz="2400" b="1" dirty="0">
              <a:solidFill>
                <a:srgbClr val="FF0000"/>
              </a:solidFill>
              <a:latin typeface="Lobster Two" panose="02000506000000020003" pitchFamily="2" charset="0"/>
            </a:endParaRPr>
          </a:p>
          <a:p>
            <a:pPr algn="ctr"/>
            <a:endParaRPr lang="en-US" sz="2400" b="1" dirty="0">
              <a:solidFill>
                <a:srgbClr val="FF0000"/>
              </a:solidFill>
              <a:latin typeface="Lobster Two" panose="02000506000000020003" pitchFamily="2" charset="0"/>
            </a:endParaRPr>
          </a:p>
          <a:p>
            <a:pPr algn="ctr"/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Năm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 </a:t>
            </a:r>
            <a:r>
              <a:rPr lang="en-US" sz="2400" b="1" dirty="0" err="1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học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: </a:t>
            </a:r>
            <a:r>
              <a:rPr lang="vi-VN" sz="2400" b="1" dirty="0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2023</a:t>
            </a:r>
            <a:r>
              <a:rPr lang="en-US" sz="2400" b="1" dirty="0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 - </a:t>
            </a:r>
            <a:r>
              <a:rPr lang="vi-VN" sz="2400" b="1" dirty="0">
                <a:solidFill>
                  <a:schemeClr val="bg2">
                    <a:lumMod val="10000"/>
                  </a:schemeClr>
                </a:solidFill>
                <a:latin typeface="Lobster Two" panose="02000506000000020003" pitchFamily="2" charset="0"/>
              </a:rPr>
              <a:t>2024</a:t>
            </a:r>
            <a:endParaRPr lang="en-US" sz="2400" b="1" dirty="0">
              <a:solidFill>
                <a:schemeClr val="bg2">
                  <a:lumMod val="10000"/>
                </a:schemeClr>
              </a:solidFill>
              <a:latin typeface="Lobster Two" panose="02000506000000020003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EAD325-CBFE-47B0-B49A-7DB93C9E64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159" y="932004"/>
            <a:ext cx="2025015" cy="141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3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0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69+ Hình nền Powerpoint đẹp, đơn giản, ấn tượng theo Chủ đề">
            <a:extLst>
              <a:ext uri="{FF2B5EF4-FFF2-40B4-BE49-F238E27FC236}">
                <a16:creationId xmlns:a16="http://schemas.microsoft.com/office/drawing/2014/main" id="{9369BC9D-D3EC-6CB8-1469-BEAE8FC86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AE3B72-8EFB-877A-5795-3039FDCEA4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502214" cy="2074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735004-D789-ED8E-39E8-F44E6BE480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348" y="-66086"/>
            <a:ext cx="3421626" cy="20904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7F61F7-EA7E-F175-30C2-BD495465CE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2567" y="-16107"/>
            <a:ext cx="3015224" cy="181703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A1B5F05-D142-09A1-184E-23B20152CB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8360" y="2289010"/>
            <a:ext cx="2903640" cy="19904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3B3480F-9871-FF37-F910-75CED72118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88359" y="4722695"/>
            <a:ext cx="2903641" cy="21353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D71F99D-6BA5-88B1-B4BA-2D6FE7CAD0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20927" y="4767568"/>
            <a:ext cx="3087330" cy="20904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BBBF696-6F2B-EB9C-EBB5-32C72117BE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02658" y="4783675"/>
            <a:ext cx="3178893" cy="207432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C864304-69C3-3EA3-FEE0-730801A20F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2337894"/>
            <a:ext cx="3502215" cy="21822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BED541F-F733-EB3D-CE6E-7324FAA9165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19167" y="2214048"/>
            <a:ext cx="4620033" cy="2413794"/>
          </a:xfrm>
          <a:prstGeom prst="rect">
            <a:avLst/>
          </a:prstGeom>
        </p:spPr>
      </p:pic>
      <p:sp>
        <p:nvSpPr>
          <p:cNvPr id="23" name="Arrow: Right 22">
            <a:extLst>
              <a:ext uri="{FF2B5EF4-FFF2-40B4-BE49-F238E27FC236}">
                <a16:creationId xmlns:a16="http://schemas.microsoft.com/office/drawing/2014/main" id="{97494DF8-6343-0311-E266-C479026853FC}"/>
              </a:ext>
            </a:extLst>
          </p:cNvPr>
          <p:cNvSpPr/>
          <p:nvPr/>
        </p:nvSpPr>
        <p:spPr>
          <a:xfrm>
            <a:off x="3609804" y="892408"/>
            <a:ext cx="716953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73FC6A31-773C-0031-68E2-1FBB7573542A}"/>
              </a:ext>
            </a:extLst>
          </p:cNvPr>
          <p:cNvSpPr/>
          <p:nvPr/>
        </p:nvSpPr>
        <p:spPr>
          <a:xfrm>
            <a:off x="8185794" y="866945"/>
            <a:ext cx="716953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05D1969E-9BB2-A528-CB4F-9C22668810EA}"/>
              </a:ext>
            </a:extLst>
          </p:cNvPr>
          <p:cNvSpPr/>
          <p:nvPr/>
        </p:nvSpPr>
        <p:spPr>
          <a:xfrm rot="5400000">
            <a:off x="10642947" y="1828518"/>
            <a:ext cx="410771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F664F980-1132-E7FC-9DAA-A232BB51E056}"/>
              </a:ext>
            </a:extLst>
          </p:cNvPr>
          <p:cNvSpPr/>
          <p:nvPr/>
        </p:nvSpPr>
        <p:spPr>
          <a:xfrm rot="5400000">
            <a:off x="10642947" y="4291386"/>
            <a:ext cx="410771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091C0C1-FAA9-2A3C-0E6C-411E6FA498B1}"/>
              </a:ext>
            </a:extLst>
          </p:cNvPr>
          <p:cNvSpPr/>
          <p:nvPr/>
        </p:nvSpPr>
        <p:spPr>
          <a:xfrm rot="10800000">
            <a:off x="8792922" y="5647056"/>
            <a:ext cx="410771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80F9DC29-B557-6E9D-7805-5937B6D6834D}"/>
              </a:ext>
            </a:extLst>
          </p:cNvPr>
          <p:cNvSpPr/>
          <p:nvPr/>
        </p:nvSpPr>
        <p:spPr>
          <a:xfrm rot="10800000">
            <a:off x="4819308" y="5566975"/>
            <a:ext cx="716953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2" name="Arrow: Bent 31">
            <a:extLst>
              <a:ext uri="{FF2B5EF4-FFF2-40B4-BE49-F238E27FC236}">
                <a16:creationId xmlns:a16="http://schemas.microsoft.com/office/drawing/2014/main" id="{3B59F7BC-5C44-74F9-6A4D-CAB3BFE0059F}"/>
              </a:ext>
            </a:extLst>
          </p:cNvPr>
          <p:cNvSpPr/>
          <p:nvPr/>
        </p:nvSpPr>
        <p:spPr>
          <a:xfrm rot="16200000">
            <a:off x="461460" y="5098126"/>
            <a:ext cx="947722" cy="937698"/>
          </a:xfrm>
          <a:prstGeom prst="ben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1DAB58C1-6D96-C28C-C07C-E7B154A50548}"/>
              </a:ext>
            </a:extLst>
          </p:cNvPr>
          <p:cNvSpPr/>
          <p:nvPr/>
        </p:nvSpPr>
        <p:spPr>
          <a:xfrm>
            <a:off x="3633858" y="3183194"/>
            <a:ext cx="453665" cy="4916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03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2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4B3909-3D0B-0F5E-7BE8-E93E306B7C11}"/>
              </a:ext>
            </a:extLst>
          </p:cNvPr>
          <p:cNvSpPr txBox="1"/>
          <p:nvPr/>
        </p:nvSpPr>
        <p:spPr>
          <a:xfrm>
            <a:off x="2790241" y="1956619"/>
            <a:ext cx="688682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</a:t>
            </a:r>
          </a:p>
          <a:p>
            <a:pPr algn="ctr"/>
            <a:r>
              <a:rPr lang="vi-VN" sz="6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 thóc nảy mầm</a:t>
            </a:r>
            <a:endParaRPr lang="en-US" sz="6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837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54C2900-BEAA-FF51-90B0-24E7936C603E}"/>
              </a:ext>
            </a:extLst>
          </p:cNvPr>
          <p:cNvSpPr txBox="1"/>
          <p:nvPr/>
        </p:nvSpPr>
        <p:spPr>
          <a:xfrm>
            <a:off x="2841523" y="1779975"/>
            <a:ext cx="82984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b="1" dirty="0">
                <a:solidFill>
                  <a:schemeClr val="bg1"/>
                </a:solidFill>
                <a:latin typeface="Roboto Slab Black" pitchFamily="2" charset="0"/>
                <a:ea typeface="Roboto Slab Black" pitchFamily="2" charset="0"/>
              </a:rPr>
              <a:t>THÍ NGHIỆM</a:t>
            </a:r>
          </a:p>
          <a:p>
            <a:pPr algn="ctr"/>
            <a:r>
              <a:rPr lang="vi-VN" sz="7200" b="1" dirty="0">
                <a:solidFill>
                  <a:srgbClr val="FFFF00"/>
                </a:solidFill>
                <a:latin typeface="Roboto Slab Black" pitchFamily="2" charset="0"/>
                <a:ea typeface="Roboto Slab Black" pitchFamily="2" charset="0"/>
              </a:rPr>
              <a:t>HẠT GẠO ĐỔI MÀU</a:t>
            </a:r>
            <a:endParaRPr lang="en-US" sz="7200" b="1" dirty="0">
              <a:solidFill>
                <a:srgbClr val="FFFF00"/>
              </a:solidFill>
              <a:latin typeface="Roboto Slab Black" pitchFamily="2" charset="0"/>
              <a:ea typeface="Roboto Slab Black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5558F54-21E9-F423-83C2-AF870E88B1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421" y="3923863"/>
            <a:ext cx="3062402" cy="27714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A8CD160-8A2A-BF26-D713-FB8427D4F6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520" y="4163812"/>
            <a:ext cx="2810327" cy="2861849"/>
          </a:xfrm>
          <a:prstGeom prst="rect">
            <a:avLst/>
          </a:prstGeom>
        </p:spPr>
      </p:pic>
      <p:pic>
        <p:nvPicPr>
          <p:cNvPr id="2" name="July - My Soul">
            <a:hlinkClick r:id="" action="ppaction://media"/>
            <a:extLst>
              <a:ext uri="{FF2B5EF4-FFF2-40B4-BE49-F238E27FC236}">
                <a16:creationId xmlns:a16="http://schemas.microsoft.com/office/drawing/2014/main" id="{D89B34E9-BE24-87B1-710E-1AF3E24CEC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40015" y="5949597"/>
            <a:ext cx="775417" cy="77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0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3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ên Cookie ft Thanh Ngân - Chiếc Bụng Đói - Official Video">
            <a:hlinkClick r:id="" action="ppaction://media"/>
            <a:extLst>
              <a:ext uri="{FF2B5EF4-FFF2-40B4-BE49-F238E27FC236}">
                <a16:creationId xmlns:a16="http://schemas.microsoft.com/office/drawing/2014/main" id="{83E48586-7017-0587-6300-7111E1B0BF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84327" y="5752154"/>
            <a:ext cx="903236" cy="90323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98B27CC-EF80-F9E7-B4D4-42B8CB9508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7763B2-5CC2-72CB-7B69-878C628898F8}"/>
              </a:ext>
            </a:extLst>
          </p:cNvPr>
          <p:cNvSpPr txBox="1"/>
          <p:nvPr/>
        </p:nvSpPr>
        <p:spPr>
          <a:xfrm>
            <a:off x="3303638" y="2487561"/>
            <a:ext cx="63097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 </a:t>
            </a:r>
            <a:r>
              <a:rPr lang="vi-VN" sz="66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thuởng</a:t>
            </a:r>
            <a:r>
              <a:rPr lang="vi-VN" sz="6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thức</a:t>
            </a:r>
            <a:endParaRPr lang="en-US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ách nấu xôi xéo ngô thơm ngon, dẻo, đẹp mắt cho bữa sáng">
            <a:extLst>
              <a:ext uri="{FF2B5EF4-FFF2-40B4-BE49-F238E27FC236}">
                <a16:creationId xmlns:a16="http://schemas.microsoft.com/office/drawing/2014/main" id="{26E1F207-461B-17F5-93F8-FF0563345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19" y="344436"/>
            <a:ext cx="38100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ách nấu cháo cồi sò điệp đơn giản, dinh dưỡng, tốt cho sức khỏe">
            <a:extLst>
              <a:ext uri="{FF2B5EF4-FFF2-40B4-BE49-F238E27FC236}">
                <a16:creationId xmlns:a16="http://schemas.microsoft.com/office/drawing/2014/main" id="{0539BD5A-CEAC-4B0D-24C0-2ABF0ED80F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21" y="4630686"/>
            <a:ext cx="38100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DCB770-0A93-5396-77D9-44A5A05FC6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95346" y="4630686"/>
            <a:ext cx="3442464" cy="21431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96368D-8F19-15FE-7193-26A45F688D7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40662" y="4630686"/>
            <a:ext cx="3442464" cy="21652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7DF2C4F-28BC-1A6A-4E37-8E66845839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250" b="100000" l="4125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810" y="-287688"/>
            <a:ext cx="3062938" cy="306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9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9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888D6B1-64C4-C3B4-D5A3-FBCB65C97F33}"/>
              </a:ext>
            </a:extLst>
          </p:cNvPr>
          <p:cNvSpPr/>
          <p:nvPr/>
        </p:nvSpPr>
        <p:spPr>
          <a:xfrm>
            <a:off x="164840" y="149927"/>
            <a:ext cx="11899641" cy="6605436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FA9677-2A2C-06F5-29CA-3079E0DE6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000" l="5000" r="96889">
                        <a14:foregroundMark x1="23444" y1="28864" x2="29667" y2="26818"/>
                        <a14:foregroundMark x1="33889" y1="23864" x2="38444" y2="23864"/>
                        <a14:foregroundMark x1="43000" y1="17955" x2="50333" y2="17045"/>
                        <a14:foregroundMark x1="58222" y1="12273" x2="58222" y2="12273"/>
                        <a14:foregroundMark x1="57667" y1="12273" x2="50889" y2="13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19" y="507347"/>
            <a:ext cx="4406417" cy="24908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053F1C-3B24-5609-6426-34918D6851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257" y="445138"/>
            <a:ext cx="3141393" cy="23151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EA1264E-6127-A0CC-1954-A860FF3180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772" b="96266" l="882" r="995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14" y="3606155"/>
            <a:ext cx="3845767" cy="272596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67C7A03-72FC-D8E4-D9C0-D4F55F608CF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250" b="100000" l="4125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920" y="3269186"/>
            <a:ext cx="3062938" cy="306293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F1678B6-8ADE-D3C8-6902-E78432E8997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49622" y="525876"/>
            <a:ext cx="3424956" cy="228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51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1827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Christina Perri  Jar of Hearts  Jun Sung Ahn Violin Cover">
            <a:hlinkClick r:id="" action="ppaction://media"/>
            <a:extLst>
              <a:ext uri="{FF2B5EF4-FFF2-40B4-BE49-F238E27FC236}">
                <a16:creationId xmlns:a16="http://schemas.microsoft.com/office/drawing/2014/main" id="{D69557F9-C1B7-2451-F64E-D9155009440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250" end="21705.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7902" y="6086169"/>
            <a:ext cx="731490" cy="73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44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4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703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102129-E5F5-9F91-59FE-43A815B449F9}"/>
              </a:ext>
            </a:extLst>
          </p:cNvPr>
          <p:cNvSpPr txBox="1"/>
          <p:nvPr/>
        </p:nvSpPr>
        <p:spPr>
          <a:xfrm>
            <a:off x="4338918" y="1263134"/>
            <a:ext cx="35141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>
                <a:solidFill>
                  <a:srgbClr val="00B050"/>
                </a:solidFill>
                <a:latin typeface="Lobster Two" panose="02000506000000020003" pitchFamily="2" charset="0"/>
              </a:rPr>
              <a:t>KHÁM PHÁ</a:t>
            </a:r>
            <a:endParaRPr lang="en-US" sz="5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E44BF1-E682-ABD4-8572-AFE385532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186464"/>
            <a:ext cx="7315200" cy="4120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76924459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102129-E5F5-9F91-59FE-43A815B449F9}"/>
              </a:ext>
            </a:extLst>
          </p:cNvPr>
          <p:cNvSpPr txBox="1"/>
          <p:nvPr/>
        </p:nvSpPr>
        <p:spPr>
          <a:xfrm>
            <a:off x="4338918" y="1263134"/>
            <a:ext cx="351416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Lobster Two" panose="02000506000000020003" pitchFamily="2" charset="0"/>
                <a:ea typeface="字魂86号-杨任东楷书"/>
                <a:cs typeface="+mn-cs"/>
              </a:rPr>
              <a:t>KHÁM PHÁ</a:t>
            </a:r>
            <a:endParaRPr kumimoji="0" lang="en-US" sz="5400" b="0" i="0" u="none" strike="noStrike" kern="1200" cap="none" spc="0" normalizeH="0" baseline="0" noProof="0">
              <a:ln>
                <a:noFill/>
              </a:ln>
              <a:solidFill>
                <a:srgbClr val="757070"/>
              </a:solidFill>
              <a:effectLst/>
              <a:uLnTx/>
              <a:uFillTx/>
              <a:latin typeface="字魂86号-杨任东楷书"/>
              <a:ea typeface="字魂86号-杨任东楷书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E44BF1-E682-ABD4-8572-AFE3855321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186464"/>
            <a:ext cx="7315200" cy="41208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37645204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899BC1-EE0B-F02F-8799-AFB01E65A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716" y="1201993"/>
            <a:ext cx="5125884" cy="38444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65D4F3-E65C-7993-F108-7A671F3BC4FD}"/>
              </a:ext>
            </a:extLst>
          </p:cNvPr>
          <p:cNvSpPr txBox="1"/>
          <p:nvPr/>
        </p:nvSpPr>
        <p:spPr>
          <a:xfrm>
            <a:off x="2231922" y="5271285"/>
            <a:ext cx="30508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 tẻ Nhật </a:t>
            </a:r>
            <a:endParaRPr lang="en-US" sz="4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0A8926-5CFD-2E82-142A-3BF315018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605" y="1201993"/>
            <a:ext cx="4969937" cy="38444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F02385-FAB8-993A-4F85-C9B4749BE600}"/>
              </a:ext>
            </a:extLst>
          </p:cNvPr>
          <p:cNvSpPr txBox="1"/>
          <p:nvPr/>
        </p:nvSpPr>
        <p:spPr>
          <a:xfrm>
            <a:off x="6495184" y="5271285"/>
            <a:ext cx="56968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40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 nếp nương Tây Bắc</a:t>
            </a:r>
            <a:endParaRPr lang="en-US" sz="4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79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F558A1-1A40-4DF8-D007-3DE65510E8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20" y="986298"/>
            <a:ext cx="4977580" cy="413630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51FA4C-F77E-B796-0653-B0AB82423075}"/>
              </a:ext>
            </a:extLst>
          </p:cNvPr>
          <p:cNvSpPr txBox="1"/>
          <p:nvPr/>
        </p:nvSpPr>
        <p:spPr>
          <a:xfrm>
            <a:off x="2477728" y="5319252"/>
            <a:ext cx="18854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 lứt</a:t>
            </a:r>
            <a:endParaRPr lang="en-US" sz="4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4692D3-D013-D800-0880-D6A5A3D5A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9122" y="986298"/>
            <a:ext cx="5397909" cy="41885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619746-1A83-5F25-3720-A8E5141DA9F3}"/>
              </a:ext>
            </a:extLst>
          </p:cNvPr>
          <p:cNvSpPr txBox="1"/>
          <p:nvPr/>
        </p:nvSpPr>
        <p:spPr>
          <a:xfrm>
            <a:off x="7828821" y="5319251"/>
            <a:ext cx="31598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4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Gạo nếp cẩm</a:t>
            </a:r>
            <a:endParaRPr lang="en-US" sz="44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798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828885165883000144">
            <a:hlinkClick r:id="" action="ppaction://media"/>
            <a:extLst>
              <a:ext uri="{FF2B5EF4-FFF2-40B4-BE49-F238E27FC236}">
                <a16:creationId xmlns:a16="http://schemas.microsoft.com/office/drawing/2014/main" id="{04EFAC48-79B6-1AFB-7387-109F8F8F6E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8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55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8F0BD36-55C1-4A17-862A-E5896ADEF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933" y="69745"/>
            <a:ext cx="1893467" cy="535531"/>
          </a:xfrm>
        </p:spPr>
        <p:txBody>
          <a:bodyPr/>
          <a:lstStyle/>
          <a:p>
            <a:r>
              <a:rPr lang="en-US" altLang="zh-CN" dirty="0"/>
              <a:t>KHÁM PHÁ</a:t>
            </a:r>
            <a:endParaRPr lang="zh-CN" altLang="en-US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75B49906-ED17-47DA-8676-60B06D24F2B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57651"/>
            <a:ext cx="2234996" cy="280035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8434A25-CF48-8CF7-56A7-4F4132451B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t="8065" r="27131" b="9187"/>
          <a:stretch/>
        </p:blipFill>
        <p:spPr>
          <a:xfrm rot="3791336">
            <a:off x="1459085" y="363451"/>
            <a:ext cx="2438949" cy="373723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8B61D2-6D90-5CC8-0149-CCC42198527B}"/>
              </a:ext>
            </a:extLst>
          </p:cNvPr>
          <p:cNvSpPr txBox="1"/>
          <p:nvPr/>
        </p:nvSpPr>
        <p:spPr>
          <a:xfrm>
            <a:off x="1699666" y="2007645"/>
            <a:ext cx="2303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achen" panose="02020500000000000000" pitchFamily="18" charset="-93"/>
                <a:ea typeface="Aachen" panose="02020500000000000000" pitchFamily="18" charset="-93"/>
                <a:cs typeface="Aachen" panose="02020500000000000000" pitchFamily="18" charset="-93"/>
              </a:rPr>
              <a:t>NHÓM 1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14481B4-8676-68C3-1408-A1FF4DDEF8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t="8065" r="27131" b="9187"/>
          <a:stretch/>
        </p:blipFill>
        <p:spPr>
          <a:xfrm rot="3791336">
            <a:off x="7181511" y="430579"/>
            <a:ext cx="2438949" cy="373723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A375217-B0BE-2ACB-B500-AA65B05F351C}"/>
              </a:ext>
            </a:extLst>
          </p:cNvPr>
          <p:cNvSpPr txBox="1"/>
          <p:nvPr/>
        </p:nvSpPr>
        <p:spPr>
          <a:xfrm>
            <a:off x="7483117" y="2006810"/>
            <a:ext cx="2303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achen" panose="02020500000000000000" pitchFamily="18" charset="-93"/>
                <a:ea typeface="Aachen" panose="02020500000000000000" pitchFamily="18" charset="-93"/>
                <a:cs typeface="Aachen" panose="02020500000000000000" pitchFamily="18" charset="-93"/>
              </a:rPr>
              <a:t>NHÓM 2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F27DBC4-1949-E4F3-27D4-E6808134BB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t="8065" r="27131" b="9187"/>
          <a:stretch/>
        </p:blipFill>
        <p:spPr>
          <a:xfrm rot="3791336">
            <a:off x="3621466" y="3080107"/>
            <a:ext cx="2438949" cy="373723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58D0797-B21C-E16C-1F6D-03F0EB419D8F}"/>
              </a:ext>
            </a:extLst>
          </p:cNvPr>
          <p:cNvSpPr txBox="1"/>
          <p:nvPr/>
        </p:nvSpPr>
        <p:spPr>
          <a:xfrm>
            <a:off x="3879272" y="4707771"/>
            <a:ext cx="2303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achen" panose="02020500000000000000" pitchFamily="18" charset="-93"/>
                <a:ea typeface="Aachen" panose="02020500000000000000" pitchFamily="18" charset="-93"/>
                <a:cs typeface="Aachen" panose="02020500000000000000" pitchFamily="18" charset="-93"/>
              </a:rPr>
              <a:t>NHÓM 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C8B0BB-457B-806C-31B7-645BD288BF6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t="8065" r="27131" b="9187"/>
          <a:stretch/>
        </p:blipFill>
        <p:spPr>
          <a:xfrm rot="3791336">
            <a:off x="8449182" y="3131540"/>
            <a:ext cx="2438949" cy="37372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ABF961D-1FDB-A2D6-E7FC-119D2B138B90}"/>
              </a:ext>
            </a:extLst>
          </p:cNvPr>
          <p:cNvSpPr txBox="1"/>
          <p:nvPr/>
        </p:nvSpPr>
        <p:spPr>
          <a:xfrm>
            <a:off x="8731491" y="4728358"/>
            <a:ext cx="2303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Aachen" panose="02020500000000000000" pitchFamily="18" charset="-93"/>
                <a:ea typeface="Aachen" panose="02020500000000000000" pitchFamily="18" charset="-93"/>
                <a:cs typeface="Aachen" panose="02020500000000000000" pitchFamily="18" charset="-93"/>
              </a:rPr>
              <a:t>NHÓM</a:t>
            </a:r>
            <a:r>
              <a:rPr lang="vi-VN" sz="3200" dirty="0">
                <a:solidFill>
                  <a:srgbClr val="FF0000"/>
                </a:solidFill>
                <a:latin typeface="Aachen" panose="02020500000000000000" pitchFamily="18" charset="-93"/>
                <a:ea typeface="Aachen" panose="02020500000000000000" pitchFamily="18" charset="-93"/>
                <a:cs typeface="Aachen" panose="02020500000000000000" pitchFamily="18" charset="-93"/>
              </a:rPr>
              <a:t> 4</a:t>
            </a:r>
            <a:endParaRPr lang="en-US" sz="3200" dirty="0">
              <a:solidFill>
                <a:srgbClr val="FF0000"/>
              </a:solidFill>
              <a:latin typeface="Aachen" panose="02020500000000000000" pitchFamily="18" charset="-93"/>
              <a:ea typeface="Aachen" panose="02020500000000000000" pitchFamily="18" charset="-93"/>
              <a:cs typeface="Aachen" panose="02020500000000000000" pitchFamily="18" charset="-93"/>
            </a:endParaRPr>
          </a:p>
        </p:txBody>
      </p:sp>
    </p:spTree>
    <p:extLst>
      <p:ext uri="{BB962C8B-B14F-4D97-AF65-F5344CB8AC3E}">
        <p14:creationId xmlns:p14="http://schemas.microsoft.com/office/powerpoint/2010/main" val="1891814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​​">
  <a:themeElements>
    <a:clrScheme name="自定义 301">
      <a:dk1>
        <a:srgbClr val="757070"/>
      </a:dk1>
      <a:lt1>
        <a:sysClr val="window" lastClr="FFFFFF"/>
      </a:lt1>
      <a:dk2>
        <a:srgbClr val="44546A"/>
      </a:dk2>
      <a:lt2>
        <a:srgbClr val="E7E6E6"/>
      </a:lt2>
      <a:accent1>
        <a:srgbClr val="E9E4B0"/>
      </a:accent1>
      <a:accent2>
        <a:srgbClr val="D2C86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8">
      <a:majorFont>
        <a:latin typeface="字魂86号-杨任东楷书"/>
        <a:ea typeface="字魂86号-杨任东楷书"/>
        <a:cs typeface=""/>
      </a:majorFont>
      <a:minorFont>
        <a:latin typeface="字魂86号-杨任东楷书"/>
        <a:ea typeface="字魂86号-杨任东楷书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non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1020</TotalTime>
  <Words>99</Words>
  <Application>Microsoft Office PowerPoint</Application>
  <PresentationFormat>Widescreen</PresentationFormat>
  <Paragraphs>31</Paragraphs>
  <Slides>15</Slides>
  <Notes>5</Notes>
  <HiddenSlides>0</HiddenSlides>
  <MMClips>5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字魂86号-杨任东楷书</vt:lpstr>
      <vt:lpstr>Arial</vt:lpstr>
      <vt:lpstr>Calibri</vt:lpstr>
      <vt:lpstr>Times New Roman</vt:lpstr>
      <vt:lpstr>字魂73号-江南手书</vt:lpstr>
      <vt:lpstr>Roboto Slab Black</vt:lpstr>
      <vt:lpstr>Lobster Two</vt:lpstr>
      <vt:lpstr>等线</vt:lpstr>
      <vt:lpstr>Aachen</vt:lpstr>
      <vt:lpstr>Calibri Light</vt:lpstr>
      <vt:lpstr>Office 主题​​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KHÁM PHÁ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智超 高</dc:creator>
  <cp:lastModifiedBy>Administrator</cp:lastModifiedBy>
  <cp:revision>100</cp:revision>
  <dcterms:created xsi:type="dcterms:W3CDTF">2019-03-13T05:38:41Z</dcterms:created>
  <dcterms:modified xsi:type="dcterms:W3CDTF">2023-12-03T13:56:04Z</dcterms:modified>
</cp:coreProperties>
</file>