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94" r:id="rId3"/>
    <p:sldId id="273" r:id="rId4"/>
    <p:sldId id="274" r:id="rId5"/>
    <p:sldId id="281" r:id="rId6"/>
    <p:sldId id="276" r:id="rId7"/>
    <p:sldId id="278" r:id="rId8"/>
    <p:sldId id="279" r:id="rId9"/>
    <p:sldId id="275" r:id="rId10"/>
    <p:sldId id="277" r:id="rId11"/>
    <p:sldId id="282" r:id="rId12"/>
    <p:sldId id="288" r:id="rId13"/>
    <p:sldId id="284" r:id="rId14"/>
    <p:sldId id="285" r:id="rId15"/>
    <p:sldId id="286" r:id="rId16"/>
    <p:sldId id="289" r:id="rId17"/>
    <p:sldId id="290" r:id="rId18"/>
    <p:sldId id="291" r:id="rId19"/>
    <p:sldId id="292" r:id="rId20"/>
    <p:sldId id="293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FF"/>
    <a:srgbClr val="00FF00"/>
    <a:srgbClr val="FF0000"/>
    <a:srgbClr val="FF33CC"/>
    <a:srgbClr val="3366FF"/>
    <a:srgbClr val="009900"/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C3CDF-C9DA-4C32-9B79-A9796705B03B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643535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1FEB5-7288-40A3-8CAF-0FE0A5B4CE94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957094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96CC8-F82E-4499-880D-63002018A6C1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163514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5B0C9-73E8-44D4-9063-B552524A5B91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28910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CB85B-05A9-4133-8343-BA072995690F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38976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7532A-EAFF-429B-A1C2-157F9E97B3E0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8059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21844-489B-4015-8B4E-288B21E0C034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246325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53767-6E08-4CB4-927F-C8FBB36B5607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479784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81DA9-58B0-476D-BD22-1C8818316768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251836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B4276-FFD4-444F-8410-8542BDA033FD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263981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475DC-7D70-46C1-BB36-3F3AE6839B19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997817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 smtClean="0"/>
              <a:t>Click to edit Master text styles</a:t>
            </a:r>
          </a:p>
          <a:p>
            <a:pPr lvl="1"/>
            <a:r>
              <a:rPr lang="en-US" altLang="vi-VN" smtClean="0"/>
              <a:t>Second level</a:t>
            </a:r>
          </a:p>
          <a:p>
            <a:pPr lvl="2"/>
            <a:r>
              <a:rPr lang="en-US" altLang="vi-VN" smtClean="0"/>
              <a:t>Third level</a:t>
            </a:r>
          </a:p>
          <a:p>
            <a:pPr lvl="3"/>
            <a:r>
              <a:rPr lang="en-US" altLang="vi-VN" smtClean="0"/>
              <a:t>Fourth level</a:t>
            </a:r>
          </a:p>
          <a:p>
            <a:pPr lvl="4"/>
            <a:r>
              <a:rPr lang="en-US" altLang="vi-V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A1A6026-65F3-40D5-8C84-8C6570A82799}" type="slidenum">
              <a:rPr lang="en-US" altLang="vi-VN"/>
              <a:pPr>
                <a:defRPr/>
              </a:pPr>
              <a:t>‹#›</a:t>
            </a:fld>
            <a:endParaRPr lang="en-US" alt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Ms%20Duc\My%20Documents\My%20Music\nhac%20giang%20sinh\Lien-Khuc-Chuc-Mung-Giang-Sinh.mp3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5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Ms%20Duc\My%20Documents\My%20Music\nhac%20giang%20sinh\Jingle-Bells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26.gif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hyperlink" Target="http://images.google.com/imgres?imgurl=http://img.photo.zing.vn/file_uploads/gallery/sources/2008/12/23/be33bbe04268ab0b4ea055023ffd4b1f.jpg&amp;imgrefurl=http://yobanbe.zing.vn/yo/blog/sharedetail.805887.html&amp;usg=__PmUFJrLzXIF3bA1xFK_H2rDzQyI=&amp;h=250&amp;w=333&amp;sz=17&amp;hl=vi&amp;start=59&amp;um=1&amp;tbnid=zXSV6jm1buAOyM:&amp;tbnh=89&amp;tbnw=119&amp;prev=/images%3Fq%3Dong%2Bgia%2Bnoel%26start%3D40%26ndsp%3D20%26um%3D1%26hl%3Dvi%26rlz%3D1T4GGLL_viVN302VN302%26sa%3DN" TargetMode="External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gif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gif"/><Relationship Id="rId3" Type="http://schemas.openxmlformats.org/officeDocument/2006/relationships/image" Target="../media/image32.png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Ms%20Duc\My%20Documents\My%20Music\nhac%20giang%20sinh\Jingle-Bells-Ft-Weboys.mp3" TargetMode="External"/><Relationship Id="rId6" Type="http://schemas.openxmlformats.org/officeDocument/2006/relationships/image" Target="../media/image54.gif"/><Relationship Id="rId5" Type="http://schemas.openxmlformats.org/officeDocument/2006/relationships/image" Target="../media/image53.gif"/><Relationship Id="rId4" Type="http://schemas.openxmlformats.org/officeDocument/2006/relationships/image" Target="../media/image52.gif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image" Target="../media/image56.png"/><Relationship Id="rId7" Type="http://schemas.openxmlformats.org/officeDocument/2006/relationships/image" Target="../media/image2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Ms%20Duc\My%20Documents\My%20Music\nhac%20giang%20sinh\Jingle-Bells-Ft-Weboys.mp3" TargetMode="External"/><Relationship Id="rId6" Type="http://schemas.openxmlformats.org/officeDocument/2006/relationships/image" Target="../media/image55.gif"/><Relationship Id="rId5" Type="http://schemas.openxmlformats.org/officeDocument/2006/relationships/image" Target="../media/image58.gif"/><Relationship Id="rId4" Type="http://schemas.openxmlformats.org/officeDocument/2006/relationships/image" Target="../media/image57.gif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img.photobucket.com/albums/v82/Khanh2002/Picture007crr.jpg&amp;imgrefurl=http://my.opera.com/huynhdeky/blog/show.dml/2864968%3Fcid%3D6714274&amp;usg=__5tVdkVptkzz85scBmRS8AhVgeCE=&amp;h=525&amp;w=400&amp;sz=120&amp;hl=vi&amp;start=189&amp;um=1&amp;tbnid=3XH_9itbcp56QM:&amp;tbnh=132&amp;tbnw=101&amp;prev=/images%3Fq%3Dong%2Bgia%2Bnoel%26start%3D180%26ndsp%3D20%26um%3D1%26hl%3Dvi%26rlz%3D1T4GGLL_viVN302VN302%26sa%3DN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08125" y="314325"/>
            <a:ext cx="6138863" cy="792163"/>
          </a:xfrm>
          <a:noFill/>
        </p:spPr>
        <p:txBody>
          <a:bodyPr/>
          <a:lstStyle/>
          <a:p>
            <a:pPr eaLnBrk="1" hangingPunct="1"/>
            <a:endParaRPr lang="en-US" altLang="vi-VN" sz="2800" b="1" smtClean="0">
              <a:solidFill>
                <a:srgbClr val="FFCC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4" descr="xsgs_900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04800"/>
            <a:ext cx="8572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5" descr="xsgs_900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0962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6" descr="xsgs_901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524375"/>
            <a:ext cx="1338263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7" descr="xsgs_901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791200"/>
            <a:ext cx="6111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xsgs_9005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3581400"/>
            <a:ext cx="209073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Lien-Khuc-Chuc-Mung-Giang-Sinh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Rectangle 13"/>
          <p:cNvSpPr>
            <a:spLocks noChangeArrowheads="1"/>
          </p:cNvSpPr>
          <p:nvPr/>
        </p:nvSpPr>
        <p:spPr bwMode="auto">
          <a:xfrm>
            <a:off x="581025" y="2889250"/>
            <a:ext cx="807720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400">
                <a:solidFill>
                  <a:schemeClr val="bg1"/>
                </a:solidFill>
                <a:latin typeface=".VnBodoniH" pitchFamily="34" charset="0"/>
              </a:rPr>
              <a:t>®Ò tµi : </a:t>
            </a:r>
            <a:r>
              <a:rPr lang="en-US" altLang="vi-VN" sz="280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các hoạt động trong ngày lễ Noel</a:t>
            </a:r>
            <a:endParaRPr lang="en-US" altLang="vi-VN" sz="1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8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500188" y="1493838"/>
            <a:ext cx="6138862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 ĐỘNG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4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 XÃ HỘI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4157" fill="hold"/>
                                        <p:tgtEl>
                                          <p:spTgt spid="194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8"/>
                </p:tgtEl>
              </p:cMediaNode>
            </p:audio>
          </p:childTnLst>
        </p:cTn>
      </p:par>
    </p:tnLst>
    <p:bldLst>
      <p:bldP spid="19458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vi-VN" sz="4000" smtClean="0">
                <a:solidFill>
                  <a:srgbClr val="FF0000"/>
                </a:solidFill>
                <a:latin typeface=".VnAvant" panose="020B7200000000000000" pitchFamily="34" charset="0"/>
              </a:rPr>
              <a:t>¤ng giµ Noel tÆng quµ cho mäi ng­êi trªn kh¾p thÕ giíi</a:t>
            </a:r>
          </a:p>
        </p:txBody>
      </p:sp>
      <p:pic>
        <p:nvPicPr>
          <p:cNvPr id="10243" name="Picture 5" descr="CAVCK0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0"/>
            <a:ext cx="5943600" cy="402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6" descr="bells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096000"/>
            <a:ext cx="78898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1430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vi-VN" sz="3600" b="1" smtClean="0">
                <a:solidFill>
                  <a:srgbClr val="CC00CC"/>
                </a:solidFill>
                <a:latin typeface=".VnAvant" panose="020B7200000000000000" pitchFamily="34" charset="0"/>
              </a:rPr>
              <a:t>Quµ vµ b­u thiÕp trong ngµy </a:t>
            </a:r>
            <a:br>
              <a:rPr lang="en-US" altLang="vi-VN" sz="3600" b="1" smtClean="0">
                <a:solidFill>
                  <a:srgbClr val="CC00CC"/>
                </a:solidFill>
                <a:latin typeface=".VnAvant" panose="020B7200000000000000" pitchFamily="34" charset="0"/>
              </a:rPr>
            </a:br>
            <a:r>
              <a:rPr lang="en-US" altLang="vi-VN" sz="3600" b="1" smtClean="0">
                <a:solidFill>
                  <a:srgbClr val="CC00CC"/>
                </a:solidFill>
                <a:latin typeface=".VnAvant" panose="020B7200000000000000" pitchFamily="34" charset="0"/>
              </a:rPr>
              <a:t>Gi¸ng sinh</a:t>
            </a:r>
          </a:p>
        </p:txBody>
      </p:sp>
      <p:pic>
        <p:nvPicPr>
          <p:cNvPr id="11267" name="Picture 4" descr="present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267200"/>
            <a:ext cx="1573213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5" descr="present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514600"/>
            <a:ext cx="2571750" cy="218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6" descr="presen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743200"/>
            <a:ext cx="1782763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7" descr="images[8]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409825"/>
            <a:ext cx="2362200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562600"/>
            <a:ext cx="8229600" cy="1295400"/>
          </a:xfrm>
        </p:spPr>
        <p:txBody>
          <a:bodyPr/>
          <a:lstStyle/>
          <a:p>
            <a:pPr eaLnBrk="1" hangingPunct="1"/>
            <a:r>
              <a:rPr lang="en-US" altLang="vi-VN" sz="4000" b="1" smtClean="0">
                <a:solidFill>
                  <a:srgbClr val="FF00FF"/>
                </a:solidFill>
                <a:latin typeface=".VnAvant" panose="020B7200000000000000" pitchFamily="34" charset="0"/>
              </a:rPr>
              <a:t>B¸nh Gato kh«ng thÓ thiÕu trong tiÖc Gi¸ng sinh</a:t>
            </a:r>
          </a:p>
        </p:txBody>
      </p:sp>
      <p:pic>
        <p:nvPicPr>
          <p:cNvPr id="12291" name="Picture 4" descr="images[19]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38400" y="1371600"/>
            <a:ext cx="4419600" cy="3867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vi-VN" smtClean="0">
                <a:solidFill>
                  <a:srgbClr val="0000FF"/>
                </a:solidFill>
                <a:latin typeface=".VnVogueH" pitchFamily="34" charset="0"/>
              </a:rPr>
              <a:t>Ho¹t ®éng 2: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534400" cy="4525963"/>
          </a:xfrm>
        </p:spPr>
        <p:txBody>
          <a:bodyPr/>
          <a:lstStyle/>
          <a:p>
            <a:pPr eaLnBrk="1" hangingPunct="1"/>
            <a:r>
              <a:rPr lang="en-US" altLang="vi-VN" sz="4400" b="1" smtClean="0">
                <a:solidFill>
                  <a:srgbClr val="FF0000"/>
                </a:solidFill>
                <a:latin typeface=".VnAvant" panose="020B7200000000000000" pitchFamily="34" charset="0"/>
              </a:rPr>
              <a:t>Trß ch¬i :Trang trÝ c©y th«ng.</a:t>
            </a:r>
          </a:p>
          <a:p>
            <a:pPr eaLnBrk="1" hangingPunct="1">
              <a:buFontTx/>
              <a:buNone/>
            </a:pPr>
            <a:r>
              <a:rPr lang="en-US" altLang="vi-VN" b="1" smtClean="0">
                <a:solidFill>
                  <a:srgbClr val="6600CC"/>
                </a:solidFill>
                <a:latin typeface=".VnAvant" panose="020B7200000000000000" pitchFamily="34" charset="0"/>
              </a:rPr>
              <a:t>-</a:t>
            </a:r>
            <a:r>
              <a:rPr lang="en-US" altLang="vi-VN" b="1" smtClean="0">
                <a:solidFill>
                  <a:srgbClr val="0000FF"/>
                </a:solidFill>
                <a:latin typeface=".VnAvant" panose="020B7200000000000000" pitchFamily="34" charset="0"/>
              </a:rPr>
              <a:t>C¸ch ch¬i:</a:t>
            </a:r>
            <a:r>
              <a:rPr lang="en-US" altLang="vi-VN" b="1" i="1" smtClean="0">
                <a:solidFill>
                  <a:srgbClr val="6600CC"/>
                </a:solidFill>
                <a:latin typeface=".VnAvant" panose="020B7200000000000000" pitchFamily="34" charset="0"/>
              </a:rPr>
              <a:t> </a:t>
            </a:r>
            <a:r>
              <a:rPr lang="en-US" altLang="vi-VN" b="1" i="1" smtClean="0">
                <a:solidFill>
                  <a:srgbClr val="FFFF00"/>
                </a:solidFill>
                <a:latin typeface=".VnAvant" panose="020B7200000000000000" pitchFamily="34" charset="0"/>
              </a:rPr>
              <a:t>Chia líp lµm 2 ®éi : Thi trang trÝ c©y th«ng noel</a:t>
            </a:r>
          </a:p>
          <a:p>
            <a:pPr eaLnBrk="1" hangingPunct="1">
              <a:buFontTx/>
              <a:buNone/>
            </a:pPr>
            <a:r>
              <a:rPr lang="en-US" altLang="vi-VN" b="1" smtClean="0">
                <a:solidFill>
                  <a:srgbClr val="6600CC"/>
                </a:solidFill>
                <a:latin typeface=".VnAvant" panose="020B7200000000000000" pitchFamily="34" charset="0"/>
              </a:rPr>
              <a:t>- </a:t>
            </a:r>
            <a:r>
              <a:rPr lang="en-US" altLang="vi-VN" b="1" smtClean="0">
                <a:solidFill>
                  <a:srgbClr val="0000FF"/>
                </a:solidFill>
                <a:latin typeface=".VnAvant" panose="020B7200000000000000" pitchFamily="34" charset="0"/>
              </a:rPr>
              <a:t>LuËt ch¬I</a:t>
            </a:r>
            <a:r>
              <a:rPr lang="en-US" altLang="vi-VN" b="1" smtClean="0">
                <a:solidFill>
                  <a:srgbClr val="66FF33"/>
                </a:solidFill>
                <a:latin typeface=".VnAvant" panose="020B7200000000000000" pitchFamily="34" charset="0"/>
              </a:rPr>
              <a:t> </a:t>
            </a:r>
            <a:r>
              <a:rPr lang="en-US" altLang="vi-VN" b="1" smtClean="0">
                <a:solidFill>
                  <a:srgbClr val="0000CC"/>
                </a:solidFill>
                <a:latin typeface=".VnAvant" panose="020B7200000000000000" pitchFamily="34" charset="0"/>
              </a:rPr>
              <a:t>:</a:t>
            </a:r>
            <a:r>
              <a:rPr lang="en-US" altLang="vi-VN" b="1" i="1" smtClean="0">
                <a:solidFill>
                  <a:srgbClr val="6600CC"/>
                </a:solidFill>
                <a:latin typeface=".VnAvant" panose="020B7200000000000000" pitchFamily="34" charset="0"/>
              </a:rPr>
              <a:t> </a:t>
            </a:r>
            <a:r>
              <a:rPr lang="en-US" altLang="vi-VN" b="1" i="1" smtClean="0">
                <a:solidFill>
                  <a:srgbClr val="FFFF00"/>
                </a:solidFill>
                <a:latin typeface=".VnAvant" panose="020B7200000000000000" pitchFamily="34" charset="0"/>
              </a:rPr>
              <a:t>HÕt b¶n Nh¹c, ®éi nµo trang trÝ c©y th«ng xong tr­íc víi nhiÒu h¹t ch©u h¬n lµ chiÕn th¾ng</a:t>
            </a:r>
          </a:p>
        </p:txBody>
      </p:sp>
      <p:pic>
        <p:nvPicPr>
          <p:cNvPr id="13316" name="Picture 6" descr="bells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4783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7" descr="bells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0" y="228600"/>
            <a:ext cx="13112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Jingle-Bells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61722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9" descr="treexmas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413" y="5029200"/>
            <a:ext cx="147161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ver dir="d"/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016" fill="hold"/>
                                        <p:tgtEl>
                                          <p:spTgt spid="348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vi-VN" smtClean="0">
                <a:solidFill>
                  <a:srgbClr val="FF0000"/>
                </a:solidFill>
                <a:latin typeface=".VnBahamasBH" pitchFamily="34" charset="0"/>
              </a:rPr>
              <a:t>Ho¹t ®éng 3: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81000" y="2895600"/>
            <a:ext cx="8229600" cy="19812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vi-VN" sz="5400" b="1" smtClean="0">
                <a:solidFill>
                  <a:srgbClr val="0066FF"/>
                </a:solidFill>
                <a:latin typeface=".VnAvant" panose="020B7200000000000000" pitchFamily="34" charset="0"/>
              </a:rPr>
              <a:t>C©u hái tr¾c nghiÖm</a:t>
            </a:r>
          </a:p>
        </p:txBody>
      </p:sp>
      <p:sp>
        <p:nvSpPr>
          <p:cNvPr id="14340" name="WordArt 7"/>
          <p:cNvSpPr>
            <a:spLocks noChangeArrowheads="1" noChangeShapeType="1" noTextEdit="1"/>
          </p:cNvSpPr>
          <p:nvPr/>
        </p:nvSpPr>
        <p:spPr bwMode="auto">
          <a:xfrm>
            <a:off x="2971800" y="3962400"/>
            <a:ext cx="3276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</a:rPr>
              <a:t>???</a:t>
            </a:r>
          </a:p>
        </p:txBody>
      </p:sp>
      <p:pic>
        <p:nvPicPr>
          <p:cNvPr id="14341" name="Picture 8" descr="nun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021263"/>
            <a:ext cx="1457325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452596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vi-VN" sz="3600" b="1" smtClean="0">
                <a:solidFill>
                  <a:srgbClr val="FF00FF"/>
                </a:solidFill>
                <a:latin typeface=".VnAvant" panose="020B7200000000000000" pitchFamily="34" charset="0"/>
              </a:rPr>
              <a:t>C©u 1:LÔ Gi¸ng sinh  tæ chøc vµo mïa nµo trong nam ?</a:t>
            </a:r>
          </a:p>
        </p:txBody>
      </p:sp>
      <p:pic>
        <p:nvPicPr>
          <p:cNvPr id="15363" name="Picture 5" descr="CACLYR8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2819400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 descr="800px-C%C3%A2y_%C4%91%C3%A0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3048000" cy="208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7" descr="800px-Autumn_color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14800"/>
            <a:ext cx="31242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8" descr="Bien_Furama_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44963"/>
            <a:ext cx="31242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Rectangle 9"/>
          <p:cNvSpPr>
            <a:spLocks noChangeArrowheads="1"/>
          </p:cNvSpPr>
          <p:nvPr/>
        </p:nvSpPr>
        <p:spPr bwMode="auto">
          <a:xfrm>
            <a:off x="4800600" y="3657600"/>
            <a:ext cx="3048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vi-VN" sz="1800" b="1">
                <a:solidFill>
                  <a:srgbClr val="FF0000"/>
                </a:solidFill>
                <a:latin typeface=".VnAvant" panose="020B7200000000000000" pitchFamily="34" charset="0"/>
              </a:rPr>
              <a:t>              Mïa xu©n</a:t>
            </a:r>
          </a:p>
        </p:txBody>
      </p:sp>
      <p:sp>
        <p:nvSpPr>
          <p:cNvPr id="15368" name="Rectangle 11"/>
          <p:cNvSpPr>
            <a:spLocks noChangeArrowheads="1"/>
          </p:cNvSpPr>
          <p:nvPr/>
        </p:nvSpPr>
        <p:spPr bwMode="auto">
          <a:xfrm>
            <a:off x="5029200" y="6248400"/>
            <a:ext cx="3124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vi-VN" sz="1800" b="1">
                <a:solidFill>
                  <a:srgbClr val="FF0000"/>
                </a:solidFill>
                <a:latin typeface=".VnAvant" panose="020B7200000000000000" pitchFamily="34" charset="0"/>
              </a:rPr>
              <a:t>              Mïa hÌ</a:t>
            </a:r>
          </a:p>
        </p:txBody>
      </p:sp>
      <p:sp>
        <p:nvSpPr>
          <p:cNvPr id="15369" name="Rectangle 12"/>
          <p:cNvSpPr>
            <a:spLocks noChangeArrowheads="1"/>
          </p:cNvSpPr>
          <p:nvPr/>
        </p:nvSpPr>
        <p:spPr bwMode="auto">
          <a:xfrm>
            <a:off x="838200" y="6324600"/>
            <a:ext cx="3048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vi-VN" sz="1800" b="1">
                <a:solidFill>
                  <a:srgbClr val="FF0000"/>
                </a:solidFill>
                <a:latin typeface=".VnAvant" panose="020B7200000000000000" pitchFamily="34" charset="0"/>
              </a:rPr>
              <a:t>              Mïa thu</a:t>
            </a:r>
          </a:p>
        </p:txBody>
      </p:sp>
      <p:sp>
        <p:nvSpPr>
          <p:cNvPr id="15370" name="Rectangle 13"/>
          <p:cNvSpPr>
            <a:spLocks noChangeArrowheads="1"/>
          </p:cNvSpPr>
          <p:nvPr/>
        </p:nvSpPr>
        <p:spPr bwMode="auto">
          <a:xfrm>
            <a:off x="762000" y="3581400"/>
            <a:ext cx="3048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vi-VN" sz="1800" b="1">
                <a:solidFill>
                  <a:srgbClr val="FF0000"/>
                </a:solidFill>
                <a:latin typeface=".VnAvant" panose="020B7200000000000000" pitchFamily="34" charset="0"/>
              </a:rPr>
              <a:t>              Mïa ®«ng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vi-VN" b="1" smtClean="0">
                <a:solidFill>
                  <a:srgbClr val="CC00CC"/>
                </a:solidFill>
                <a:latin typeface=".VnAvant" panose="020B7200000000000000" pitchFamily="34" charset="0"/>
              </a:rPr>
              <a:t>Mïa ®«ng</a:t>
            </a:r>
          </a:p>
        </p:txBody>
      </p:sp>
      <p:pic>
        <p:nvPicPr>
          <p:cNvPr id="16387" name="Picture 4" descr="CACLYR8L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524000"/>
            <a:ext cx="6629400" cy="4999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8" name="Picture 5" descr="xsgs_906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572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 descr="xsgs_900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188" y="4876800"/>
            <a:ext cx="116681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vi-VN" sz="3600" b="1" i="1" smtClean="0">
                <a:solidFill>
                  <a:srgbClr val="FF00FF"/>
                </a:solidFill>
                <a:latin typeface=".VnAvant" panose="020B7200000000000000" pitchFamily="34" charset="0"/>
              </a:rPr>
              <a:t>C©u 2: Mäi ng­êi th­êng lµm gi trong ngµy Gi¸ng sinh?</a:t>
            </a:r>
          </a:p>
        </p:txBody>
      </p:sp>
      <p:pic>
        <p:nvPicPr>
          <p:cNvPr id="17411" name="Picture 4" descr="DSCN48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32766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ruocd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00200"/>
            <a:ext cx="32004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7" descr="be33bbe04268ab0b4ea055023ffd4b1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495800"/>
            <a:ext cx="281940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8" name="Line 8"/>
          <p:cNvSpPr>
            <a:spLocks noChangeShapeType="1"/>
          </p:cNvSpPr>
          <p:nvPr/>
        </p:nvSpPr>
        <p:spPr bwMode="auto">
          <a:xfrm flipH="1">
            <a:off x="4800600" y="1447800"/>
            <a:ext cx="3505200" cy="2514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>
            <a:off x="4800600" y="1524000"/>
            <a:ext cx="3505200" cy="2514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vi-VN" sz="3200" b="1" smtClean="0">
                <a:solidFill>
                  <a:srgbClr val="CC00CC"/>
                </a:solidFill>
                <a:latin typeface=".VnAvant" panose="020B7200000000000000" pitchFamily="34" charset="0"/>
              </a:rPr>
              <a:t>C©u 3 :Träng bua tiÖc ngµy gi¸ng sinh thuêng cã mãn an nµo ?</a:t>
            </a:r>
          </a:p>
        </p:txBody>
      </p:sp>
      <p:pic>
        <p:nvPicPr>
          <p:cNvPr id="18435" name="Picture 4" descr="banhtrungth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19600"/>
            <a:ext cx="29718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5" descr="ban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419600"/>
            <a:ext cx="35052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Rectangle 7"/>
          <p:cNvSpPr>
            <a:spLocks noChangeArrowheads="1"/>
          </p:cNvSpPr>
          <p:nvPr/>
        </p:nvSpPr>
        <p:spPr bwMode="auto">
          <a:xfrm>
            <a:off x="609600" y="3962400"/>
            <a:ext cx="3505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vi-VN" sz="2000" b="1">
                <a:solidFill>
                  <a:srgbClr val="FF0000"/>
                </a:solidFill>
                <a:latin typeface=".VnAvant" panose="020B7200000000000000" pitchFamily="34" charset="0"/>
              </a:rPr>
              <a:t>    b¸nh n­íng b¸nh dÎo</a:t>
            </a:r>
          </a:p>
        </p:txBody>
      </p:sp>
      <p:sp>
        <p:nvSpPr>
          <p:cNvPr id="18438" name="Rectangle 8"/>
          <p:cNvSpPr>
            <a:spLocks noChangeArrowheads="1"/>
          </p:cNvSpPr>
          <p:nvPr/>
        </p:nvSpPr>
        <p:spPr bwMode="auto">
          <a:xfrm>
            <a:off x="5410200" y="3962400"/>
            <a:ext cx="3048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vi-VN" sz="2400" b="1">
                <a:solidFill>
                  <a:srgbClr val="FF0000"/>
                </a:solidFill>
                <a:latin typeface=".VnAvant" panose="020B7200000000000000" pitchFamily="34" charset="0"/>
              </a:rPr>
              <a:t>    b¸nh tr­ng</a:t>
            </a:r>
          </a:p>
        </p:txBody>
      </p:sp>
      <p:sp>
        <p:nvSpPr>
          <p:cNvPr id="18439" name="Rectangle 9"/>
          <p:cNvSpPr>
            <a:spLocks noChangeArrowheads="1"/>
          </p:cNvSpPr>
          <p:nvPr/>
        </p:nvSpPr>
        <p:spPr bwMode="auto">
          <a:xfrm>
            <a:off x="2971800" y="1371600"/>
            <a:ext cx="3048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vi-VN" sz="2400" b="1">
                <a:solidFill>
                  <a:srgbClr val="FF0000"/>
                </a:solidFill>
                <a:latin typeface=".VnAvant" panose="020B7200000000000000" pitchFamily="34" charset="0"/>
              </a:rPr>
              <a:t>    b¸nh gat«</a:t>
            </a: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 flipH="1">
            <a:off x="4953000" y="4419600"/>
            <a:ext cx="3276600" cy="2362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5" name="Line 11"/>
          <p:cNvSpPr>
            <a:spLocks noChangeShapeType="1"/>
          </p:cNvSpPr>
          <p:nvPr/>
        </p:nvSpPr>
        <p:spPr bwMode="auto">
          <a:xfrm>
            <a:off x="4876800" y="4419600"/>
            <a:ext cx="3505200" cy="2133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Line 12"/>
          <p:cNvSpPr>
            <a:spLocks noChangeShapeType="1"/>
          </p:cNvSpPr>
          <p:nvPr/>
        </p:nvSpPr>
        <p:spPr bwMode="auto">
          <a:xfrm flipH="1">
            <a:off x="762000" y="4495800"/>
            <a:ext cx="2971800" cy="2133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7" name="Line 13"/>
          <p:cNvSpPr>
            <a:spLocks noChangeShapeType="1"/>
          </p:cNvSpPr>
          <p:nvPr/>
        </p:nvSpPr>
        <p:spPr bwMode="auto">
          <a:xfrm>
            <a:off x="838200" y="4495800"/>
            <a:ext cx="3048000" cy="2057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8444" name="Picture 15" descr="sinh nha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828800"/>
            <a:ext cx="2133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vi-VN" smtClean="0">
                <a:solidFill>
                  <a:srgbClr val="FF0066"/>
                </a:solidFill>
                <a:latin typeface=".VnBahamasBH" pitchFamily="34" charset="0"/>
              </a:rPr>
              <a:t>Ho¹t ®éng 4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vi-VN" sz="4000" b="1" i="1" smtClean="0">
                <a:solidFill>
                  <a:srgbClr val="FF0000"/>
                </a:solidFill>
                <a:latin typeface=".VnAristote" pitchFamily="34" charset="0"/>
              </a:rPr>
              <a:t>H¸t : Jingle-bell</a:t>
            </a:r>
          </a:p>
          <a:p>
            <a:pPr algn="ctr" eaLnBrk="1" hangingPunct="1">
              <a:buFontTx/>
              <a:buNone/>
            </a:pPr>
            <a:r>
              <a:rPr lang="en-US" altLang="vi-VN" sz="4000" b="1" smtClean="0">
                <a:solidFill>
                  <a:srgbClr val="9900FF"/>
                </a:solidFill>
                <a:latin typeface=".VnAvant" panose="020B7200000000000000" pitchFamily="34" charset="0"/>
              </a:rPr>
              <a:t>Ho¹t ®éng nèi tiÕp : </a:t>
            </a:r>
          </a:p>
          <a:p>
            <a:pPr algn="ctr" eaLnBrk="1" hangingPunct="1">
              <a:buFontTx/>
              <a:buNone/>
            </a:pPr>
            <a:r>
              <a:rPr lang="en-US" altLang="vi-VN" sz="4000" b="1" smtClean="0">
                <a:solidFill>
                  <a:srgbClr val="9900FF"/>
                </a:solidFill>
                <a:latin typeface=".VnAvant" panose="020B7200000000000000" pitchFamily="34" charset="0"/>
              </a:rPr>
              <a:t>Lµm thiÖp , gãi quµ gi¸ng sinh</a:t>
            </a:r>
          </a:p>
        </p:txBody>
      </p:sp>
      <p:pic>
        <p:nvPicPr>
          <p:cNvPr id="19460" name="Picture 7" descr="xmas_kt05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276600"/>
            <a:ext cx="23495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8" descr="xsgs_901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038600"/>
            <a:ext cx="7239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9" descr="xsgs_907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886200"/>
            <a:ext cx="85725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0" descr="xsgs_900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1041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1" descr="XMAS_GS01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-533400"/>
            <a:ext cx="1800225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1" name="Jingle-Bells-Ft-Weboys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609600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249" fill="hold"/>
                                        <p:tgtEl>
                                          <p:spTgt spid="430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2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ground mầm non đ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1229716" y="2514600"/>
            <a:ext cx="7467983" cy="2262188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lễ</a:t>
            </a:r>
            <a:r>
              <a:rPr lang="en-US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noel</a:t>
            </a:r>
            <a:endParaRPr lang="en-US" altLang="en-US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endParaRPr lang="en-US" altLang="en-US" sz="3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4 – 5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endParaRPr lang="en-US" altLang="en-US" sz="3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Clr>
                <a:srgbClr val="0F6FC6"/>
              </a:buClr>
              <a:buFont typeface="Symbol" panose="05050102010706020507" pitchFamily="18" charset="2"/>
              <a:buNone/>
              <a:defRPr/>
            </a:pP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en-US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Giang</a:t>
            </a:r>
            <a:endParaRPr lang="en-US" altLang="en-US" sz="3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13062" y="261020"/>
            <a:ext cx="66636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&amp; ĐÀO TẠO QUẬN LONG BIÊN TRƯỜNG MẦM NON THẠCH CẦU</a:t>
            </a:r>
          </a:p>
        </p:txBody>
      </p:sp>
      <p:sp>
        <p:nvSpPr>
          <p:cNvPr id="7" name="Rectangle 6"/>
          <p:cNvSpPr/>
          <p:nvPr/>
        </p:nvSpPr>
        <p:spPr>
          <a:xfrm>
            <a:off x="685800" y="1343220"/>
            <a:ext cx="79946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36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18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3400" y="762000"/>
            <a:ext cx="8229600" cy="4525963"/>
          </a:xfrm>
          <a:noFill/>
        </p:spPr>
        <p:txBody>
          <a:bodyPr/>
          <a:lstStyle/>
          <a:p>
            <a:pPr marL="609600" indent="-609600" algn="ctr" eaLnBrk="1" hangingPunct="1">
              <a:buFontTx/>
              <a:buNone/>
            </a:pPr>
            <a:r>
              <a:rPr lang="en-US" altLang="vi-VN" sz="4800" b="1" smtClean="0">
                <a:solidFill>
                  <a:srgbClr val="3366FF"/>
                </a:solidFill>
                <a:latin typeface=".VnLinus" pitchFamily="34" charset="0"/>
              </a:rPr>
              <a:t>RÊt mong nhËn ®­îc sù quan t©m – ý kiÕn ®ãng gãp cña c¸c cÊp l·nh ®¹o vµ b¹n ®ång nghiÖp ®Ó bµi gi¶ng hoµn thiÖn h¬n .</a:t>
            </a:r>
          </a:p>
          <a:p>
            <a:pPr marL="609600" indent="-609600" eaLnBrk="1" hangingPunct="1"/>
            <a:endParaRPr lang="en-US" altLang="vi-VN" sz="1800" b="1" smtClean="0"/>
          </a:p>
          <a:p>
            <a:pPr marL="609600" indent="-609600" algn="ctr" eaLnBrk="1" hangingPunct="1">
              <a:buFontTx/>
              <a:buNone/>
            </a:pPr>
            <a:r>
              <a:rPr lang="en-US" altLang="vi-VN" b="1" smtClean="0">
                <a:solidFill>
                  <a:srgbClr val="FF0000"/>
                </a:solidFill>
                <a:latin typeface=".VnAristoteH" pitchFamily="34" charset="0"/>
              </a:rPr>
              <a:t>T«I xin tr©n träng c¶m ¬n !</a:t>
            </a:r>
            <a:endParaRPr lang="en-US" altLang="vi-VN" sz="1800" b="1" smtClean="0">
              <a:solidFill>
                <a:srgbClr val="FF0000"/>
              </a:solidFill>
              <a:latin typeface=".VnAristoteH" pitchFamily="34" charset="0"/>
            </a:endParaRPr>
          </a:p>
          <a:p>
            <a:pPr marL="609600" indent="-609600" algn="ctr" eaLnBrk="1" hangingPunct="1">
              <a:buFontTx/>
              <a:buNone/>
            </a:pPr>
            <a:endParaRPr lang="en-US" altLang="vi-VN" sz="4800" b="1" smtClean="0">
              <a:solidFill>
                <a:srgbClr val="FF0000"/>
              </a:solidFill>
              <a:latin typeface=".VnCommercial ScriptH" pitchFamily="34" charset="0"/>
            </a:endParaRPr>
          </a:p>
          <a:p>
            <a:pPr marL="609600" indent="-609600" algn="ctr" eaLnBrk="1" hangingPunct="1">
              <a:buFontTx/>
              <a:buNone/>
            </a:pPr>
            <a:r>
              <a:rPr lang="en-US" altLang="vi-VN" sz="2800" b="1" smtClean="0">
                <a:solidFill>
                  <a:srgbClr val="009900"/>
                </a:solidFill>
                <a:latin typeface=".VnBahamasBH" pitchFamily="34" charset="0"/>
              </a:rPr>
              <a:t>TriÖu TrÇn HËu  </a:t>
            </a:r>
          </a:p>
          <a:p>
            <a:pPr marL="609600" indent="-609600" algn="ctr" eaLnBrk="1" hangingPunct="1">
              <a:buFontTx/>
              <a:buNone/>
            </a:pPr>
            <a:r>
              <a:rPr lang="en-US" altLang="vi-VN" sz="2800" b="1" smtClean="0">
                <a:solidFill>
                  <a:srgbClr val="CC00CC"/>
                </a:solidFill>
                <a:latin typeface=".VnBahamasBH" pitchFamily="34" charset="0"/>
              </a:rPr>
              <a:t>MN Quúnh L«I – Q. Hai Bµ Tr­ng</a:t>
            </a:r>
          </a:p>
        </p:txBody>
      </p:sp>
      <p:pic>
        <p:nvPicPr>
          <p:cNvPr id="20483" name="Picture 5" descr="XMAS_GS00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0" y="0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6" descr="xsgs_903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16859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7" descr="XMAS_GS01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109378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9" descr="bells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14800"/>
            <a:ext cx="6635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0" descr="onggianoel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5715000"/>
            <a:ext cx="3333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1" descr="bells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6635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2" descr="bells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35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5" name="Jingle-Bells-Ft-Weboys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4008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249" fill="hold"/>
                                        <p:tgtEl>
                                          <p:spTgt spid="440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04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vi-VN" b="1" smtClean="0">
                <a:solidFill>
                  <a:srgbClr val="FF0000"/>
                </a:solidFill>
                <a:latin typeface=".VnAvant" panose="020B7200000000000000" pitchFamily="34" charset="0"/>
              </a:rPr>
              <a:t>Mïa ®«ng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vi-VN" sz="4000" b="1" smtClean="0">
                <a:solidFill>
                  <a:srgbClr val="FF0000"/>
                </a:solidFill>
                <a:latin typeface=".VnAvant" panose="020B7200000000000000" pitchFamily="34" charset="0"/>
              </a:rPr>
              <a:t>Ng­êi tuyÕt vµ c©y th«ng Noel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vi-VN" b="1" smtClean="0">
                <a:solidFill>
                  <a:srgbClr val="FF00FF"/>
                </a:solidFill>
                <a:latin typeface=".VnAvant" panose="020B7200000000000000" pitchFamily="34" charset="0"/>
              </a:rPr>
              <a:t>¤ng giµ Noel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vi-VN" sz="2800" smtClean="0">
                <a:solidFill>
                  <a:srgbClr val="000066"/>
                </a:solidFill>
                <a:latin typeface=".VnAvant" panose="020B7200000000000000" pitchFamily="34" charset="0"/>
              </a:rPr>
              <a:t>¤ng giµ Noel trong trang phôc truyÒn thèng bªn ph­¬ng tiÖn ®I l¹i lµ xe TuÇn léc</a:t>
            </a:r>
          </a:p>
        </p:txBody>
      </p:sp>
      <p:pic>
        <p:nvPicPr>
          <p:cNvPr id="6147" name="Picture 15" descr="san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371600"/>
            <a:ext cx="4016375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6" descr="xamssl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32475"/>
            <a:ext cx="32004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198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vi-VN" sz="3600" b="1" smtClean="0">
                <a:solidFill>
                  <a:srgbClr val="FFFF00"/>
                </a:solidFill>
                <a:latin typeface=".VnAvant" panose="020B7200000000000000" pitchFamily="34" charset="0"/>
              </a:rPr>
              <a:t>Trang trÝ líp häc ®ãn Noel</a:t>
            </a:r>
          </a:p>
        </p:txBody>
      </p:sp>
      <p:pic>
        <p:nvPicPr>
          <p:cNvPr id="7171" name="Picture 4" descr="goldsu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057400"/>
            <a:ext cx="4572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5" descr="goldsu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352800"/>
            <a:ext cx="471488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6" descr="bulb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057400"/>
            <a:ext cx="215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7" descr="bulb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38400"/>
            <a:ext cx="323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 descr="bulb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667000"/>
            <a:ext cx="37941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9" descr="bulb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219200"/>
            <a:ext cx="27146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0" descr="bulb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914400"/>
            <a:ext cx="2698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1" descr="bulb5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581400"/>
            <a:ext cx="323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2" descr="snoww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048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3" descr="snoww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5052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86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59436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vi-VN" b="1" smtClean="0">
                <a:solidFill>
                  <a:srgbClr val="FF0000"/>
                </a:solidFill>
                <a:latin typeface=".VnAvant" panose="020B7200000000000000" pitchFamily="34" charset="0"/>
              </a:rPr>
              <a:t>Vui ®ãn Noel t¹i líp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97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vi-VN" sz="4000" smtClean="0">
                <a:solidFill>
                  <a:srgbClr val="006600"/>
                </a:solidFill>
                <a:latin typeface=".VnAvant" panose="020B7200000000000000" pitchFamily="34" charset="0"/>
              </a:rPr>
              <a:t>¤ng giµ Noel tang quµ</a:t>
            </a:r>
          </a:p>
        </p:txBody>
      </p:sp>
      <p:pic>
        <p:nvPicPr>
          <p:cNvPr id="9219" name="Picture 4" descr="Picture007crr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219200"/>
            <a:ext cx="4081463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352</Words>
  <Application>Microsoft Office PowerPoint</Application>
  <PresentationFormat>On-screen Show (4:3)</PresentationFormat>
  <Paragraphs>48</Paragraphs>
  <Slides>20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Arial</vt:lpstr>
      <vt:lpstr>Calibri</vt:lpstr>
      <vt:lpstr>Times New Roman</vt:lpstr>
      <vt:lpstr>.VnBodoniH</vt:lpstr>
      <vt:lpstr>.VnAvant</vt:lpstr>
      <vt:lpstr>.VnVogueH</vt:lpstr>
      <vt:lpstr>.VnBahamasBH</vt:lpstr>
      <vt:lpstr>.VnAristote</vt:lpstr>
      <vt:lpstr>.VnLinus</vt:lpstr>
      <vt:lpstr>.VnAristoteH</vt:lpstr>
      <vt:lpstr>.VnCommercial ScriptH</vt:lpstr>
      <vt:lpstr>Default Design</vt:lpstr>
      <vt:lpstr>PowerPoint Presentation</vt:lpstr>
      <vt:lpstr>PowerPoint Presentation</vt:lpstr>
      <vt:lpstr>Mïa ®«ng</vt:lpstr>
      <vt:lpstr>Ng­êi tuyÕt vµ c©y th«ng Noel</vt:lpstr>
      <vt:lpstr>¤ng giµ Noel</vt:lpstr>
      <vt:lpstr>¤ng giµ Noel trong trang phôc truyÒn thèng bªn ph­¬ng tiÖn ®I l¹i lµ xe TuÇn léc</vt:lpstr>
      <vt:lpstr>Trang trÝ líp häc ®ãn Noel</vt:lpstr>
      <vt:lpstr>Vui ®ãn Noel t¹i líp</vt:lpstr>
      <vt:lpstr>¤ng giµ Noel tang quµ</vt:lpstr>
      <vt:lpstr>¤ng giµ Noel tÆng quµ cho mäi ng­êi trªn kh¾p thÕ giíi</vt:lpstr>
      <vt:lpstr>Quµ vµ b­u thiÕp trong ngµy  Gi¸ng sinh</vt:lpstr>
      <vt:lpstr>B¸nh Gato kh«ng thÓ thiÕu trong tiÖc Gi¸ng sinh</vt:lpstr>
      <vt:lpstr>Ho¹t ®éng 2:</vt:lpstr>
      <vt:lpstr>Ho¹t ®éng 3:</vt:lpstr>
      <vt:lpstr>PowerPoint Presentation</vt:lpstr>
      <vt:lpstr>Mïa ®«ng</vt:lpstr>
      <vt:lpstr>C©u 2: Mäi ng­êi th­êng lµm gi trong ngµy Gi¸ng sinh?</vt:lpstr>
      <vt:lpstr>C©u 3 :Träng bua tiÖc ngµy gi¸ng sinh thuêng cã mãn an nµo ?</vt:lpstr>
      <vt:lpstr>Ho¹t ®éng 4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MsDuc</dc:creator>
  <cp:lastModifiedBy>hp</cp:lastModifiedBy>
  <cp:revision>34</cp:revision>
  <dcterms:created xsi:type="dcterms:W3CDTF">2009-02-21T09:28:28Z</dcterms:created>
  <dcterms:modified xsi:type="dcterms:W3CDTF">2023-02-01T06:50:30Z</dcterms:modified>
</cp:coreProperties>
</file>