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67" r:id="rId3"/>
    <p:sldId id="268" r:id="rId4"/>
    <p:sldId id="257" r:id="rId5"/>
    <p:sldId id="269" r:id="rId6"/>
    <p:sldId id="270" r:id="rId7"/>
    <p:sldId id="283" r:id="rId8"/>
    <p:sldId id="276" r:id="rId9"/>
    <p:sldId id="279" r:id="rId10"/>
    <p:sldId id="278" r:id="rId11"/>
    <p:sldId id="271" r:id="rId12"/>
    <p:sldId id="273" r:id="rId13"/>
    <p:sldId id="274" r:id="rId14"/>
    <p:sldId id="284" r:id="rId15"/>
    <p:sldId id="266" r:id="rId16"/>
    <p:sldId id="285" r:id="rId17"/>
    <p:sldId id="286" r:id="rId18"/>
    <p:sldId id="28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0000"/>
    <a:srgbClr val="FFFFFF"/>
    <a:srgbClr val="1CADE4"/>
    <a:srgbClr val="FFFFCC"/>
    <a:srgbClr val="99CCFF"/>
    <a:srgbClr val="FF33CC"/>
    <a:srgbClr val="FDD733"/>
    <a:srgbClr val="DEEE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50" d="100"/>
          <a:sy n="50" d="100"/>
        </p:scale>
        <p:origin x="1416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FEE624D5-2E3C-4A08-B589-47BB2F2A7A2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01A10-54E6-4419-A9D1-AE3682FB1BEC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951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624D5-2E3C-4A08-B589-47BB2F2A7A2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01A10-54E6-4419-A9D1-AE3682FB1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980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624D5-2E3C-4A08-B589-47BB2F2A7A2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01A10-54E6-4419-A9D1-AE3682FB1BEC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736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624D5-2E3C-4A08-B589-47BB2F2A7A2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01A10-54E6-4419-A9D1-AE3682FB1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593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624D5-2E3C-4A08-B589-47BB2F2A7A2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01A10-54E6-4419-A9D1-AE3682FB1BEC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3479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624D5-2E3C-4A08-B589-47BB2F2A7A2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01A10-54E6-4419-A9D1-AE3682FB1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985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624D5-2E3C-4A08-B589-47BB2F2A7A2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01A10-54E6-4419-A9D1-AE3682FB1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253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624D5-2E3C-4A08-B589-47BB2F2A7A2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01A10-54E6-4419-A9D1-AE3682FB1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95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624D5-2E3C-4A08-B589-47BB2F2A7A2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01A10-54E6-4419-A9D1-AE3682FB1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777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624D5-2E3C-4A08-B589-47BB2F2A7A2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01A10-54E6-4419-A9D1-AE3682FB1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833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624D5-2E3C-4A08-B589-47BB2F2A7A2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01A10-54E6-4419-A9D1-AE3682FB1BEC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9361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EE624D5-2E3C-4A08-B589-47BB2F2A7A2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6501A10-54E6-4419-A9D1-AE3682FB1BEC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9300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audio" Target="../media/audio2.wav"/><Relationship Id="rId7" Type="http://schemas.openxmlformats.org/officeDocument/2006/relationships/image" Target="../media/image1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1.jpg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3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7.png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Background mầm non đẹ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1229716" y="2514600"/>
            <a:ext cx="9957311" cy="2262188"/>
          </a:xfrm>
          <a:prstGeom prst="rect">
            <a:avLst/>
          </a:prstGeom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endParaRPr lang="en-US" altLang="en-US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endParaRPr lang="en-US" altLang="en-US" sz="3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4 – 5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endParaRPr lang="en-US" altLang="en-US" sz="3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Giang</a:t>
            </a:r>
            <a:endParaRPr lang="en-US" altLang="en-US" sz="3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13062" y="261020"/>
            <a:ext cx="8884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&amp; ĐÀO TẠO QUẬN LONG BIÊN </a:t>
            </a:r>
            <a:endParaRPr lang="en-US" sz="20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</a:t>
            </a:r>
            <a:r>
              <a:rPr lang="en-US" sz="2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MẦM NON THẠCH CẦU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85800" y="1343220"/>
            <a:ext cx="1065959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36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70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9" y="0"/>
            <a:ext cx="12184004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28838" y="3193467"/>
            <a:ext cx="851535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2:</a:t>
            </a:r>
          </a:p>
          <a:p>
            <a:pPr algn="ctr"/>
            <a:r>
              <a:rPr lang="en-US" sz="4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Tìm hiểu về ngày nhà giáo </a:t>
            </a:r>
          </a:p>
          <a:p>
            <a:pPr algn="ctr"/>
            <a:r>
              <a:rPr lang="en-US" sz="4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Việt Nam</a:t>
            </a:r>
            <a:endParaRPr lang="en-US" sz="4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46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44774" y="374754"/>
            <a:ext cx="11527436" cy="6145967"/>
          </a:xfrm>
          <a:prstGeom prst="roundRect">
            <a:avLst/>
          </a:prstGeom>
          <a:solidFill>
            <a:schemeClr val="accent2">
              <a:lumMod val="75000"/>
              <a:alpha val="14118"/>
            </a:schemeClr>
          </a:solidFill>
          <a:ln w="57150">
            <a:solidFill>
              <a:schemeClr val="accent2">
                <a:lumMod val="75000"/>
                <a:alpha val="45098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40" y="519041"/>
            <a:ext cx="1760876" cy="1504631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378751" y="685800"/>
            <a:ext cx="8743950" cy="873177"/>
          </a:xfrm>
          <a:prstGeom prst="roundRect">
            <a:avLst/>
          </a:prstGeom>
          <a:solidFill>
            <a:srgbClr val="FF000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 20/11 là ngày dành cho ai??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32967" y="1791458"/>
            <a:ext cx="2652750" cy="4496781"/>
            <a:chOff x="1032967" y="1791458"/>
            <a:chExt cx="2652750" cy="449678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2967" y="1791458"/>
              <a:ext cx="2652750" cy="4496781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8521" y="3471863"/>
              <a:ext cx="2256414" cy="2065271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4782117" y="1870023"/>
            <a:ext cx="2652750" cy="4496781"/>
            <a:chOff x="4782117" y="1870023"/>
            <a:chExt cx="2652750" cy="4496781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2117" y="1870023"/>
              <a:ext cx="2652750" cy="4496781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4965" y="3586163"/>
              <a:ext cx="2358331" cy="2057400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8469951" y="1870023"/>
            <a:ext cx="2652750" cy="4496781"/>
            <a:chOff x="8469951" y="1870023"/>
            <a:chExt cx="2652750" cy="4496781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9951" y="1870023"/>
              <a:ext cx="2652750" cy="449678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8225" y="3586163"/>
              <a:ext cx="2343150" cy="2057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033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[Tập 1] Bạn trả lời sai rồi! (1)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[Tập 1] Bạn trả lời sai rồi! (1)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227945" cy="6858001"/>
          </a:xfrm>
          <a:prstGeom prst="rect">
            <a:avLst/>
          </a:prstGeom>
          <a:blipFill dpi="0" rotWithShape="1">
            <a:blip r:embed="rId2">
              <a:alphaModFix amt="0"/>
              <a:lum bright="70000" contrast="-70000"/>
            </a:blip>
            <a:srcRect/>
            <a:stretch>
              <a:fillRect/>
            </a:stretch>
          </a:blipFill>
        </p:spPr>
      </p:pic>
      <p:sp>
        <p:nvSpPr>
          <p:cNvPr id="7" name="Rectangle 6"/>
          <p:cNvSpPr/>
          <p:nvPr/>
        </p:nvSpPr>
        <p:spPr>
          <a:xfrm>
            <a:off x="314793" y="282633"/>
            <a:ext cx="11587397" cy="6184669"/>
          </a:xfrm>
          <a:prstGeom prst="rect">
            <a:avLst/>
          </a:prstGeom>
          <a:solidFill>
            <a:srgbClr val="FFFFFF">
              <a:alpha val="18824"/>
            </a:srgbClr>
          </a:solidFill>
          <a:ln w="57150">
            <a:solidFill>
              <a:srgbClr val="FFFF00"/>
            </a:solidFill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55342" y="580977"/>
            <a:ext cx="10906298" cy="709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công việc của giáo viên?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263535" y="1506106"/>
            <a:ext cx="4588626" cy="2301044"/>
            <a:chOff x="1263535" y="1506106"/>
            <a:chExt cx="4588626" cy="2301044"/>
          </a:xfrm>
        </p:grpSpPr>
        <p:sp>
          <p:nvSpPr>
            <p:cNvPr id="15" name="Rectangle 14"/>
            <p:cNvSpPr/>
            <p:nvPr/>
          </p:nvSpPr>
          <p:spPr>
            <a:xfrm>
              <a:off x="1263535" y="1506106"/>
              <a:ext cx="4588626" cy="2301044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B0F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5796" y="1744732"/>
              <a:ext cx="3657058" cy="1809750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6333209" y="1506107"/>
            <a:ext cx="4588626" cy="2219504"/>
            <a:chOff x="6333209" y="1506107"/>
            <a:chExt cx="4588626" cy="2219504"/>
          </a:xfrm>
        </p:grpSpPr>
        <p:sp>
          <p:nvSpPr>
            <p:cNvPr id="16" name="Rectangle 15"/>
            <p:cNvSpPr/>
            <p:nvPr/>
          </p:nvSpPr>
          <p:spPr>
            <a:xfrm>
              <a:off x="6333209" y="1506107"/>
              <a:ext cx="4588626" cy="2219504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B0F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1312" y="1691934"/>
              <a:ext cx="3815975" cy="1759189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1263535" y="3985953"/>
            <a:ext cx="4588626" cy="2255821"/>
            <a:chOff x="1263535" y="3985953"/>
            <a:chExt cx="4588626" cy="2255821"/>
          </a:xfrm>
        </p:grpSpPr>
        <p:sp>
          <p:nvSpPr>
            <p:cNvPr id="18" name="Rectangle 17"/>
            <p:cNvSpPr/>
            <p:nvPr/>
          </p:nvSpPr>
          <p:spPr>
            <a:xfrm>
              <a:off x="1263535" y="3985953"/>
              <a:ext cx="4588626" cy="2255821"/>
            </a:xfrm>
            <a:prstGeom prst="rect">
              <a:avLst/>
            </a:prstGeom>
            <a:ln w="38100">
              <a:solidFill>
                <a:srgbClr val="00B0F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5796" y="4190720"/>
              <a:ext cx="3657058" cy="1781175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6284422" y="3985953"/>
            <a:ext cx="4588626" cy="2275699"/>
            <a:chOff x="6333209" y="3985953"/>
            <a:chExt cx="4588626" cy="2275699"/>
          </a:xfrm>
        </p:grpSpPr>
        <p:sp>
          <p:nvSpPr>
            <p:cNvPr id="17" name="Rectangle 16"/>
            <p:cNvSpPr/>
            <p:nvPr/>
          </p:nvSpPr>
          <p:spPr>
            <a:xfrm>
              <a:off x="6333209" y="3985953"/>
              <a:ext cx="4588626" cy="2275699"/>
            </a:xfrm>
            <a:prstGeom prst="rect">
              <a:avLst/>
            </a:prstGeom>
            <a:ln w="38100">
              <a:solidFill>
                <a:srgbClr val="00B0F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8173" y="4148050"/>
              <a:ext cx="3829114" cy="18665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0332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82633" y="282633"/>
            <a:ext cx="11604568" cy="6367549"/>
          </a:xfrm>
          <a:prstGeom prst="rect">
            <a:avLst/>
          </a:prstGeom>
          <a:solidFill>
            <a:srgbClr val="1CADE4">
              <a:alpha val="34902"/>
            </a:srgbClr>
          </a:solidFill>
          <a:ln w="57150"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607574" y="648393"/>
            <a:ext cx="10117394" cy="86452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hoạt động diễn ra trong ngày 20/11</a:t>
            </a:r>
            <a:r>
              <a:rPr lang="en-US" sz="4000" dirty="0" smtClean="0">
                <a:solidFill>
                  <a:srgbClr val="FF0000"/>
                </a:solidFill>
              </a:rPr>
              <a:t>?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072" y="584057"/>
            <a:ext cx="2044272" cy="1500177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8241177" y="2400567"/>
            <a:ext cx="3101844" cy="3101844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0070C0"/>
            </a:solidFill>
          </a:ln>
          <a:effectLst>
            <a:glow rad="228600">
              <a:srgbClr val="FFFF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595153" y="2407306"/>
            <a:ext cx="3101844" cy="3101844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0070C0"/>
            </a:solidFill>
          </a:ln>
          <a:effectLst>
            <a:glow rad="228600">
              <a:srgbClr val="FFFF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942896" y="2441242"/>
            <a:ext cx="3101844" cy="3101844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0070C0"/>
            </a:solidFill>
          </a:ln>
          <a:effectLst>
            <a:glow rad="228600">
              <a:srgbClr val="FFFF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81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44774" y="374754"/>
            <a:ext cx="11527436" cy="6145967"/>
          </a:xfrm>
          <a:prstGeom prst="roundRect">
            <a:avLst/>
          </a:prstGeom>
          <a:solidFill>
            <a:schemeClr val="accent2">
              <a:lumMod val="75000"/>
              <a:alpha val="14118"/>
            </a:schemeClr>
          </a:solidFill>
          <a:ln w="57150">
            <a:solidFill>
              <a:schemeClr val="accent2">
                <a:lumMod val="75000"/>
                <a:alpha val="45098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40" y="519041"/>
            <a:ext cx="1760876" cy="1504631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378751" y="519042"/>
            <a:ext cx="8743950" cy="1197064"/>
          </a:xfrm>
          <a:prstGeom prst="roundRect">
            <a:avLst/>
          </a:prstGeom>
          <a:solidFill>
            <a:srgbClr val="FF000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 chọn hoạt động nào để chào mừng ngày 20/11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948550" y="1814495"/>
            <a:ext cx="2652750" cy="4496781"/>
            <a:chOff x="1032967" y="1791458"/>
            <a:chExt cx="2652750" cy="449678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2967" y="1791458"/>
              <a:ext cx="2652750" cy="4496781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7791" y="3434034"/>
              <a:ext cx="2315496" cy="2082909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4720800" y="1870023"/>
            <a:ext cx="2652750" cy="4496781"/>
            <a:chOff x="4720800" y="1870023"/>
            <a:chExt cx="2652750" cy="4496781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0800" y="1870023"/>
              <a:ext cx="2652750" cy="4496781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8452" y="3537959"/>
              <a:ext cx="2321156" cy="2090148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8469951" y="1870023"/>
            <a:ext cx="2652750" cy="4496781"/>
            <a:chOff x="8469951" y="1870023"/>
            <a:chExt cx="2652750" cy="4496781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9951" y="1870023"/>
              <a:ext cx="2652750" cy="4496781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49481" y="3537959"/>
              <a:ext cx="2308572" cy="21106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520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344776" y="284814"/>
            <a:ext cx="105380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Hát – múa chào mừng 20/10 </a:t>
            </a:r>
            <a:endParaRPr lang="en-US" sz="60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7049" y="443708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820616" y="2061187"/>
            <a:ext cx="80329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1,Thầy cô cho em mùa xuân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Karaoke Thầy Cô Cho Em Mùa Xuân Beat chuẩ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81664" y="2804914"/>
            <a:ext cx="2228850" cy="222885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23198" y="5563006"/>
            <a:ext cx="780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2, Đọc thơ: Cô giáo của em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30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7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" y="116959"/>
            <a:ext cx="12678698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97049" y="443708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837123" y="1653410"/>
            <a:ext cx="755687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Con sẽ làm gì để thể hiện lòng biết ơn</a:t>
            </a:r>
          </a:p>
          <a:p>
            <a:pPr algn="ctr"/>
            <a:r>
              <a:rPr lang="en-US" sz="3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đến các thầy cô giáo/.</a:t>
            </a:r>
          </a:p>
          <a:p>
            <a:pPr algn="ctr"/>
            <a:endParaRPr lang="en-U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40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5503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07264" y="3530009"/>
            <a:ext cx="774050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i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dục:</a:t>
            </a:r>
          </a:p>
          <a:p>
            <a:r>
              <a:rPr lang="pt-BR" sz="3000" i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pt-BR" sz="3000" i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ơn, kính trọng đối với cô giáo </a:t>
            </a:r>
            <a:r>
              <a:rPr lang="pt-BR" sz="3000" i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 </a:t>
            </a:r>
            <a:r>
              <a:rPr lang="pt-BR" sz="3000" i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 chăm </a:t>
            </a:r>
            <a:r>
              <a:rPr lang="pt-BR" sz="3000" i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sóc, dạy dỗ mình </a:t>
            </a:r>
            <a:r>
              <a:rPr lang="pt-BR" sz="3000" i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 người. </a:t>
            </a:r>
            <a:endParaRPr lang="pt-BR" sz="3000" i="1" dirty="0" smtClean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3000" i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</a:t>
            </a:r>
            <a:r>
              <a:rPr lang="pt-BR" sz="3000" i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 lời cô và biết giúp đỡ cô những việc vừa sức</a:t>
            </a:r>
            <a:endParaRPr lang="en-US" sz="30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90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463" y="0"/>
            <a:ext cx="12651496" cy="6932428"/>
          </a:xfrm>
        </p:spPr>
      </p:pic>
      <p:sp>
        <p:nvSpPr>
          <p:cNvPr id="5" name="TextBox 4"/>
          <p:cNvSpPr txBox="1"/>
          <p:nvPr/>
        </p:nvSpPr>
        <p:spPr>
          <a:xfrm>
            <a:off x="2802303" y="3369856"/>
            <a:ext cx="5773479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r>
              <a:rPr lang="en-US" sz="44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44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Vẽ chân dung cô giáo</a:t>
            </a:r>
          </a:p>
          <a:p>
            <a:r>
              <a:rPr lang="en-US" sz="44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Trang trí tóc cô giáo</a:t>
            </a:r>
            <a:endParaRPr lang="en-US" sz="4400" b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82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4711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8342" y="0"/>
            <a:ext cx="11467421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pt-B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Mục đích yêu cầu: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Kiến thức: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biết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ý nghĩa ngày ngày 20/11</a:t>
            </a:r>
          </a:p>
          <a:p>
            <a:pPr marL="342900" indent="-342900">
              <a:buFontTx/>
              <a:buChar char="-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biết tên các hoạt động để kỷ niệm ngày 20/11</a:t>
            </a:r>
          </a:p>
          <a:p>
            <a:pPr marL="342900" indent="-342900">
              <a:buFontTx/>
              <a:buChar char="-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biết công viiệc của nghề giáo viên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Kỹ năng: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có kỹ năng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</a:t>
            </a:r>
          </a:p>
          <a:p>
            <a:pPr marL="342900" indent="-342900">
              <a:buFontTx/>
              <a:buChar char="-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có kỹ năng ghi nhớ chủ định</a:t>
            </a:r>
          </a:p>
          <a:p>
            <a:pPr marL="342900" indent="-342900">
              <a:buFontTx/>
              <a:buChar char="-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có kỹ năng trả lời câu hỏi đầy đủ ngữ pháp, rõ ràng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Thái độ</a:t>
            </a:r>
            <a:r>
              <a:rPr lang="it-I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it-I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Trẻ hứng thú, tích cực tham gia vào các hoạt động cùng cô.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Giáo dục: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biết yêu quý và kính trọng thầy cô giáo của mình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13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72014" cy="68580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53259" y="-119921"/>
            <a:ext cx="8514415" cy="643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it-IT" sz="3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II</a:t>
            </a:r>
            <a:r>
              <a:rPr lang="it-IT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it-IT" sz="3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Chuẩn bị 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Địa điểm: </a:t>
            </a:r>
            <a:r>
              <a:rPr lang="it-IT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Phòng chức năng</a:t>
            </a:r>
            <a:endParaRPr lang="en-US" sz="3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it-IT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Chuẩn bị:</a:t>
            </a:r>
            <a:endParaRPr lang="en-US" sz="3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1000"/>
              </a:lnSpc>
              <a:spcAft>
                <a:spcPts val="0"/>
              </a:spcAft>
            </a:pPr>
            <a:r>
              <a:rPr lang="it-IT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Đồ dùng của cô:</a:t>
            </a:r>
            <a:endParaRPr lang="en-US" sz="3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170" indent="-90170" algn="just">
              <a:lnSpc>
                <a:spcPct val="111000"/>
              </a:lnSpc>
              <a:spcAft>
                <a:spcPts val="0"/>
              </a:spcAft>
            </a:pPr>
            <a:r>
              <a:rPr lang="it-IT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Giáo án điện </a:t>
            </a:r>
            <a:r>
              <a:rPr lang="it-IT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sz="3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170" indent="-90170" algn="just">
              <a:lnSpc>
                <a:spcPct val="120000"/>
              </a:lnSpc>
              <a:spcAft>
                <a:spcPts val="0"/>
              </a:spcAft>
            </a:pPr>
            <a:r>
              <a:rPr lang="it-IT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Nhạc </a:t>
            </a:r>
            <a:r>
              <a:rPr 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hát: Cô giáo miền xuôi</a:t>
            </a:r>
            <a:endParaRPr lang="en-US" sz="3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it-IT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Đồ dùng của trẻ:</a:t>
            </a:r>
            <a:r>
              <a:rPr lang="it-IT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20000"/>
              </a:lnSpc>
              <a:spcAft>
                <a:spcPts val="0"/>
              </a:spcAft>
              <a:buFontTx/>
              <a:buChar char="-"/>
            </a:pPr>
            <a:r>
              <a:rPr 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Giấy A4</a:t>
            </a:r>
          </a:p>
          <a:p>
            <a:pPr marL="457200" indent="-457200" algn="just">
              <a:lnSpc>
                <a:spcPct val="120000"/>
              </a:lnSpc>
              <a:spcAft>
                <a:spcPts val="0"/>
              </a:spcAft>
              <a:buFontTx/>
              <a:buChar char="-"/>
            </a:pPr>
            <a:r>
              <a:rPr 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Sáp màu, Tranh tô màu cô giáo</a:t>
            </a:r>
          </a:p>
          <a:p>
            <a:pPr marL="457200" indent="-457200" algn="just">
              <a:lnSpc>
                <a:spcPct val="120000"/>
              </a:lnSpc>
              <a:spcAft>
                <a:spcPts val="0"/>
              </a:spcAft>
              <a:buFontTx/>
              <a:buChar char="-"/>
            </a:pPr>
            <a:r>
              <a:rPr 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Hồ dán, khăn lau, hoa</a:t>
            </a:r>
          </a:p>
          <a:p>
            <a:pPr marL="457200" indent="-457200" algn="just">
              <a:lnSpc>
                <a:spcPct val="120000"/>
              </a:lnSpc>
              <a:spcAft>
                <a:spcPts val="0"/>
              </a:spcAft>
              <a:buFontTx/>
              <a:buChar char="-"/>
            </a:pPr>
            <a:endParaRPr lang="en-US" sz="3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NewRomanPSM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47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57363" y="2579529"/>
            <a:ext cx="8958262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1.Ổn định tổ chức:</a:t>
            </a:r>
          </a:p>
          <a:p>
            <a:pPr algn="ctr"/>
            <a:r>
              <a:rPr lang="en-US" sz="3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 và trẻ hát và vận động “Cô giáo miền xuôi”</a:t>
            </a:r>
            <a:endParaRPr lang="en-US" sz="30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7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852"/>
            <a:ext cx="12192000" cy="663314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37336" y="3541426"/>
            <a:ext cx="641672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Phương pháp,</a:t>
            </a:r>
          </a:p>
          <a:p>
            <a:pPr algn="ctr"/>
            <a:r>
              <a:rPr lang="en-US" sz="60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hình thức tổ chức</a:t>
            </a:r>
            <a:endParaRPr lang="en-US" sz="60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41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9" y="0"/>
            <a:ext cx="12184004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28838" y="3193467"/>
            <a:ext cx="851535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1:</a:t>
            </a:r>
          </a:p>
          <a:p>
            <a:pPr algn="ctr"/>
            <a:r>
              <a:rPr lang="en-US" sz="4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Hiểu biết của trẻ về công việc của cô giáo</a:t>
            </a:r>
            <a:endParaRPr lang="en-US" sz="4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1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0037" y="647700"/>
            <a:ext cx="3114675" cy="5443538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4381500" y="647700"/>
            <a:ext cx="3114675" cy="5443538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8605838" y="647700"/>
            <a:ext cx="3114675" cy="5443538"/>
          </a:xfrm>
          <a:prstGeom prst="round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41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2912" y="300038"/>
            <a:ext cx="11087101" cy="1000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giáo đang làm những công việc gì?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42911" y="2000250"/>
            <a:ext cx="11087101" cy="9429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con được cô dạy cho thói quen gì?</a:t>
            </a:r>
            <a:endParaRPr lang="en-US" sz="4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 Diagonal Corner Rectangle 9"/>
          <p:cNvSpPr/>
          <p:nvPr/>
        </p:nvSpPr>
        <p:spPr>
          <a:xfrm>
            <a:off x="442912" y="3643313"/>
            <a:ext cx="11087100" cy="1214437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đã dạy cho các con điều mới lạ gì?</a:t>
            </a:r>
            <a:endParaRPr lang="en-US" sz="4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42911" y="5457825"/>
            <a:ext cx="11087101" cy="10572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cô đã làm gì để lớp luôn sạch đẹp?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49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3"/>
          <p:cNvSpPr/>
          <p:nvPr/>
        </p:nvSpPr>
        <p:spPr>
          <a:xfrm rot="21299881">
            <a:off x="252526" y="33404"/>
            <a:ext cx="11963400" cy="631507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0902407">
            <a:off x="1257300" y="1848564"/>
            <a:ext cx="1067276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36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 </a:t>
            </a:r>
            <a:r>
              <a:rPr lang="en-US" sz="36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 của cô giáo thường ngày là dạy các con học những thói quen tốt, dạy những điều mới lạ, cho các con ăn, cho các con chơi.Ngoài ra, </a:t>
            </a:r>
            <a:r>
              <a:rPr lang="en-US" sz="36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cô </a:t>
            </a:r>
            <a:r>
              <a:rPr lang="en-US" sz="36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 phải soạn bài, giặt khăn mặt và dọn vệ sinh lớp sạch sẽ</a:t>
            </a:r>
          </a:p>
          <a:p>
            <a:endParaRPr lang="en-US" sz="3200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6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955</TotalTime>
  <Words>427</Words>
  <Application>Microsoft Office PowerPoint</Application>
  <PresentationFormat>Widescreen</PresentationFormat>
  <Paragraphs>59</Paragraphs>
  <Slides>18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Calibri</vt:lpstr>
      <vt:lpstr>Symbol</vt:lpstr>
      <vt:lpstr>Times New Roman</vt:lpstr>
      <vt:lpstr>TimesNewRomanPSMT</vt:lpstr>
      <vt:lpstr>Tw Cen MT</vt:lpstr>
      <vt:lpstr>Tw Cen MT Condensed</vt:lpstr>
      <vt:lpstr>Wingdings 3</vt:lpstr>
      <vt:lpstr>Integral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Thi Dau</dc:creator>
  <cp:lastModifiedBy>hp</cp:lastModifiedBy>
  <cp:revision>78</cp:revision>
  <dcterms:created xsi:type="dcterms:W3CDTF">2020-10-18T02:26:13Z</dcterms:created>
  <dcterms:modified xsi:type="dcterms:W3CDTF">2023-02-01T06:47:32Z</dcterms:modified>
</cp:coreProperties>
</file>