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7" r:id="rId11"/>
    <p:sldId id="268" r:id="rId12"/>
    <p:sldId id="269" r:id="rId13"/>
    <p:sldId id="270" r:id="rId14"/>
    <p:sldId id="264" r:id="rId15"/>
    <p:sldId id="265" r:id="rId16"/>
    <p:sldId id="272" r:id="rId17"/>
    <p:sldId id="271" r:id="rId18"/>
    <p:sldId id="266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D54F-7BD8-4339-BD5B-5C90E3E81ED3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F62F-1BB5-4172-B337-7CEDB893D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603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D54F-7BD8-4339-BD5B-5C90E3E81ED3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F62F-1BB5-4172-B337-7CEDB893D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044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D54F-7BD8-4339-BD5B-5C90E3E81ED3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F62F-1BB5-4172-B337-7CEDB893D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659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D54F-7BD8-4339-BD5B-5C90E3E81ED3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F62F-1BB5-4172-B337-7CEDB893D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459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D54F-7BD8-4339-BD5B-5C90E3E81ED3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F62F-1BB5-4172-B337-7CEDB893D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81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D54F-7BD8-4339-BD5B-5C90E3E81ED3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F62F-1BB5-4172-B337-7CEDB893D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840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D54F-7BD8-4339-BD5B-5C90E3E81ED3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F62F-1BB5-4172-B337-7CEDB893D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437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D54F-7BD8-4339-BD5B-5C90E3E81ED3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F62F-1BB5-4172-B337-7CEDB893D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942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D54F-7BD8-4339-BD5B-5C90E3E81ED3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F62F-1BB5-4172-B337-7CEDB893D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691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D54F-7BD8-4339-BD5B-5C90E3E81ED3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F62F-1BB5-4172-B337-7CEDB893D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671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D54F-7BD8-4339-BD5B-5C90E3E81ED3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F62F-1BB5-4172-B337-7CEDB893D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29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AD54F-7BD8-4339-BD5B-5C90E3E81ED3}" type="datetimeFigureOut">
              <a:rPr lang="en-US" smtClean="0"/>
              <a:pPr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AF62F-1BB5-4172-B337-7CEDB893D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358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6.jpeg"/><Relationship Id="rId4" Type="http://schemas.openxmlformats.org/officeDocument/2006/relationships/audio" Target="../media/audio6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3.jpeg"/><Relationship Id="rId4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7.png"/><Relationship Id="rId4" Type="http://schemas.openxmlformats.org/officeDocument/2006/relationships/audio" Target="../media/audio3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8.jpeg"/><Relationship Id="rId4" Type="http://schemas.openxmlformats.org/officeDocument/2006/relationships/audio" Target="../media/audio6.wa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ackground mầm non đẹ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 txBox="1">
            <a:spLocks/>
          </p:cNvSpPr>
          <p:nvPr/>
        </p:nvSpPr>
        <p:spPr>
          <a:xfrm>
            <a:off x="685800" y="2514600"/>
            <a:ext cx="8011899" cy="2262188"/>
          </a:xfrm>
          <a:prstGeom prst="rect">
            <a:avLst/>
          </a:prstGeom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quân</a:t>
            </a:r>
            <a:endParaRPr lang="en-US" altLang="en-US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endParaRPr lang="en-US" altLang="en-US" sz="3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4 – 5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endParaRPr lang="en-US" altLang="en-US" sz="3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Giang</a:t>
            </a:r>
            <a:endParaRPr lang="en-US" altLang="en-US" sz="3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13062" y="261020"/>
            <a:ext cx="66636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&amp; ĐÀO TẠO QUẬN LONG BIÊN TRƯỜNG MẦM NON THẠCH CẦU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1343220"/>
            <a:ext cx="799469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36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119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59211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61358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" y="0"/>
            <a:ext cx="9159240" cy="6858000"/>
          </a:xfrm>
        </p:spPr>
      </p:pic>
    </p:spTree>
    <p:extLst>
      <p:ext uri="{BB962C8B-B14F-4D97-AF65-F5344CB8AC3E}">
        <p14:creationId xmlns:p14="http://schemas.microsoft.com/office/powerpoint/2010/main" val="190847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1752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vi-VN" smtClean="0"/>
              <a:t>TRÒ CHƠI 01</a:t>
            </a:r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3352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/>
              <a:t>“Ai </a:t>
            </a:r>
            <a:r>
              <a:rPr lang="en-US" sz="5400" b="1" dirty="0" err="1" smtClean="0"/>
              <a:t>thông</a:t>
            </a:r>
            <a:r>
              <a:rPr lang="en-US" sz="5400" b="1" dirty="0" smtClean="0"/>
              <a:t> minh </a:t>
            </a:r>
            <a:r>
              <a:rPr lang="en-US" sz="5400" b="1" dirty="0" err="1" smtClean="0"/>
              <a:t>hơn</a:t>
            </a:r>
            <a:r>
              <a:rPr lang="en-US" sz="5400" b="1" dirty="0" smtClean="0"/>
              <a:t>”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6079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" action="ppaction://noaction">
              <a:snd r:embed="rId4" name="applause.wav"/>
            </a:hlinkClick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88" y="838200"/>
            <a:ext cx="8347912" cy="580241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8409" y="240909"/>
            <a:ext cx="860338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Câu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1: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Đây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là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trang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phục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của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chú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bộ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Hải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quân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đúng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hay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en-US" sz="2400" b="1" cap="none" spc="50" dirty="0">
              <a:ln w="11430">
                <a:solidFill>
                  <a:schemeClr val="tx1"/>
                </a:solidFill>
              </a:ln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7" t="12074" r="69333" b="53556"/>
          <a:stretch/>
        </p:blipFill>
        <p:spPr>
          <a:xfrm>
            <a:off x="6121518" y="4495800"/>
            <a:ext cx="2123676" cy="190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19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o 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 011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hlinkClick r:id="" action="ppaction://noaction">
              <a:snd r:embed="rId4" name="laser.wav"/>
            </a:hlinkClick>
          </p:cNvPr>
          <p:cNvPicPr>
            <a:picLocks noGrp="1" noChangeAspect="1"/>
          </p:cNvPicPr>
          <p:nvPr>
            <p:ph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5" y="1260113"/>
            <a:ext cx="8153400" cy="5078392"/>
          </a:xfrm>
        </p:spPr>
      </p:pic>
      <p:sp>
        <p:nvSpPr>
          <p:cNvPr id="4" name="Rectangle 3"/>
          <p:cNvSpPr/>
          <p:nvPr/>
        </p:nvSpPr>
        <p:spPr>
          <a:xfrm>
            <a:off x="1993880" y="152400"/>
            <a:ext cx="53696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Câu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2: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Trên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bầu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trời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là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nơi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làm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việc</a:t>
            </a:r>
            <a:endParaRPr lang="en-US" sz="2400" b="1" cap="none" spc="50" dirty="0" smtClean="0">
              <a:ln w="11430">
                <a:solidFill>
                  <a:schemeClr val="tx1"/>
                </a:solidFill>
              </a:ln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của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chú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bộ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Hải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quân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đúng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hay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en-US" sz="2400" b="1" cap="none" spc="50" dirty="0">
              <a:ln w="11430">
                <a:solidFill>
                  <a:schemeClr val="tx1"/>
                </a:solidFill>
              </a:ln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33" t="54444" r="40833" b="10889"/>
          <a:stretch/>
        </p:blipFill>
        <p:spPr>
          <a:xfrm>
            <a:off x="5943600" y="4386228"/>
            <a:ext cx="2286000" cy="1952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20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 0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 013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" action="ppaction://noaction">
              <a:snd r:embed="rId4" name="applause.wav"/>
            </a:hlinkClick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066800"/>
            <a:ext cx="8001000" cy="553915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3462" y="152400"/>
            <a:ext cx="851047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Câu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3: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Công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việc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của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chú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bộ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Hải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quân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là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canh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giữ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biển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đảo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đúng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hay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en-US" sz="2400" b="1" cap="none" spc="50" dirty="0">
              <a:ln w="11430">
                <a:solidFill>
                  <a:schemeClr val="tx1"/>
                </a:solidFill>
              </a:ln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7" t="12074" r="69333" b="53556"/>
          <a:stretch/>
        </p:blipFill>
        <p:spPr>
          <a:xfrm>
            <a:off x="6121518" y="4495800"/>
            <a:ext cx="2123676" cy="190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97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00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 011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hlinkClick r:id="" action="ppaction://noaction">
              <a:snd r:embed="rId4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" y="1356360"/>
            <a:ext cx="821436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759048" y="152400"/>
            <a:ext cx="78393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Câu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4: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Nơi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làm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việc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Chú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bộ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Hải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quân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là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ở </a:t>
            </a:r>
            <a:r>
              <a:rPr lang="en-US" sz="2400" b="1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biển</a:t>
            </a:r>
            <a:r>
              <a:rPr lang="en-US" sz="2400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2400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đảo</a:t>
            </a:r>
            <a:r>
              <a:rPr lang="en-US" sz="2400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đúng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hay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en-US" sz="2400" b="1" cap="none" spc="50" dirty="0">
              <a:ln w="11430">
                <a:solidFill>
                  <a:schemeClr val="tx1"/>
                </a:solidFill>
              </a:ln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7" t="12074" r="69333" b="53556"/>
          <a:stretch/>
        </p:blipFill>
        <p:spPr>
          <a:xfrm>
            <a:off x="728568" y="1600200"/>
            <a:ext cx="2123676" cy="190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39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 0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 011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" action="ppaction://noaction">
              <a:snd r:embed="rId4" name="laser.wav"/>
            </a:hlinkClick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33" y="990600"/>
            <a:ext cx="7978067" cy="54102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28600" y="224135"/>
            <a:ext cx="876611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Câu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5: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Chú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bộ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Hải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quân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làm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việc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trong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đất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liền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đúng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hay </a:t>
            </a:r>
            <a:r>
              <a:rPr lang="en-US" sz="2400" b="1" cap="none" spc="50" dirty="0" err="1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sai</a:t>
            </a:r>
            <a:r>
              <a:rPr lang="en-US" sz="2400" b="1" cap="none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en-US" sz="2400" b="1" cap="none" spc="50" dirty="0">
              <a:ln w="11430">
                <a:solidFill>
                  <a:schemeClr val="tx1"/>
                </a:solidFill>
              </a:ln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33" t="54444" r="40833" b="10889"/>
          <a:stretch/>
        </p:blipFill>
        <p:spPr>
          <a:xfrm>
            <a:off x="5943600" y="4386228"/>
            <a:ext cx="2286000" cy="1952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3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00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 013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1752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vi-VN" b="1" dirty="0" smtClean="0"/>
              <a:t>TRÒ CHƠI 0</a:t>
            </a:r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3352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/>
              <a:t>“</a:t>
            </a:r>
            <a:r>
              <a:rPr lang="en-US" sz="5400" b="1" dirty="0" err="1" smtClean="0"/>
              <a:t>Thi</a:t>
            </a:r>
            <a:r>
              <a:rPr lang="en-US" sz="5400" b="1" dirty="0" smtClean="0"/>
              <a:t> </a:t>
            </a:r>
            <a:r>
              <a:rPr lang="en-US" sz="5400" b="1" dirty="0" err="1" smtClean="0"/>
              <a:t>xem</a:t>
            </a:r>
            <a:r>
              <a:rPr lang="en-US" sz="5400" b="1" dirty="0" smtClean="0"/>
              <a:t> </a:t>
            </a:r>
            <a:r>
              <a:rPr lang="en-US" sz="5400" b="1" dirty="0" err="1" smtClean="0"/>
              <a:t>đội</a:t>
            </a:r>
            <a:r>
              <a:rPr lang="en-US" sz="5400" b="1" dirty="0" smtClean="0"/>
              <a:t> </a:t>
            </a:r>
            <a:r>
              <a:rPr lang="en-US" sz="5400" b="1" dirty="0" err="1" smtClean="0"/>
              <a:t>nào</a:t>
            </a:r>
            <a:r>
              <a:rPr lang="en-US" sz="5400" b="1" dirty="0" smtClean="0"/>
              <a:t> </a:t>
            </a:r>
            <a:r>
              <a:rPr lang="en-US" sz="5400" b="1" dirty="0" err="1" smtClean="0"/>
              <a:t>nhanh</a:t>
            </a:r>
            <a:r>
              <a:rPr lang="en-US" sz="5400" b="1" dirty="0" smtClean="0"/>
              <a:t>”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93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75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  <p:extLst>
      <p:ext uri="{BB962C8B-B14F-4D97-AF65-F5344CB8AC3E}">
        <p14:creationId xmlns:p14="http://schemas.microsoft.com/office/powerpoint/2010/main" val="356850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66984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63075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" y="30480"/>
            <a:ext cx="9113520" cy="6827519"/>
          </a:xfrm>
        </p:spPr>
      </p:pic>
    </p:spTree>
    <p:extLst>
      <p:ext uri="{BB962C8B-B14F-4D97-AF65-F5344CB8AC3E}">
        <p14:creationId xmlns:p14="http://schemas.microsoft.com/office/powerpoint/2010/main" val="375591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0"/>
            <a:ext cx="4648200" cy="3429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897380"/>
            <a:ext cx="44958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6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-30480"/>
            <a:ext cx="9174480" cy="6888480"/>
          </a:xfrm>
        </p:spPr>
      </p:pic>
    </p:spTree>
    <p:extLst>
      <p:ext uri="{BB962C8B-B14F-4D97-AF65-F5344CB8AC3E}">
        <p14:creationId xmlns:p14="http://schemas.microsoft.com/office/powerpoint/2010/main" val="383542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32224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156</Words>
  <Application>Microsoft Office PowerPoint</Application>
  <PresentationFormat>On-screen Show (4:3)</PresentationFormat>
  <Paragraphs>18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Symbol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Namncbillionaire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hp</cp:lastModifiedBy>
  <cp:revision>22</cp:revision>
  <dcterms:created xsi:type="dcterms:W3CDTF">2017-12-02T02:40:21Z</dcterms:created>
  <dcterms:modified xsi:type="dcterms:W3CDTF">2023-02-02T06:08:05Z</dcterms:modified>
</cp:coreProperties>
</file>