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71" r:id="rId4"/>
    <p:sldId id="272" r:id="rId5"/>
    <p:sldId id="273" r:id="rId6"/>
    <p:sldId id="258" r:id="rId7"/>
    <p:sldId id="274" r:id="rId8"/>
    <p:sldId id="275" r:id="rId9"/>
    <p:sldId id="259" r:id="rId10"/>
    <p:sldId id="276" r:id="rId11"/>
    <p:sldId id="263" r:id="rId12"/>
    <p:sldId id="277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88" autoAdjust="0"/>
    <p:restoredTop sz="94660"/>
  </p:normalViewPr>
  <p:slideViewPr>
    <p:cSldViewPr>
      <p:cViewPr varScale="1">
        <p:scale>
          <a:sx n="65" d="100"/>
          <a:sy n="65" d="100"/>
        </p:scale>
        <p:origin x="13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C987-AC86-43AA-96B7-6F4D9586A4C5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493283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24684-EB27-4535-94AA-819388A85D36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07093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C18D0-A50F-4F7B-9DA3-F7CB37FDD37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873754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45AFE-18A4-499D-A8BC-28C6AA00DC03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986727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E5090-6DDE-468A-835D-517EACAE2538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951018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75028-7E50-4189-A95E-677937C55ACD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958027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1820A-A9B4-4A1C-A5F7-1B4230C7425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7365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7E4A8-4FFF-426F-AFA4-FBEE1DB0A30A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911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8CA0A-A194-4E78-BC52-FD46E7B447F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763440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A1FAD-F55B-48FC-AB42-3FB40423E87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58430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9ADDA-1277-426E-B6D8-08E937E3484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991292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E471B-047E-4034-98A4-B672A2BE94E0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791338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047AA-34CC-450B-93CB-4DE360458A23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57260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042A2-CA27-4725-BBE6-508BD9239921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994630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text styles</a:t>
            </a:r>
          </a:p>
          <a:p>
            <a:pPr lvl="1"/>
            <a:r>
              <a:rPr lang="en-US" altLang="vi-VN" smtClean="0"/>
              <a:t>Second level</a:t>
            </a:r>
          </a:p>
          <a:p>
            <a:pPr lvl="2"/>
            <a:r>
              <a:rPr lang="en-US" altLang="vi-VN" smtClean="0"/>
              <a:t>Third level</a:t>
            </a:r>
          </a:p>
          <a:p>
            <a:pPr lvl="3"/>
            <a:r>
              <a:rPr lang="en-US" altLang="vi-VN" smtClean="0"/>
              <a:t>Fourth level</a:t>
            </a:r>
          </a:p>
          <a:p>
            <a:pPr lvl="4"/>
            <a:r>
              <a:rPr lang="en-US" altLang="vi-V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DFE2304-C0AE-428A-AFA3-40B296169461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14.xml"/><Relationship Id="rId1" Type="http://schemas.openxmlformats.org/officeDocument/2006/relationships/video" Target="file:///D:\am%20nhac\NH&#7840;C%20&#272;&#7896;NG%20V&#7852;T\Arirang%20Karaoke%2058109%20G&#224;%20Tr&#7889;ng%20M&#232;o%20Con%20V&#224;%20C&#250;n%20Con%20(Official).mp4" TargetMode="Externa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am%20nhac\NH&#7840;C%20&#272;&#7896;NG%20V&#7852;T\Em%20B&#233;%20Qu&#234;%20(S&#225;o%20N&#7913;a%20C+G)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am%20nhac\NH&#7840;C%20&#272;&#7896;NG%20V&#7852;T\Em%20B&#233;%20Qu&#234;.mp3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slide" Target="slide13.xml"/><Relationship Id="rId5" Type="http://schemas.openxmlformats.org/officeDocument/2006/relationships/image" Target="../media/image8.wm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am%20nhac\NH&#7840;C%20&#272;&#7896;NG%20V&#7852;T\Arirang%20Karaoke%2058109%20G&#224;%20Tr&#7889;ng%20M&#232;o%20Con%20V&#224;%20C&#250;n%20Con%20(Official).mp4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am%20nhac\NH&#7840;C%20&#272;&#7896;NG%20V&#7852;T\Arirang%20Karaoke%2058109%20G&#224;%20Tr&#7889;ng%20M&#232;o%20Con%20V&#224;%20C&#250;n%20Con%20(Official).mp4" TargetMode="External"/><Relationship Id="rId1" Type="http://schemas.openxmlformats.org/officeDocument/2006/relationships/audio" Target="file:///D:\NHAC%20THI%20GI&#193;O%20VI&#202;N%20GI&#7886;I%20C&#416;%20S&#7902;\DA&#7924;%20H&#193;T%20HOA%20TR&#431;&#7900;NG%20EM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Background mầm non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1229716" y="2514600"/>
            <a:ext cx="7467983" cy="2262188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cún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NH: Ai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chăn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trâu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khổ</a:t>
            </a:r>
            <a:endParaRPr lang="en-US" altLang="en-US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altLang="en-US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Giang</a:t>
            </a:r>
            <a:endParaRPr lang="en-US" altLang="en-US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13062" y="261020"/>
            <a:ext cx="66636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 TRƯỜNG MẦM NON THẠCH CẦU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5800" y="1343220"/>
            <a:ext cx="7994693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mỹ</a:t>
            </a:r>
            <a:endParaRPr lang="en-US" sz="36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h_avatar58953_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105400"/>
            <a:ext cx="14097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th_avatar58953_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600" y="5029200"/>
            <a:ext cx="12192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752600" y="5257800"/>
            <a:ext cx="5286375" cy="1295400"/>
            <a:chOff x="1104" y="3360"/>
            <a:chExt cx="3330" cy="456"/>
          </a:xfrm>
        </p:grpSpPr>
        <p:pic>
          <p:nvPicPr>
            <p:cNvPr id="11279" name="Picture 5" descr="715333mjcar13uxg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" y="3360"/>
              <a:ext cx="1122" cy="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0" name="Picture 6" descr="715333mjcar13uxg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" y="3360"/>
              <a:ext cx="1122" cy="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7" descr="715333mjcar13uxg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" y="3360"/>
              <a:ext cx="1122" cy="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9" name="Picture 8" descr="659204qfhni5vgxw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796">
            <a:off x="128588" y="38100"/>
            <a:ext cx="1338262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 descr="659204qfhni5vgxw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3140" flipH="1">
            <a:off x="7923213" y="0"/>
            <a:ext cx="122078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0" descr="1170269phoexz8m4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822575" y="-1139825"/>
            <a:ext cx="5334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1" descr="1170269phoexz8m4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48505">
            <a:off x="6243638" y="-1085850"/>
            <a:ext cx="5334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2" descr="flowers_20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5050">
            <a:off x="3886200" y="0"/>
            <a:ext cx="13144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4" name="Group 13"/>
          <p:cNvGrpSpPr>
            <a:grpSpLocks/>
          </p:cNvGrpSpPr>
          <p:nvPr/>
        </p:nvGrpSpPr>
        <p:grpSpPr bwMode="auto">
          <a:xfrm>
            <a:off x="4343400" y="5181600"/>
            <a:ext cx="381000" cy="381000"/>
            <a:chOff x="0" y="0"/>
            <a:chExt cx="1920" cy="1680"/>
          </a:xfrm>
        </p:grpSpPr>
        <p:sp>
          <p:nvSpPr>
            <p:cNvPr id="27662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920" cy="168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vi-VN"/>
            </a:p>
          </p:txBody>
        </p:sp>
        <p:sp>
          <p:nvSpPr>
            <p:cNvPr id="11278" name="WordArt 15">
              <a:hlinkClick r:id="rId8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768" y="672"/>
              <a:ext cx="336" cy="5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C00FF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</a:rPr>
                <a:t>2</a:t>
              </a:r>
            </a:p>
          </p:txBody>
        </p:sp>
      </p:grpSp>
      <p:sp>
        <p:nvSpPr>
          <p:cNvPr id="27664" name="WordArt 16"/>
          <p:cNvSpPr>
            <a:spLocks noChangeArrowheads="1" noChangeShapeType="1" noTextEdit="1"/>
          </p:cNvSpPr>
          <p:nvPr/>
        </p:nvSpPr>
        <p:spPr bwMode="auto">
          <a:xfrm>
            <a:off x="1219200" y="1752600"/>
            <a:ext cx="6810375" cy="155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Thể hiện tài năng</a:t>
            </a:r>
          </a:p>
        </p:txBody>
      </p:sp>
      <p:pic>
        <p:nvPicPr>
          <p:cNvPr id="27666" name="Arirang Karaoke 58109 Gà Trống Mèo Con Và Cún Con (Official).mp4">
            <a:hlinkClick r:id="" action="ppaction://media"/>
          </p:cNvPr>
          <p:cNvPicPr>
            <a:picLocks noRot="1" noChangeAspect="1" noChangeArrowheads="1"/>
          </p:cNvPicPr>
          <p:nvPr>
            <p:ph/>
            <a:vide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58200" y="6115050"/>
            <a:ext cx="685800" cy="5143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7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66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7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7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2292" name="Picture 4" descr="hinh anh troi n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27125" y="2813050"/>
            <a:ext cx="625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/>
              <a:t>Phần 2: Quà tặng âm nhạc</a:t>
            </a:r>
          </a:p>
        </p:txBody>
      </p:sp>
      <p:pic>
        <p:nvPicPr>
          <p:cNvPr id="9222" name="Em Bé Quê (Sáo Nứa C+G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417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3316" name="Picture 4" descr="samdaykontum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Em Bé Quê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526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4340" name="Picture 4" descr="hinh anh troi na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127125" y="2813050"/>
            <a:ext cx="52625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/>
              <a:t>Hoạt động 3: Trò chơi </a:t>
            </a:r>
          </a:p>
          <a:p>
            <a:pPr algn="l" eaLnBrk="1" hangingPunct="1"/>
            <a:r>
              <a:rPr lang="en-US" altLang="vi-VN"/>
              <a:t>“ Bạn nào hát”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5364" name="Picture 4" descr="mat tro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6388" name="Picture 4" descr="m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7412" name="Picture 4" descr="be tang hoa 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3076" name="Picture 4" descr="con ch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689725" y="44450"/>
            <a:ext cx="1720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5F7A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 sz="3600">
                <a:latin typeface="Times New Roman" panose="02020603050405020304" pitchFamily="18" charset="0"/>
              </a:rPr>
              <a:t>Con chó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xit" presetSubtype="0" decel="10000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9" presetClass="exit" presetSubtype="0" decel="10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6" grpId="1"/>
      <p:bldP spid="16387" grpId="0" build="p"/>
      <p:bldP spid="16387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4100" name="Picture 4" descr="con me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546725" y="6092825"/>
            <a:ext cx="203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>
                <a:latin typeface="Times New Roman" panose="02020603050405020304" pitchFamily="18" charset="0"/>
              </a:rPr>
              <a:t>Con mèo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0" grpId="1"/>
      <p:bldP spid="17411" grpId="0" build="p"/>
      <p:bldP spid="17411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5124" name="Picture 4" descr="con tr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5927725" y="5559425"/>
            <a:ext cx="21161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>
                <a:solidFill>
                  <a:srgbClr val="800000"/>
                </a:solidFill>
                <a:latin typeface="Times New Roman" panose="02020603050405020304" pitchFamily="18" charset="0"/>
              </a:rPr>
              <a:t>Con Trâu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xit" presetSubtype="0" decel="10000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9" presetClass="exit" presetSubtype="0" decel="10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  <p:bldP spid="19459" grpId="0" build="p"/>
      <p:bldP spid="19459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6972300"/>
            <a:chOff x="0" y="0"/>
            <a:chExt cx="5760" cy="4392"/>
          </a:xfrm>
        </p:grpSpPr>
        <p:pic>
          <p:nvPicPr>
            <p:cNvPr id="6155" name="Picture 4" descr="nh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Picture 4" descr="fduende3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2064"/>
              <a:ext cx="1265" cy="2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7" name="Picture 4" descr="CANDLE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ANDLE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19050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Group 7"/>
          <p:cNvGrpSpPr>
            <a:grpSpLocks/>
          </p:cNvGrpSpPr>
          <p:nvPr/>
        </p:nvGrpSpPr>
        <p:grpSpPr bwMode="auto">
          <a:xfrm>
            <a:off x="3200400" y="-533400"/>
            <a:ext cx="2514600" cy="2133600"/>
            <a:chOff x="2112" y="2352"/>
            <a:chExt cx="1920" cy="1680"/>
          </a:xfrm>
        </p:grpSpPr>
        <p:sp>
          <p:nvSpPr>
            <p:cNvPr id="20488" name="AutoShape 8"/>
            <p:cNvSpPr>
              <a:spLocks noChangeArrowheads="1"/>
            </p:cNvSpPr>
            <p:nvPr/>
          </p:nvSpPr>
          <p:spPr bwMode="auto">
            <a:xfrm>
              <a:off x="2112" y="2352"/>
              <a:ext cx="1920" cy="1680"/>
            </a:xfrm>
            <a:prstGeom prst="star5">
              <a:avLst/>
            </a:prstGeom>
            <a:solidFill>
              <a:srgbClr val="FF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vi-VN"/>
            </a:p>
          </p:txBody>
        </p:sp>
        <p:sp>
          <p:nvSpPr>
            <p:cNvPr id="6154" name="WordArt 9">
              <a:hlinkClick r:id="rId6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880" y="3072"/>
              <a:ext cx="336" cy="5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6150" name="WordArt 10"/>
          <p:cNvSpPr>
            <a:spLocks noChangeArrowheads="1" noChangeShapeType="1" noTextEdit="1"/>
          </p:cNvSpPr>
          <p:nvPr/>
        </p:nvSpPr>
        <p:spPr bwMode="auto">
          <a:xfrm>
            <a:off x="2133600" y="1905000"/>
            <a:ext cx="5029200" cy="3505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</a:rPr>
              <a:t>Phần 1</a:t>
            </a:r>
          </a:p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</a:rPr>
              <a:t>Nghe thấu đoán tài</a:t>
            </a:r>
          </a:p>
        </p:txBody>
      </p:sp>
      <p:sp>
        <p:nvSpPr>
          <p:cNvPr id="6151" name="Rectangle 11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graphicFrame>
        <p:nvGraphicFramePr>
          <p:cNvPr id="6152" name="Object 12"/>
          <p:cNvGraphicFramePr>
            <a:graphicFrameLocks noChangeAspect="1"/>
          </p:cNvGraphicFramePr>
          <p:nvPr>
            <p:ph sz="quarter" idx="3"/>
          </p:nvPr>
        </p:nvGraphicFramePr>
        <p:xfrm>
          <a:off x="2022475" y="4673600"/>
          <a:ext cx="90805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CorelDRAW" r:id="rId7" imgW="907828" imgH="715804" progId="CorelDRAW.Graphic.13">
                  <p:embed/>
                </p:oleObj>
              </mc:Choice>
              <mc:Fallback>
                <p:oleObj name="CorelDRAW" r:id="rId7" imgW="907828" imgH="715804" progId="CorelDRAW.Graphic.1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75" y="4673600"/>
                        <a:ext cx="908050" cy="71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7171" name="Picture 4" descr="hinh anh troi n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762000" y="1981200"/>
            <a:ext cx="74453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/>
              <a:t>Dạy hát: Gà trống mèo con </a:t>
            </a:r>
          </a:p>
          <a:p>
            <a:pPr eaLnBrk="1" hangingPunct="1"/>
            <a:r>
              <a:rPr lang="en-US" altLang="vi-VN"/>
              <a:t>và cún con</a:t>
            </a:r>
          </a:p>
        </p:txBody>
      </p:sp>
      <p:pic>
        <p:nvPicPr>
          <p:cNvPr id="4102" name="Arirang Karaoke 58109 Gà Trống Mèo Con Và Cún Con (Official).mp4">
            <a:hlinkClick r:id="" action="ppaction://media"/>
          </p:cNvPr>
          <p:cNvPicPr>
            <a:picLocks noRot="1" noChangeAspect="1" noChangeArrowheads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1000" y="6172200"/>
            <a:ext cx="914400" cy="68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8195" name="Picture 8" descr="gà trố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6482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9" descr="1351182801868358_574_57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0"/>
            <a:ext cx="4495800" cy="3786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10" descr="anhnencuncon_23072013_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3505200"/>
            <a:ext cx="4495800" cy="3352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371600" y="1219200"/>
            <a:ext cx="7086600" cy="2471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Cô hát lần 3: vỗ đệm</a:t>
            </a:r>
          </a:p>
        </p:txBody>
      </p:sp>
      <p:sp>
        <p:nvSpPr>
          <p:cNvPr id="922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25604" name="DAỴ HÁT HOA TRƯỜNG EM.mp3">
            <a:hlinkClick r:id="" action="ppaction://media"/>
          </p:cNvPr>
          <p:cNvPicPr>
            <a:picLocks noRot="1" noChangeAspect="1" noChangeArrowheads="1"/>
          </p:cNvPicPr>
          <p:nvPr>
            <p:ph sz="half" idx="1"/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24100" y="3709988"/>
            <a:ext cx="304800" cy="304800"/>
          </a:xfrm>
        </p:spPr>
      </p:pic>
      <p:pic>
        <p:nvPicPr>
          <p:cNvPr id="25606" name="Arirang Karaoke 58109 Gà Trống Mèo Con Và Cún Con (Official).mp4">
            <a:hlinkClick r:id="" action="ppaction://media"/>
          </p:cNvPr>
          <p:cNvPicPr>
            <a:picLocks noRot="1" noChangeAspect="1" noChangeArrowheads="1"/>
          </p:cNvPicPr>
          <p:nvPr>
            <p:ph sz="half" idx="2"/>
            <a:vide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77200" y="6200775"/>
            <a:ext cx="876300" cy="6572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4"/>
                </p:tgtEl>
              </p:cMediaNode>
            </p:audi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10244" name="Picture 4" descr="mo c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7086600" cy="1709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Cả lớp hát cùng cô 2 lần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vi-VN" sz="40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vi-VN" sz="40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122</Words>
  <Application>Microsoft Office PowerPoint</Application>
  <PresentationFormat>On-screen Show (4:3)</PresentationFormat>
  <Paragraphs>22</Paragraphs>
  <Slides>16</Slides>
  <Notes>0</Notes>
  <HiddenSlides>0</HiddenSlides>
  <MMClips>6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Default Design</vt:lpstr>
      <vt:lpstr>CorelDRAW X3 Graphic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Customers</dc:creator>
  <cp:lastModifiedBy>hp</cp:lastModifiedBy>
  <cp:revision>5</cp:revision>
  <dcterms:created xsi:type="dcterms:W3CDTF">2015-03-10T06:01:25Z</dcterms:created>
  <dcterms:modified xsi:type="dcterms:W3CDTF">2023-02-02T06:04:44Z</dcterms:modified>
</cp:coreProperties>
</file>