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92" r:id="rId2"/>
    <p:sldId id="271" r:id="rId3"/>
    <p:sldId id="257" r:id="rId4"/>
    <p:sldId id="293" r:id="rId5"/>
    <p:sldId id="308" r:id="rId6"/>
    <p:sldId id="260" r:id="rId7"/>
    <p:sldId id="301" r:id="rId8"/>
    <p:sldId id="262" r:id="rId9"/>
    <p:sldId id="304" r:id="rId10"/>
    <p:sldId id="295" r:id="rId11"/>
    <p:sldId id="305" r:id="rId12"/>
    <p:sldId id="302" r:id="rId13"/>
    <p:sldId id="303" r:id="rId14"/>
    <p:sldId id="268" r:id="rId15"/>
    <p:sldId id="299" r:id="rId16"/>
    <p:sldId id="307" r:id="rId17"/>
    <p:sldId id="267" r:id="rId18"/>
    <p:sldId id="297" r:id="rId19"/>
    <p:sldId id="298" r:id="rId20"/>
    <p:sldId id="289" r:id="rId21"/>
  </p:sldIdLst>
  <p:sldSz cx="12192000" cy="6858000"/>
  <p:notesSz cx="7104063" cy="102346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512" autoAdjust="0"/>
    <p:restoredTop sz="94660"/>
  </p:normalViewPr>
  <p:slideViewPr>
    <p:cSldViewPr snapToGrid="0">
      <p:cViewPr>
        <p:scale>
          <a:sx n="68" d="100"/>
          <a:sy n="68" d="100"/>
        </p:scale>
        <p:origin x="-998" y="-3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41" d="100"/>
          <a:sy n="41" d="100"/>
        </p:scale>
        <p:origin x="1794" y="5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934FF-F4E1-47C5-9CA5-30A81DDE2BE4}" type="datetimeFigureOut">
              <a:rPr lang="en-US" smtClean="0"/>
              <a:t>6/2/2023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61BA9-CDCF-4958-B8AB-66F3BF063E1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934FF-F4E1-47C5-9CA5-30A81DDE2BE4}" type="datetimeFigureOut">
              <a:rPr lang="en-US" smtClean="0"/>
              <a:t>6/2/2023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61BA9-CDCF-4958-B8AB-66F3BF063E1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934FF-F4E1-47C5-9CA5-30A81DDE2BE4}" type="datetimeFigureOut">
              <a:rPr lang="en-US" smtClean="0"/>
              <a:t>6/2/2023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61BA9-CDCF-4958-B8AB-66F3BF063E1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934FF-F4E1-47C5-9CA5-30A81DDE2BE4}" type="datetimeFigureOut">
              <a:rPr lang="en-US" smtClean="0"/>
              <a:t>6/2/2023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61BA9-CDCF-4958-B8AB-66F3BF063E1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934FF-F4E1-47C5-9CA5-30A81DDE2BE4}" type="datetimeFigureOut">
              <a:rPr lang="en-US" smtClean="0"/>
              <a:t>6/2/2023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61BA9-CDCF-4958-B8AB-66F3BF063E1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934FF-F4E1-47C5-9CA5-30A81DDE2BE4}" type="datetimeFigureOut">
              <a:rPr lang="en-US" smtClean="0"/>
              <a:t>6/2/2023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61BA9-CDCF-4958-B8AB-66F3BF063E1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934FF-F4E1-47C5-9CA5-30A81DDE2BE4}" type="datetimeFigureOut">
              <a:rPr lang="en-US" smtClean="0"/>
              <a:t>6/2/2023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61BA9-CDCF-4958-B8AB-66F3BF063E1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934FF-F4E1-47C5-9CA5-30A81DDE2BE4}" type="datetimeFigureOut">
              <a:rPr lang="en-US" smtClean="0"/>
              <a:t>6/2/2023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61BA9-CDCF-4958-B8AB-66F3BF063E1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934FF-F4E1-47C5-9CA5-30A81DDE2BE4}" type="datetimeFigureOut">
              <a:rPr lang="en-US" smtClean="0"/>
              <a:t>6/2/2023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61BA9-CDCF-4958-B8AB-66F3BF063E1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934FF-F4E1-47C5-9CA5-30A81DDE2BE4}" type="datetimeFigureOut">
              <a:rPr lang="en-US" smtClean="0"/>
              <a:t>6/2/2023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61BA9-CDCF-4958-B8AB-66F3BF063E1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E934FF-F4E1-47C5-9CA5-30A81DDE2BE4}" type="datetimeFigureOut">
              <a:rPr lang="en-US" smtClean="0"/>
              <a:t>6/2/2023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561BA9-CDCF-4958-B8AB-66F3BF063E13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4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microsoft.com/office/2007/relationships/hdphoto" Target="../media/hdphoto2.wdp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6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microsoft.com/office/2007/relationships/hdphoto" Target="../media/hdphoto5.wdp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Relationship Id="rId5" Type="http://schemas.microsoft.com/office/2007/relationships/hdphoto" Target="../media/hdphoto7.wdp"/><Relationship Id="rId4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C:\Users\admind\Downloads\Hi&#7879;n%20t&#432;&#7907;ng%20t&#7921;%20nhi&#234;n%20M&#432;a%20r&#224;o%20Gi&#243;%20S&#7845;m%20Ch&#7899;p%20(online-video-cutter.com).mp4" TargetMode="External"/><Relationship Id="rId1" Type="http://schemas.microsoft.com/office/2007/relationships/media" Target="file:///C:\Users\admind\Downloads\Hi&#7879;n%20t&#432;&#7907;ng%20t&#7921;%20nhi&#234;n%20M&#432;a%20r&#224;o%20Gi&#243;%20S&#7845;m%20Ch&#7899;p%20(online-video-cutter.com).mp4" TargetMode="Externa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microsoft.com/office/2007/relationships/hdphoto" Target="../media/hdphoto2.wdp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31243" y="2457312"/>
            <a:ext cx="10667600" cy="123110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700" b="1" cap="none" spc="0" dirty="0" smtClean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LĨNH VỰC</a:t>
            </a:r>
          </a:p>
          <a:p>
            <a:pPr algn="ctr"/>
            <a:r>
              <a:rPr lang="en-US" sz="3700" b="1" dirty="0" smtClean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PHÁT TRIỂN TÌNH CẢM VÀ KỸ NĂNG XÃ HỘI</a:t>
            </a:r>
            <a:endParaRPr lang="en-US" sz="3700" b="1" cap="none" spc="0" dirty="0">
              <a:ln w="0"/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35626" y="4247535"/>
            <a:ext cx="75094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 TÀI: BÉ LÀM GÌ KHI GẶP MƯA, DÔNG, SẤM SÉT</a:t>
            </a:r>
          </a:p>
          <a:p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 VIÊN</a:t>
            </a: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vi-VN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DƯƠNG THỊ MINH THU </a:t>
            </a: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vi-VN" sz="24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2335237" cy="22648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07575" y="52388"/>
            <a:ext cx="2384425" cy="858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5" y="4703959"/>
            <a:ext cx="1450975" cy="1901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138" y="5058713"/>
            <a:ext cx="1450975" cy="1901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0631" y="6248058"/>
            <a:ext cx="5102225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8062" y="4529797"/>
            <a:ext cx="1986305" cy="22896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3400" y="4529797"/>
            <a:ext cx="384175" cy="439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04817" y="4090060"/>
            <a:ext cx="384175" cy="439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5973" y="3785260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04817" y="5058713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8600" y="5522230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sz="2800" b="1" dirty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PHÒNG GIÁO DỤC VÀ ĐÀO TẠO QUẠN LONG BIÊN</a:t>
            </a:r>
            <a:br>
              <a:rPr lang="en-US" sz="2800" b="1" dirty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</a:br>
            <a:r>
              <a:rPr lang="en-US" sz="2800" b="1" dirty="0" err="1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Trường</a:t>
            </a:r>
            <a:r>
              <a:rPr lang="en-US" sz="2800" b="1" dirty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 </a:t>
            </a:r>
            <a:r>
              <a:rPr lang="en-US" sz="2800" b="1" dirty="0" err="1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mầm</a:t>
            </a:r>
            <a:r>
              <a:rPr lang="en-US" sz="2800" b="1" dirty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 non </a:t>
            </a:r>
            <a:r>
              <a:rPr lang="en-US" sz="2800" b="1" dirty="0" err="1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Thạch</a:t>
            </a:r>
            <a:r>
              <a:rPr lang="en-US" sz="2800" b="1" dirty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 </a:t>
            </a:r>
            <a:r>
              <a:rPr lang="en-US" sz="2800" b="1" dirty="0" err="1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Cầu</a:t>
            </a:r>
            <a:r>
              <a:rPr lang="en-US" sz="2800" b="1" dirty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/>
            </a:r>
            <a:br>
              <a:rPr lang="en-US" sz="2800" b="1" dirty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</a:b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873600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6" y="-297"/>
            <a:ext cx="12174767" cy="6858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5647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9743" y="3175"/>
            <a:ext cx="6252258" cy="6854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" y="7938"/>
            <a:ext cx="5920693" cy="684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00842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78" b="90000" l="0" r="9968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7775" y="-115717"/>
            <a:ext cx="12489209" cy="5362965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100000" l="433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15926" y="0"/>
            <a:ext cx="13125157" cy="6858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938" b="89907" l="38639" r="7853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243" t="13118" r="22378" b="16586"/>
          <a:stretch/>
        </p:blipFill>
        <p:spPr>
          <a:xfrm>
            <a:off x="858129" y="4783015"/>
            <a:ext cx="829994" cy="1871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1780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02187E-7 -4.97687E-6 L 0.51673 -0.0901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836" y="-45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11" b="90000" l="0" r="9906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44035"/>
          <a:stretch/>
        </p:blipFill>
        <p:spPr>
          <a:xfrm>
            <a:off x="1420837" y="-168811"/>
            <a:ext cx="9242474" cy="7026812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100000" l="14167" r="976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410" t="8728" r="19357"/>
          <a:stretch/>
        </p:blipFill>
        <p:spPr>
          <a:xfrm>
            <a:off x="1505244" y="351692"/>
            <a:ext cx="9003322" cy="650630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52341" b="80192" l="82600" r="974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1213" t="57112" b="21006"/>
          <a:stretch/>
        </p:blipFill>
        <p:spPr>
          <a:xfrm>
            <a:off x="6738423" y="5120640"/>
            <a:ext cx="1546747" cy="1406770"/>
          </a:xfrm>
          <a:prstGeom prst="rect">
            <a:avLst/>
          </a:prstGeom>
        </p:spPr>
      </p:pic>
      <p:sp>
        <p:nvSpPr>
          <p:cNvPr id="7" name="Lightning Bolt 6"/>
          <p:cNvSpPr/>
          <p:nvPr/>
        </p:nvSpPr>
        <p:spPr>
          <a:xfrm>
            <a:off x="5268349" y="-393895"/>
            <a:ext cx="608427" cy="1930790"/>
          </a:xfrm>
          <a:prstGeom prst="lightningBol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Lightning Bolt 7"/>
          <p:cNvSpPr/>
          <p:nvPr/>
        </p:nvSpPr>
        <p:spPr>
          <a:xfrm>
            <a:off x="2118946" y="0"/>
            <a:ext cx="608427" cy="1930790"/>
          </a:xfrm>
          <a:prstGeom prst="lightningBol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9105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4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mph" presetSubtype="0" fill="remove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1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2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mph" presetSubtype="0" fill="remove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8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9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mph" presetSubtype="0" fill="remove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5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6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mph" presetSubtype="0" fill="remove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1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2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3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7" grpId="2" animBg="1"/>
      <p:bldP spid="8" grpId="0" animBg="1"/>
      <p:bldP spid="8" grpId="1" animBg="1"/>
      <p:bldP spid="8" grpId="2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xh12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74295" y="69850"/>
            <a:ext cx="12073890" cy="6665595"/>
          </a:xfrm>
          <a:prstGeom prst="rect">
            <a:avLst/>
          </a:prstGeom>
        </p:spPr>
      </p:pic>
      <p:pic>
        <p:nvPicPr>
          <p:cNvPr id="5" name="Content Placeholder 4" descr="xh14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10254615" y="69850"/>
            <a:ext cx="1620520" cy="1620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374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Box 2"/>
          <p:cNvSpPr txBox="1"/>
          <p:nvPr/>
        </p:nvSpPr>
        <p:spPr>
          <a:xfrm>
            <a:off x="218440" y="6027420"/>
            <a:ext cx="1192403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3500" i="1" dirty="0">
              <a:solidFill>
                <a:schemeClr val="bg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10" name="Content Placeholder 9"/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78" b="80556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" t="-1" r="818" b="42190"/>
          <a:stretch/>
        </p:blipFill>
        <p:spPr>
          <a:xfrm>
            <a:off x="-98474" y="-1"/>
            <a:ext cx="12290474" cy="6342891"/>
          </a:xfrm>
        </p:spPr>
      </p:pic>
      <p:pic>
        <p:nvPicPr>
          <p:cNvPr id="12" name="Content Placeholder 11"/>
          <p:cNvPicPr>
            <a:picLocks noGrp="1" noChangeAspect="1"/>
          </p:cNvPicPr>
          <p:nvPr>
            <p:ph sz="half" idx="2"/>
          </p:nvPr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596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36431"/>
            <a:ext cx="12192000" cy="5521569"/>
          </a:xfrm>
        </p:spPr>
      </p:pic>
      <p:sp>
        <p:nvSpPr>
          <p:cNvPr id="14" name="Lightning Bolt 13"/>
          <p:cNvSpPr/>
          <p:nvPr/>
        </p:nvSpPr>
        <p:spPr>
          <a:xfrm>
            <a:off x="782515" y="-77959"/>
            <a:ext cx="608427" cy="1930790"/>
          </a:xfrm>
          <a:prstGeom prst="lightningBol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Lightning Bolt 14"/>
          <p:cNvSpPr/>
          <p:nvPr/>
        </p:nvSpPr>
        <p:spPr>
          <a:xfrm>
            <a:off x="3120682" y="-77961"/>
            <a:ext cx="424375" cy="2722685"/>
          </a:xfrm>
          <a:prstGeom prst="lightningBol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9264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4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5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mph" presetSubtype="0" fill="remove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1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2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mph" presetSubtype="0" fill="remove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8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9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mph" presetSubtype="0" fill="remove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5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6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mph" presetSubtype="0" fill="remove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1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2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3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4" grpId="2" animBg="1"/>
      <p:bldP spid="15" grpId="0" animBg="1"/>
      <p:bldP spid="15" grpId="1" animBg="1"/>
      <p:bldP spid="15" grpId="2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Sửdụng điện thoại</a:t>
            </a:r>
            <a:endParaRPr lang="en-US" dirty="0"/>
          </a:p>
        </p:txBody>
      </p:sp>
      <p:pic>
        <p:nvPicPr>
          <p:cNvPr id="5" name="Content Placeholder 4" descr="xh1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0476865" y="213360"/>
            <a:ext cx="1477645" cy="1477645"/>
          </a:xfrm>
          <a:prstGeom prst="rect">
            <a:avLst/>
          </a:prstGeom>
        </p:spPr>
      </p:pic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4657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795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xh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10" y="19685"/>
            <a:ext cx="12158345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xh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735" y="47625"/>
            <a:ext cx="12130405" cy="6764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4052"/>
            <a:ext cx="12192000" cy="7000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5037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Hiện tượng tự nhiên Mưa rào Gió Sấm Chớp (online-video-cutter.com)">
            <a:hlinkClick r:id="" action="ppaction://media"/>
          </p:cNvPr>
          <p:cNvPicPr>
            <a:picLocks noGrp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22225" y="-17145"/>
            <a:ext cx="12205970" cy="6919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560493"/>
      </p:ext>
    </p:extLst>
  </p:cSld>
  <p:clrMapOvr>
    <a:masterClrMapping/>
  </p:clrMapOvr>
  <p:timing>
    <p:tnLst>
      <p:par>
        <p:cTn id="1" dur="indefinite" restart="never" nodeType="tmRoot">
          <p:childTnLst>
            <p:video>
              <p:cMediaNode>
                <p:cTn id="2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D:\Nguyễn Hoa\xh17.jpgxh17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-3810" y="5080"/>
            <a:ext cx="12191365" cy="6835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56" b="90000" l="1875" r="9812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7964" y="0"/>
            <a:ext cx="14953957" cy="68580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949" b="100000" l="1299" r="9610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79828" y="98475"/>
            <a:ext cx="13406510" cy="6858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6988" b="84938" l="41047" r="7685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9824" t="12737" r="21295" b="17217"/>
          <a:stretch/>
        </p:blipFill>
        <p:spPr>
          <a:xfrm>
            <a:off x="970669" y="5451231"/>
            <a:ext cx="1198117" cy="1406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3658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9932E-6 -3.49676E-6 L 0.57659 -0.1128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830" y="-56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D:\Nguyễn Hoa\xh15.jpgxh15"/>
          <p:cNvPicPr>
            <a:picLocks noGrp="1" noChangeAspect="1"/>
          </p:cNvPicPr>
          <p:nvPr>
            <p:ph idx="1"/>
          </p:nvPr>
        </p:nvPicPr>
        <p:blipFill>
          <a:blip r:embed="rId2"/>
          <a:srcRect l="1354" t="17235" r="49177" b="15169"/>
          <a:stretch>
            <a:fillRect/>
          </a:stretch>
        </p:blipFill>
        <p:spPr>
          <a:xfrm>
            <a:off x="38735" y="23495"/>
            <a:ext cx="12240260" cy="6794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" y="7938"/>
            <a:ext cx="12157075" cy="684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55228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</TotalTime>
  <Words>44</Words>
  <Application>Microsoft Office PowerPoint</Application>
  <PresentationFormat>Custom</PresentationFormat>
  <Paragraphs>6</Paragraphs>
  <Slides>20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PHÒNG GIÁO DỤC VÀ ĐÀO TẠO QUẠN LONG BIÊN Trường mầm non Thạch Cầu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Sửdụng điện thoại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WPP Presentation</dc:title>
  <dc:creator>admind</dc:creator>
  <cp:lastModifiedBy>Admin</cp:lastModifiedBy>
  <cp:revision>32</cp:revision>
  <dcterms:created xsi:type="dcterms:W3CDTF">2018-03-28T13:34:00Z</dcterms:created>
  <dcterms:modified xsi:type="dcterms:W3CDTF">2023-06-02T02:53:25Z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1033-10.2.0.7549</vt:lpwstr>
  </property>
</Properties>
</file>