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73" r:id="rId4"/>
    <p:sldId id="267" r:id="rId5"/>
    <p:sldId id="266" r:id="rId6"/>
    <p:sldId id="259" r:id="rId7"/>
    <p:sldId id="261" r:id="rId8"/>
    <p:sldId id="265" r:id="rId9"/>
    <p:sldId id="263" r:id="rId10"/>
    <p:sldId id="264" r:id="rId11"/>
    <p:sldId id="268" r:id="rId12"/>
    <p:sldId id="269" r:id="rId13"/>
    <p:sldId id="270" r:id="rId14"/>
    <p:sldId id="271" r:id="rId15"/>
    <p:sldId id="272" r:id="rId16"/>
    <p:sldId id="274" r:id="rId17"/>
    <p:sldId id="2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-69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29754-75E6-4F54-A626-1073F52202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7749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3C1088-22C7-4BF2-B7C1-8F1551325C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525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AC0B72-5F9D-4AEB-B736-3ECF84E9B9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14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912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8023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3298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179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505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9612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4918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134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194A38-7241-443E-BD7C-1F9D0157C8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55435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1892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650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ED644-2F58-42E0-B97E-68BB3A99EB8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E7A9F-7308-4473-94AA-431CDC10F5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13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4DE11-43EF-4B12-BE44-DE56B17748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2179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75E07-947C-451A-844D-FB44CA1B80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2956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60FD0-C3B8-4213-B338-B606DBFA24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350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DA1A6-6770-4ECF-ACEA-82C4B62FDE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4016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B6A2F-79C5-40BE-B11C-B91DC0B5FC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9918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A798D-0953-4B6F-B9D5-5A1A971F6B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2011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B6292-9966-435A-A313-9578C1C371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1358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70E291E-5CAF-4569-B85E-6BD0B551E9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131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ED644-2F58-42E0-B97E-68BB3A99EB8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2/4/2023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E7A9F-7308-4473-94AA-431CDC10F55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3847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chemeClr val="bg1"/>
            </a:gs>
            <a:gs pos="50000">
              <a:srgbClr val="FFCC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5" descr="ABARBLYL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553200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6" descr="ABARBLYL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3188"/>
            <a:ext cx="9144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7" descr="WhitecornerFlow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8" descr="WhitecornerFlow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56511">
            <a:off x="9234488" y="548640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9" descr="WhitecornerFlow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333" y="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0" descr="WhitecornerFlow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225" y="5486400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2" descr="lang hoa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257801"/>
            <a:ext cx="1676400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3" descr="lang hoa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5410201"/>
            <a:ext cx="1676400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8" name="WordArt 14" descr="Paper bag"/>
          <p:cNvSpPr>
            <a:spLocks noChangeArrowheads="1" noChangeShapeType="1" noTextEdit="1"/>
          </p:cNvSpPr>
          <p:nvPr/>
        </p:nvSpPr>
        <p:spPr bwMode="auto">
          <a:xfrm>
            <a:off x="6038850" y="3170239"/>
            <a:ext cx="1143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7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1812925" y="3009901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en-US" kern="0">
              <a:solidFill>
                <a:sysClr val="windowText" lastClr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997075" y="270301"/>
            <a:ext cx="812407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THẠCH CẦU</a:t>
            </a:r>
            <a:endParaRPr lang="en-US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443" y="1101298"/>
            <a:ext cx="1395413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3277815" y="3548375"/>
            <a:ext cx="64091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may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5 – 6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(MGL A3)</a:t>
            </a:r>
          </a:p>
          <a:p>
            <a:pPr algn="ctr"/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 Minh Thu </a:t>
            </a:r>
            <a:endParaRPr lang="en-US" sz="2800" b="1" dirty="0">
              <a:solidFill>
                <a:srgbClr val="1F08C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10558" y="2740007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1F08CA"/>
                </a:solidFill>
                <a:latin typeface="Times New Roman" pitchFamily="18" charset="0"/>
                <a:cs typeface="Times New Roman" pitchFamily="18" charset="0"/>
              </a:rPr>
              <a:t>KHÁM PHÁ XÃ HỘI  </a:t>
            </a:r>
            <a:endParaRPr lang="en-US" sz="2800" b="1" dirty="0">
              <a:solidFill>
                <a:srgbClr val="1F08C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84347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243" y="1139687"/>
            <a:ext cx="5340626" cy="3422754"/>
          </a:xfrm>
        </p:spPr>
      </p:pic>
      <p:sp>
        <p:nvSpPr>
          <p:cNvPr id="5" name="TextBox 4"/>
          <p:cNvSpPr txBox="1"/>
          <p:nvPr/>
        </p:nvSpPr>
        <p:spPr>
          <a:xfrm>
            <a:off x="4784035" y="5420139"/>
            <a:ext cx="2915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4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dây</a:t>
            </a:r>
            <a:endParaRPr lang="en-US" sz="4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92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608" y="1655658"/>
            <a:ext cx="3381375" cy="3381375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8" b="91387" l="42642" r="564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90888" y="1423366"/>
            <a:ext cx="3542468" cy="42208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01009" y="559241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Phấn</a:t>
            </a:r>
            <a:endParaRPr lang="en-US" sz="4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16418" y="5804452"/>
            <a:ext cx="2343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Thước</a:t>
            </a:r>
            <a:r>
              <a:rPr lang="en-US" sz="4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gỗ</a:t>
            </a:r>
            <a:endParaRPr lang="en-US" sz="4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408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4148" y="1520688"/>
            <a:ext cx="4820652" cy="3687416"/>
          </a:xfrm>
        </p:spPr>
      </p:pic>
      <p:sp>
        <p:nvSpPr>
          <p:cNvPr id="9" name="TextBox 8"/>
          <p:cNvSpPr txBox="1"/>
          <p:nvPr/>
        </p:nvSpPr>
        <p:spPr>
          <a:xfrm>
            <a:off x="5009321" y="5910470"/>
            <a:ext cx="16300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</a:t>
            </a:r>
            <a:endParaRPr lang="en-US" sz="4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30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90" b="92821" l="1931" r="972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417" y="516836"/>
            <a:ext cx="6864626" cy="4147930"/>
          </a:xfrm>
        </p:spPr>
      </p:pic>
      <p:sp>
        <p:nvSpPr>
          <p:cNvPr id="9" name="TextBox 8"/>
          <p:cNvSpPr txBox="1"/>
          <p:nvPr/>
        </p:nvSpPr>
        <p:spPr>
          <a:xfrm>
            <a:off x="5221357" y="5327374"/>
            <a:ext cx="21371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4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may</a:t>
            </a:r>
          </a:p>
        </p:txBody>
      </p:sp>
    </p:spTree>
    <p:extLst>
      <p:ext uri="{BB962C8B-B14F-4D97-AF65-F5344CB8AC3E}">
        <p14:creationId xmlns:p14="http://schemas.microsoft.com/office/powerpoint/2010/main" val="222922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25" y="1828801"/>
            <a:ext cx="5300871" cy="3067844"/>
          </a:xfrm>
        </p:spPr>
      </p:pic>
      <p:sp>
        <p:nvSpPr>
          <p:cNvPr id="5" name="TextBox 4"/>
          <p:cNvSpPr txBox="1"/>
          <p:nvPr/>
        </p:nvSpPr>
        <p:spPr>
          <a:xfrm>
            <a:off x="5512904" y="5565913"/>
            <a:ext cx="15087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4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endParaRPr lang="en-US" sz="4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2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106017"/>
            <a:ext cx="10972800" cy="874643"/>
          </a:xfrm>
        </p:spPr>
        <p:txBody>
          <a:bodyPr/>
          <a:lstStyle/>
          <a:p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quần</a:t>
            </a:r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endParaRPr lang="en-US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78" y="768627"/>
            <a:ext cx="2496379" cy="1987825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546" y="3942037"/>
            <a:ext cx="3207854" cy="18950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36" y="4008782"/>
            <a:ext cx="2604053" cy="189506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878" y="768626"/>
            <a:ext cx="3313044" cy="19878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109" y="3994423"/>
            <a:ext cx="3573117" cy="18950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109" y="768626"/>
            <a:ext cx="3573117" cy="1987825"/>
          </a:xfrm>
          <a:prstGeom prst="rect">
            <a:avLst/>
          </a:prstGeom>
        </p:spPr>
      </p:pic>
      <p:sp>
        <p:nvSpPr>
          <p:cNvPr id="10" name="Arrow: Right 9"/>
          <p:cNvSpPr/>
          <p:nvPr/>
        </p:nvSpPr>
        <p:spPr>
          <a:xfrm>
            <a:off x="1003023" y="3511827"/>
            <a:ext cx="1444487" cy="3578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311965" y="2994991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6" name="Arrow: Right 15"/>
          <p:cNvSpPr/>
          <p:nvPr/>
        </p:nvSpPr>
        <p:spPr>
          <a:xfrm>
            <a:off x="4903304" y="3511827"/>
            <a:ext cx="1563757" cy="3578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/>
          <p:cNvSpPr/>
          <p:nvPr/>
        </p:nvSpPr>
        <p:spPr>
          <a:xfrm>
            <a:off x="9368873" y="3511828"/>
            <a:ext cx="1484244" cy="4108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/>
          <p:cNvSpPr/>
          <p:nvPr/>
        </p:nvSpPr>
        <p:spPr>
          <a:xfrm>
            <a:off x="797042" y="6453808"/>
            <a:ext cx="1470992" cy="3578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Right 18"/>
          <p:cNvSpPr/>
          <p:nvPr/>
        </p:nvSpPr>
        <p:spPr>
          <a:xfrm>
            <a:off x="5082128" y="6440556"/>
            <a:ext cx="1510748" cy="437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Arrow: Right 19"/>
          <p:cNvSpPr/>
          <p:nvPr/>
        </p:nvSpPr>
        <p:spPr>
          <a:xfrm>
            <a:off x="9367376" y="6453808"/>
            <a:ext cx="1485741" cy="41744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062331" y="2994991"/>
            <a:ext cx="92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899374" y="2994991"/>
            <a:ext cx="45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11965" y="604299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26" name="TextBox 25"/>
          <p:cNvSpPr txBox="1"/>
          <p:nvPr/>
        </p:nvSpPr>
        <p:spPr>
          <a:xfrm flipH="1">
            <a:off x="5585128" y="6042990"/>
            <a:ext cx="404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585128" y="6042990"/>
            <a:ext cx="1597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28" name="TextBox 27"/>
          <p:cNvSpPr txBox="1"/>
          <p:nvPr/>
        </p:nvSpPr>
        <p:spPr>
          <a:xfrm flipH="1">
            <a:off x="9822000" y="5951330"/>
            <a:ext cx="950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28605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5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ình ảnh có liên qu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280"/>
            <a:ext cx="12192000" cy="688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391477" y="1124746"/>
            <a:ext cx="9889099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4400" b="1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may </a:t>
            </a:r>
            <a:r>
              <a:rPr lang="en-US" sz="4400" b="1" i="1" kern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đo</a:t>
            </a:r>
            <a:r>
              <a:rPr lang="vi-VN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ủa lớp </a:t>
            </a:r>
            <a:r>
              <a:rPr lang="vi-VN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vi-VN" sz="4400" b="1" i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 hôm nay đã kết thúc.</a:t>
            </a:r>
            <a:endParaRPr lang="en-US" sz="4400" b="1" i="1" kern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en-US" sz="4400" b="1" i="1" kern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</a:t>
            </a:r>
            <a:r>
              <a:rPr lang="vi-VN" sz="44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ính chúc các vị đại biểu sức khỏe,hạnh phúc.</a:t>
            </a:r>
          </a:p>
        </p:txBody>
      </p:sp>
    </p:spTree>
    <p:extLst>
      <p:ext uri="{BB962C8B-B14F-4D97-AF65-F5344CB8AC3E}">
        <p14:creationId xmlns:p14="http://schemas.microsoft.com/office/powerpoint/2010/main" val="4280938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  <p:sp>
        <p:nvSpPr>
          <p:cNvPr id="6" name="Rectangle 5"/>
          <p:cNvSpPr/>
          <p:nvPr/>
        </p:nvSpPr>
        <p:spPr>
          <a:xfrm>
            <a:off x="3490203" y="2105943"/>
            <a:ext cx="48702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Thời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trang</a:t>
            </a:r>
            <a:r>
              <a:rPr 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</a:t>
            </a:r>
            <a:r>
              <a:rPr lang="en-US" sz="5400" b="1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nhí</a:t>
            </a:r>
            <a:endParaRPr 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Arc 6"/>
          <p:cNvSpPr/>
          <p:nvPr/>
        </p:nvSpPr>
        <p:spPr>
          <a:xfrm>
            <a:off x="7663104" y="2567608"/>
            <a:ext cx="1736035" cy="861392"/>
          </a:xfrm>
          <a:prstGeom prst="arc">
            <a:avLst>
              <a:gd name="adj1" fmla="val 21477273"/>
              <a:gd name="adj2" fmla="val 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V.A – Nhạc Trình Diễn Thời Tra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199" y="38330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8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87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87" y="569844"/>
            <a:ext cx="10243930" cy="4969566"/>
          </a:xfrm>
        </p:spPr>
      </p:pic>
      <p:sp>
        <p:nvSpPr>
          <p:cNvPr id="6" name="TextBox 5"/>
          <p:cNvSpPr txBox="1"/>
          <p:nvPr/>
        </p:nvSpPr>
        <p:spPr>
          <a:xfrm>
            <a:off x="4267199" y="5834616"/>
            <a:ext cx="44527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4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40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may </a:t>
            </a:r>
            <a:r>
              <a:rPr lang="en-US" sz="40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endParaRPr lang="en-US" sz="40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31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311964"/>
            <a:ext cx="6533322" cy="4452731"/>
          </a:xfrm>
        </p:spPr>
      </p:pic>
      <p:sp>
        <p:nvSpPr>
          <p:cNvPr id="6" name="Rectangle 5"/>
          <p:cNvSpPr/>
          <p:nvPr/>
        </p:nvSpPr>
        <p:spPr>
          <a:xfrm>
            <a:off x="4638261" y="5870713"/>
            <a:ext cx="34968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 vải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66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60" y="6079090"/>
            <a:ext cx="10906539" cy="778910"/>
          </a:xfrm>
        </p:spPr>
        <p:txBody>
          <a:bodyPr/>
          <a:lstStyle/>
          <a:p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 ÁO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096" y="274638"/>
            <a:ext cx="7792278" cy="5684567"/>
          </a:xfrm>
        </p:spPr>
      </p:pic>
    </p:spTree>
    <p:extLst>
      <p:ext uri="{BB962C8B-B14F-4D97-AF65-F5344CB8AC3E}">
        <p14:creationId xmlns:p14="http://schemas.microsoft.com/office/powerpoint/2010/main" val="240437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530" y="526774"/>
            <a:ext cx="7977809" cy="5184913"/>
          </a:xfrm>
        </p:spPr>
      </p:pic>
      <p:sp>
        <p:nvSpPr>
          <p:cNvPr id="4" name="TextBox 3"/>
          <p:cNvSpPr txBox="1"/>
          <p:nvPr/>
        </p:nvSpPr>
        <p:spPr>
          <a:xfrm>
            <a:off x="3061252" y="5963823"/>
            <a:ext cx="46327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 vào vải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58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069" y="516837"/>
            <a:ext cx="7858539" cy="5158754"/>
          </a:xfrm>
        </p:spPr>
      </p:pic>
      <p:sp>
        <p:nvSpPr>
          <p:cNvPr id="5" name="TextBox 4"/>
          <p:cNvSpPr txBox="1"/>
          <p:nvPr/>
        </p:nvSpPr>
        <p:spPr>
          <a:xfrm>
            <a:off x="4452729" y="6215270"/>
            <a:ext cx="27697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 vải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81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313" y="274638"/>
            <a:ext cx="7898296" cy="4853989"/>
          </a:xfrm>
        </p:spPr>
      </p:pic>
      <p:sp>
        <p:nvSpPr>
          <p:cNvPr id="5" name="TextBox 4"/>
          <p:cNvSpPr txBox="1"/>
          <p:nvPr/>
        </p:nvSpPr>
        <p:spPr>
          <a:xfrm>
            <a:off x="4863548" y="6135757"/>
            <a:ext cx="28632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quần áo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15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8643" y="274638"/>
            <a:ext cx="7871791" cy="5357537"/>
          </a:xfrm>
        </p:spPr>
      </p:pic>
      <p:sp>
        <p:nvSpPr>
          <p:cNvPr id="5" name="TextBox 4"/>
          <p:cNvSpPr txBox="1"/>
          <p:nvPr/>
        </p:nvSpPr>
        <p:spPr>
          <a:xfrm>
            <a:off x="4757529" y="6096000"/>
            <a:ext cx="32070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quần áo</a:t>
            </a:r>
            <a:endParaRPr lang="en-US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25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124</Words>
  <Application>Microsoft Office PowerPoint</Application>
  <PresentationFormat>Custom</PresentationFormat>
  <Paragraphs>30</Paragraphs>
  <Slides>16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1_Default Design</vt:lpstr>
      <vt:lpstr>Office Theme</vt:lpstr>
      <vt:lpstr>PowerPoint Presentation</vt:lpstr>
      <vt:lpstr>PowerPoint Presentation</vt:lpstr>
      <vt:lpstr>PowerPoint Presentation</vt:lpstr>
      <vt:lpstr>PowerPoint Presentation</vt:lpstr>
      <vt:lpstr>ĐO ÁO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Quy trình may đo quần áo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29</cp:revision>
  <dcterms:created xsi:type="dcterms:W3CDTF">2018-10-28T02:38:21Z</dcterms:created>
  <dcterms:modified xsi:type="dcterms:W3CDTF">2023-02-04T02:21:30Z</dcterms:modified>
</cp:coreProperties>
</file>