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3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8" r:id="rId3"/>
    <p:sldId id="286" r:id="rId4"/>
    <p:sldId id="285" r:id="rId5"/>
    <p:sldId id="279" r:id="rId6"/>
    <p:sldId id="257" r:id="rId7"/>
    <p:sldId id="282" r:id="rId8"/>
    <p:sldId id="283" r:id="rId9"/>
    <p:sldId id="292" r:id="rId10"/>
    <p:sldId id="287" r:id="rId11"/>
    <p:sldId id="288" r:id="rId12"/>
    <p:sldId id="290" r:id="rId13"/>
    <p:sldId id="289" r:id="rId14"/>
    <p:sldId id="291" r:id="rId15"/>
    <p:sldId id="26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F418"/>
    <a:srgbClr val="FDFD77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CB8A1-FA98-4CF4-8AF9-8B22858B43B1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3D3A1-546A-45C9-9716-1519BD970C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82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13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19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1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3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48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9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9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63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0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04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69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9159A-2DFB-4A2A-B683-049E4A2897B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89209-6252-4E89-97D5-F01EB96C2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68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jp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jp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18" Type="http://schemas.openxmlformats.org/officeDocument/2006/relationships/image" Target="../media/image19.gif"/><Relationship Id="rId3" Type="http://schemas.openxmlformats.org/officeDocument/2006/relationships/image" Target="../media/image9.gif"/><Relationship Id="rId21" Type="http://schemas.openxmlformats.org/officeDocument/2006/relationships/image" Target="../media/image22.gif"/><Relationship Id="rId7" Type="http://schemas.openxmlformats.org/officeDocument/2006/relationships/image" Target="../media/image12.png"/><Relationship Id="rId12" Type="http://schemas.microsoft.com/office/2007/relationships/hdphoto" Target="../media/hdphoto4.wdp"/><Relationship Id="rId17" Type="http://schemas.openxmlformats.org/officeDocument/2006/relationships/image" Target="../media/image18.gif"/><Relationship Id="rId2" Type="http://schemas.openxmlformats.org/officeDocument/2006/relationships/image" Target="../media/image8.jpg"/><Relationship Id="rId16" Type="http://schemas.openxmlformats.org/officeDocument/2006/relationships/image" Target="../media/image17.gif"/><Relationship Id="rId20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5" Type="http://schemas.openxmlformats.org/officeDocument/2006/relationships/image" Target="../media/image16.gif"/><Relationship Id="rId10" Type="http://schemas.microsoft.com/office/2007/relationships/hdphoto" Target="../media/hdphoto3.wdp"/><Relationship Id="rId19" Type="http://schemas.openxmlformats.org/officeDocument/2006/relationships/image" Target="../media/image20.gif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5655" y="954891"/>
            <a:ext cx="6479018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UBND QUẬN LONG BIÊN</a:t>
            </a:r>
          </a:p>
          <a:p>
            <a:pPr algn="ctr"/>
            <a:r>
              <a:rPr lang="en-US" sz="2000" b="1" cap="all" spc="0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000" b="1" cap="all" spc="0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  <a:endParaRPr lang="en-US" sz="2000" b="1" cap="all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8278" y="2597505"/>
            <a:ext cx="86337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dirty="0" err="1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4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 thức</a:t>
            </a:r>
            <a:endParaRPr lang="en-US" sz="24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2400" b="1" dirty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rPr>
              <a:t>ĐỀ TÀI:</a:t>
            </a:r>
            <a:r>
              <a:rPr lang="vi-VN" sz="2400" b="1" dirty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rPr>
              <a:t>DẠY</a:t>
            </a:r>
            <a:r>
              <a:rPr lang="vi-VN" sz="2400" b="1" dirty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TRẺ SO SÁNH CHIỀU CAO CỦA 2 ĐỐI TƯỢNG</a:t>
            </a:r>
            <a:endParaRPr lang="en-US" sz="2400" b="1" cap="none" spc="0" dirty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7744" y="3875920"/>
            <a:ext cx="4397358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2800" b="1" i="1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Giáo viên: Đào Thanh Thủy</a:t>
            </a:r>
          </a:p>
          <a:p>
            <a:pPr algn="ctr"/>
            <a:r>
              <a:rPr lang="vi-VN" sz="2800" b="1" i="1" cap="none" spc="0" dirty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Lứa tuổi: MGN (4-5 tuổi)</a:t>
            </a:r>
          </a:p>
          <a:p>
            <a:pPr algn="ctr"/>
            <a:endParaRPr lang="vi-VN" sz="28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vi-VN" sz="2800" b="1" i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800" i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Năm học: 2022-2023</a:t>
            </a:r>
            <a:endParaRPr lang="vi-VN" i="1" cap="none" spc="0" dirty="0">
              <a:ln w="1905"/>
              <a:solidFill>
                <a:schemeClr val="accent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672"/>
            <a:ext cx="1018128" cy="38179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289338"/>
            <a:ext cx="1417392" cy="15280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66" y="5674389"/>
            <a:ext cx="952500" cy="1143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8099">
            <a:off x="309987" y="743681"/>
            <a:ext cx="839579" cy="6853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8817">
            <a:off x="7875513" y="167526"/>
            <a:ext cx="929306" cy="7586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BF3980-EA61-4682-86D4-62420E7876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66" y="1106001"/>
            <a:ext cx="1102866" cy="110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79345" y="2636912"/>
            <a:ext cx="47828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HOẠT ĐỘNG 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4</a:t>
            </a:r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: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vi-VN" sz="32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Luyện tập</a:t>
            </a:r>
            <a:endParaRPr lang="en-US" sz="3200" b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92477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" y="2492896"/>
            <a:ext cx="2374181" cy="178391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04702" y="1535111"/>
            <a:ext cx="56603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Trò chơi 1: Đội nào </a:t>
            </a:r>
            <a:r>
              <a:rPr lang="vi-VN"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giỏi </a:t>
            </a:r>
            <a:r>
              <a:rPr lang="vi-VN" sz="3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hơn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80" y="-210468"/>
            <a:ext cx="1438275" cy="2238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350429"/>
            <a:ext cx="1083597" cy="1384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4046">
            <a:off x="7771202" y="2046231"/>
            <a:ext cx="787100" cy="642531"/>
          </a:xfrm>
          <a:prstGeom prst="rect">
            <a:avLst/>
          </a:prstGeom>
        </p:spPr>
      </p:pic>
      <p:pic>
        <p:nvPicPr>
          <p:cNvPr id="3" name="EmYeuCayXanh-NganHa_35pmp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9034" y="3463721"/>
            <a:ext cx="609600" cy="60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46435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" y="2492896"/>
            <a:ext cx="2374181" cy="178391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85430" y="1535111"/>
            <a:ext cx="66988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Trò chơi 2: Trải nghiệm ‘cắm hoa’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80" y="-210468"/>
            <a:ext cx="1438275" cy="2238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350429"/>
            <a:ext cx="1083597" cy="1384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4046">
            <a:off x="7771202" y="2046231"/>
            <a:ext cx="787100" cy="642531"/>
          </a:xfrm>
          <a:prstGeom prst="rect">
            <a:avLst/>
          </a:prstGeom>
        </p:spPr>
      </p:pic>
      <p:pic>
        <p:nvPicPr>
          <p:cNvPr id="3" name="Màu Hoa - Nhạc Thiếu Nhi Có Lời 00_00_15-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663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6822" y="2636912"/>
            <a:ext cx="44878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HOẠT ĐỘNG 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5</a:t>
            </a:r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: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vi-VN" sz="32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Kết thúc</a:t>
            </a:r>
            <a:endParaRPr lang="en-US" sz="3200" b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68841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93779"/>
            <a:ext cx="4032448" cy="5035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-315416"/>
            <a:ext cx="6858000" cy="7589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4088" y="18110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  <a:latin typeface="Century Gothic" pitchFamily="34" charset="0"/>
              </a:rPr>
              <a:t>Hoa hồng</a:t>
            </a:r>
            <a:endParaRPr lang="en-US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8110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  <a:latin typeface="Century Gothic" pitchFamily="34" charset="0"/>
              </a:rPr>
              <a:t>Hoa cúc</a:t>
            </a:r>
            <a:endParaRPr lang="en-US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755576" y="1052736"/>
            <a:ext cx="55086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Left Brace 7"/>
          <p:cNvSpPr/>
          <p:nvPr/>
        </p:nvSpPr>
        <p:spPr>
          <a:xfrm>
            <a:off x="4211960" y="1075800"/>
            <a:ext cx="288032" cy="93610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67744" y="135918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Phần thừa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860" y="2967335"/>
            <a:ext cx="8372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>
                <a:ln w="0"/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CẢM ƠN CÁC BÉ VÀ CÁC CÔ!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221088"/>
            <a:ext cx="51435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5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8948" y="2636912"/>
            <a:ext cx="73018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 GÂY HỨNG THÚ</a:t>
            </a:r>
          </a:p>
        </p:txBody>
      </p:sp>
    </p:spTree>
    <p:extLst>
      <p:ext uri="{BB962C8B-B14F-4D97-AF65-F5344CB8AC3E}">
        <p14:creationId xmlns:p14="http://schemas.microsoft.com/office/powerpoint/2010/main" val="2573276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án cao thấp~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2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CCCCFF"/>
              </a:clrFrom>
              <a:clrTo>
                <a:srgbClr val="CCC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93" y="2466747"/>
            <a:ext cx="1685925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7625" l="6000" r="93750">
                        <a14:backgroundMark x1="77750" y1="87000" x2="77750" y2="87000"/>
                        <a14:backgroundMark x1="88500" y1="68625" x2="88500" y2="68625"/>
                        <a14:backgroundMark x1="83875" y1="70250" x2="83875" y2="70250"/>
                        <a14:backgroundMark x1="41125" y1="95500" x2="41125" y2="95500"/>
                        <a14:backgroundMark x1="33125" y1="91625" x2="33125" y2="91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596" y="4209822"/>
            <a:ext cx="2808312" cy="28083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5" t="13286" r="12116" b="6019"/>
          <a:stretch/>
        </p:blipFill>
        <p:spPr>
          <a:xfrm>
            <a:off x="3726224" y="818873"/>
            <a:ext cx="4508938" cy="48637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979" r="89809">
                        <a14:foregroundMark x1="42038" y1="62891" x2="46709" y2="83984"/>
                        <a14:foregroundMark x1="34395" y1="71680" x2="43737" y2="88477"/>
                        <a14:foregroundMark x1="58174" y1="38672" x2="57113" y2="49414"/>
                        <a14:backgroundMark x1="24841" y1="50586" x2="39703" y2="66797"/>
                        <a14:backgroundMark x1="18471" y1="98047" x2="35456" y2="98438"/>
                        <a14:backgroundMark x1="62845" y1="95898" x2="62845" y2="95898"/>
                        <a14:backgroundMark x1="65180" y1="55078" x2="65180" y2="55078"/>
                        <a14:backgroundMark x1="59023" y1="43750" x2="59023" y2="43750"/>
                        <a14:backgroundMark x1="51592" y1="55078" x2="51592" y2="55078"/>
                        <a14:backgroundMark x1="61359" y1="38086" x2="61359" y2="38086"/>
                        <a14:backgroundMark x1="59660" y1="40820" x2="59660" y2="40820"/>
                        <a14:backgroundMark x1="60297" y1="45508" x2="60297" y2="45508"/>
                        <a14:backgroundMark x1="59660" y1="48047" x2="59660" y2="48047"/>
                        <a14:backgroundMark x1="42463" y1="76758" x2="42463" y2="76758"/>
                        <a14:backgroundMark x1="44161" y1="82031" x2="44161" y2="82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040" y="4275240"/>
            <a:ext cx="2409167" cy="2618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016" l="2488" r="980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61" y="1559629"/>
            <a:ext cx="3660822" cy="45714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01" b="100000" l="9910" r="89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42" y="3666351"/>
            <a:ext cx="2983574" cy="29835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06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200" y="1321203"/>
            <a:ext cx="4214498" cy="42144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83" y="5584682"/>
            <a:ext cx="1594452" cy="1338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66" y="4983766"/>
            <a:ext cx="1366787" cy="12018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041176"/>
            <a:ext cx="1458279" cy="19396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079" y="5758309"/>
            <a:ext cx="990600" cy="1085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83" y="3114447"/>
            <a:ext cx="1095375" cy="10953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62" y="4957841"/>
            <a:ext cx="1476375" cy="17145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654" y="4835496"/>
            <a:ext cx="1609725" cy="190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979" r="89809">
                        <a14:foregroundMark x1="42038" y1="62891" x2="46709" y2="83984"/>
                        <a14:foregroundMark x1="34395" y1="71680" x2="43737" y2="88477"/>
                        <a14:foregroundMark x1="58174" y1="38672" x2="57113" y2="49414"/>
                        <a14:backgroundMark x1="24841" y1="50586" x2="39703" y2="66797"/>
                        <a14:backgroundMark x1="18471" y1="98047" x2="35456" y2="98438"/>
                        <a14:backgroundMark x1="62845" y1="95898" x2="62845" y2="95898"/>
                        <a14:backgroundMark x1="65180" y1="55078" x2="65180" y2="55078"/>
                        <a14:backgroundMark x1="59023" y1="43750" x2="59023" y2="43750"/>
                        <a14:backgroundMark x1="51592" y1="55078" x2="51592" y2="55078"/>
                        <a14:backgroundMark x1="61359" y1="38086" x2="61359" y2="38086"/>
                        <a14:backgroundMark x1="59660" y1="40820" x2="59660" y2="40820"/>
                        <a14:backgroundMark x1="60297" y1="45508" x2="60297" y2="45508"/>
                        <a14:backgroundMark x1="59660" y1="48047" x2="59660" y2="48047"/>
                        <a14:backgroundMark x1="42463" y1="76758" x2="42463" y2="76758"/>
                        <a14:backgroundMark x1="44161" y1="82031" x2="44161" y2="82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304537"/>
            <a:ext cx="2409167" cy="261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7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93779"/>
            <a:ext cx="4032448" cy="5035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-315416"/>
            <a:ext cx="6858000" cy="7589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4088" y="18110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  <a:latin typeface="Century Gothic" pitchFamily="34" charset="0"/>
              </a:rPr>
              <a:t>Hoa hồng</a:t>
            </a:r>
            <a:endParaRPr lang="en-US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8110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  <a:latin typeface="Century Gothic" pitchFamily="34" charset="0"/>
              </a:rPr>
              <a:t>Hoa cúc</a:t>
            </a:r>
            <a:endParaRPr lang="en-US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0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04664"/>
            <a:ext cx="2374181" cy="178391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3257" y="4059686"/>
            <a:ext cx="7471084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3200" b="1" cap="none" spc="0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2:</a:t>
            </a:r>
            <a:r>
              <a:rPr lang="vi-VN" sz="3200" b="1" cap="none" spc="0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nhận biết </a:t>
            </a:r>
          </a:p>
          <a:p>
            <a:pPr algn="ctr"/>
            <a:r>
              <a:rPr lang="vi-VN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giống nhau và khác nhau</a:t>
            </a:r>
          </a:p>
          <a:p>
            <a:pPr algn="ctr"/>
            <a:r>
              <a:rPr lang="vi-VN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rõ nét về chiều cao của 2 đối tượng</a:t>
            </a:r>
            <a:endParaRPr lang="en-US" sz="32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80" y="-210468"/>
            <a:ext cx="1438275" cy="2238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350429"/>
            <a:ext cx="1083597" cy="1384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4046">
            <a:off x="7771202" y="2046231"/>
            <a:ext cx="787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64929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9257" y="2636912"/>
            <a:ext cx="658302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2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so sánh về </a:t>
            </a:r>
          </a:p>
          <a:p>
            <a:pPr algn="ctr"/>
            <a:r>
              <a:rPr lang="vi-VN" sz="32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cao của 2 đối tượng.</a:t>
            </a:r>
            <a:endParaRPr lang="en-US" sz="3200" b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914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6512" y="4725144"/>
            <a:ext cx="9144000" cy="2348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n 1"/>
          <p:cNvSpPr/>
          <p:nvPr/>
        </p:nvSpPr>
        <p:spPr>
          <a:xfrm>
            <a:off x="2195736" y="980728"/>
            <a:ext cx="2160240" cy="3960440"/>
          </a:xfrm>
          <a:prstGeom prst="ca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n 2"/>
          <p:cNvSpPr/>
          <p:nvPr/>
        </p:nvSpPr>
        <p:spPr>
          <a:xfrm>
            <a:off x="4572000" y="2060848"/>
            <a:ext cx="2160240" cy="2880320"/>
          </a:xfrm>
          <a:prstGeom prst="ca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4355976" y="1242471"/>
            <a:ext cx="360040" cy="1034401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20072" y="148478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>
                <a:ln>
                  <a:solidFill>
                    <a:schemeClr val="tx1"/>
                  </a:solidFill>
                </a:ln>
              </a:rPr>
              <a:t>Phần thừa ra</a:t>
            </a: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195736" y="1242471"/>
            <a:ext cx="489654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55976" y="2249343"/>
            <a:ext cx="26277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Oval Callout 10"/>
          <p:cNvSpPr/>
          <p:nvPr/>
        </p:nvSpPr>
        <p:spPr>
          <a:xfrm>
            <a:off x="6983760" y="980728"/>
            <a:ext cx="1980728" cy="1080120"/>
          </a:xfrm>
          <a:prstGeom prst="wedgeEllipseCallout">
            <a:avLst>
              <a:gd name="adj1" fmla="val -43274"/>
              <a:gd name="adj2" fmla="val 60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Không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có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phần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thừa</a:t>
            </a:r>
            <a:r>
              <a:rPr lang="en-US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ra</a:t>
            </a:r>
            <a:endParaRPr 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45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6" grpId="1" animBg="1"/>
      <p:bldP spid="7" grpId="0"/>
      <p:bldP spid="7" grpId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2411760" y="1556792"/>
            <a:ext cx="6264696" cy="3384376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So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sánh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chiều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cao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theo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từng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cặp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đồ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dùng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trong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lớp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2482044" y="1556792"/>
            <a:ext cx="6264696" cy="3384376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So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sánh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chiều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cao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theo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từng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cặp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các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bạn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trong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3200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entury Gothic" pitchFamily="34" charset="0"/>
              </a:rPr>
              <a:t>lớp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042057"/>
            <a:ext cx="1162819" cy="11628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229200"/>
            <a:ext cx="1897027" cy="13810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31773"/>
            <a:ext cx="1728192" cy="13833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456" y="0"/>
            <a:ext cx="5203478" cy="166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171</Words>
  <Application>Microsoft Office PowerPoint</Application>
  <PresentationFormat>On-screen Show (4:3)</PresentationFormat>
  <Paragraphs>30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Truong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</dc:creator>
  <cp:lastModifiedBy>Admin</cp:lastModifiedBy>
  <cp:revision>65</cp:revision>
  <dcterms:created xsi:type="dcterms:W3CDTF">2019-05-03T04:06:50Z</dcterms:created>
  <dcterms:modified xsi:type="dcterms:W3CDTF">2023-04-13T08:53:41Z</dcterms:modified>
</cp:coreProperties>
</file>