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8" d="100"/>
          <a:sy n="58" d="100"/>
        </p:scale>
        <p:origin x="-581" y="3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E556D-0003-4663-A3BA-C404F2C701FB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1688D-F7DC-4370-9A57-13725FD8C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5025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E556D-0003-4663-A3BA-C404F2C701FB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1688D-F7DC-4370-9A57-13725FD8C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57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E556D-0003-4663-A3BA-C404F2C701FB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1688D-F7DC-4370-9A57-13725FD8C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7242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E556D-0003-4663-A3BA-C404F2C701FB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1688D-F7DC-4370-9A57-13725FD8C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750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E556D-0003-4663-A3BA-C404F2C701FB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1688D-F7DC-4370-9A57-13725FD8C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728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E556D-0003-4663-A3BA-C404F2C701FB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1688D-F7DC-4370-9A57-13725FD8C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0958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E556D-0003-4663-A3BA-C404F2C701FB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1688D-F7DC-4370-9A57-13725FD8C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725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E556D-0003-4663-A3BA-C404F2C701FB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1688D-F7DC-4370-9A57-13725FD8C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1255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E556D-0003-4663-A3BA-C404F2C701FB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1688D-F7DC-4370-9A57-13725FD8C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4578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E556D-0003-4663-A3BA-C404F2C701FB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1688D-F7DC-4370-9A57-13725FD8C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442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E556D-0003-4663-A3BA-C404F2C701FB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1688D-F7DC-4370-9A57-13725FD8C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802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9E556D-0003-4663-A3BA-C404F2C701FB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41688D-F7DC-4370-9A57-13725FD8C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74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32023" y="1386840"/>
            <a:ext cx="531603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PHÁT TRIỂN NGÔN 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NGỮ</a:t>
            </a:r>
          </a:p>
          <a:p>
            <a:pPr algn="ctr"/>
            <a:endParaRPr lang="en-US" sz="2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2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2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28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Đề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tài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Thơ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“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Ông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mặt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trời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</a:p>
          <a:p>
            <a:pPr algn="ctr"/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Lứa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tuổi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Mẫu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giáo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bé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 – 4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tuổi</a:t>
            </a:r>
            <a:endParaRPr lang="en-US" sz="2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Giáo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viên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: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Thẩm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Mỹ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Hạnh</a:t>
            </a:r>
            <a:endParaRPr lang="en-US" sz="2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Trường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mầm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non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Thạch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Bàn</a:t>
            </a:r>
            <a:endParaRPr 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974" y="1777097"/>
            <a:ext cx="1374052" cy="1374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512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80430" y="3111690"/>
            <a:ext cx="56675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Khi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Thấy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bạn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nhỏ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thì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ông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trời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ntn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  <a:p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Thấy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ông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mặt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trời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nhìn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bạn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nhỏ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đã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làm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gì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62537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807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86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21373" y="2811439"/>
            <a:ext cx="41176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Mẹ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bạn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nhỏ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đã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làm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gì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khi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thấy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ông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mặt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trời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bạn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nhỏ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cười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30045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023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742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267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538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068"/>
            <a:ext cx="12192000" cy="6755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819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116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690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72449" y="3075057"/>
            <a:ext cx="41647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Khi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mẹ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con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dắt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nhau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đi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trên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dường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thì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có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điều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gì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sẩy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nhỉ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 </a:t>
            </a:r>
            <a:endParaRPr 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62136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841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88</Words>
  <Application>Microsoft Office PowerPoint</Application>
  <PresentationFormat>Custom</PresentationFormat>
  <Paragraphs>15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Halan</cp:lastModifiedBy>
  <cp:revision>7</cp:revision>
  <dcterms:created xsi:type="dcterms:W3CDTF">2021-12-17T02:42:04Z</dcterms:created>
  <dcterms:modified xsi:type="dcterms:W3CDTF">2022-01-09T03:24:27Z</dcterms:modified>
</cp:coreProperties>
</file>