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62" r:id="rId5"/>
    <p:sldId id="259" r:id="rId6"/>
    <p:sldId id="263" r:id="rId7"/>
    <p:sldId id="264" r:id="rId8"/>
    <p:sldId id="298" r:id="rId9"/>
    <p:sldId id="294" r:id="rId10"/>
    <p:sldId id="297" r:id="rId11"/>
    <p:sldId id="269" r:id="rId12"/>
    <p:sldId id="293" r:id="rId13"/>
    <p:sldId id="274" r:id="rId14"/>
    <p:sldId id="273" r:id="rId15"/>
    <p:sldId id="276" r:id="rId16"/>
    <p:sldId id="287" r:id="rId17"/>
    <p:sldId id="288" r:id="rId18"/>
    <p:sldId id="284" r:id="rId19"/>
    <p:sldId id="280" r:id="rId20"/>
    <p:sldId id="266" r:id="rId21"/>
    <p:sldId id="289" r:id="rId22"/>
    <p:sldId id="281" r:id="rId23"/>
    <p:sldId id="278" r:id="rId24"/>
    <p:sldId id="290" r:id="rId25"/>
    <p:sldId id="279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59" d="100"/>
          <a:sy n="59" d="100"/>
        </p:scale>
        <p:origin x="-93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0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3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8295-5257-4A2C-B168-A1D564CDD78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5E764-E5ED-44C1-81F3-7515D790D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9.m4a"/><Relationship Id="rId7" Type="http://schemas.openxmlformats.org/officeDocument/2006/relationships/image" Target="../media/image37.jp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media20.m4a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2.m4a"/><Relationship Id="rId7" Type="http://schemas.openxmlformats.org/officeDocument/2006/relationships/image" Target="../media/image49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audio" Target="../media/media23.m4a"/><Relationship Id="rId7" Type="http://schemas.openxmlformats.org/officeDocument/2006/relationships/image" Target="../media/image39.jpg"/><Relationship Id="rId12" Type="http://schemas.openxmlformats.org/officeDocument/2006/relationships/image" Target="../media/image54.png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media25.m4a"/><Relationship Id="rId7" Type="http://schemas.openxmlformats.org/officeDocument/2006/relationships/audio" Target="../media/audio3.wav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media26.m4a"/><Relationship Id="rId7" Type="http://schemas.openxmlformats.org/officeDocument/2006/relationships/audio" Target="../media/audio3.wav"/><Relationship Id="rId2" Type="http://schemas.microsoft.com/office/2007/relationships/media" Target="../media/media26.m4a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6.m4a"/><Relationship Id="rId7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311" y="33537"/>
            <a:ext cx="1565378" cy="12552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" y="0"/>
            <a:ext cx="12179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/>
          <p:cNvSpPr txBox="1"/>
          <p:nvPr/>
        </p:nvSpPr>
        <p:spPr>
          <a:xfrm>
            <a:off x="2214605" y="189388"/>
            <a:ext cx="875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BÀN</a:t>
            </a:r>
            <a:endParaRPr 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2506029" y="1494763"/>
            <a:ext cx="740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3561136" y="4927813"/>
            <a:ext cx="480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i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sz="2000" b="1" i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i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2393324" y="2202555"/>
            <a:ext cx="7405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</a:t>
            </a:r>
            <a:r>
              <a:rPr lang="en-US" sz="2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10,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LƯỢNG, SỐ THỨ TỰ TRONG PHẠM VI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2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2"/>
    </mc:Choice>
    <mc:Fallback xmlns="">
      <p:transition spd="slow" advTm="3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7584" y="-188369"/>
            <a:ext cx="185045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00" dirty="0" smtClean="0">
                <a:solidFill>
                  <a:srgbClr val="FFFF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23900" dirty="0">
              <a:solidFill>
                <a:srgbClr val="FFFF00"/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4678" y="-188369"/>
            <a:ext cx="185045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00" dirty="0">
                <a:solidFill>
                  <a:srgbClr val="FFFF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97584" y="2603411"/>
            <a:ext cx="781867" cy="9784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47129" y="2224091"/>
            <a:ext cx="185045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00" dirty="0" smtClean="0">
                <a:solidFill>
                  <a:srgbClr val="FFFF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23900" dirty="0">
              <a:solidFill>
                <a:srgbClr val="FFFF00"/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1854" y="2224090"/>
            <a:ext cx="185045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00" dirty="0">
                <a:solidFill>
                  <a:srgbClr val="FFFF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89957" y="2603411"/>
            <a:ext cx="575286" cy="782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6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3"/>
    </mc:Choice>
    <mc:Fallback xmlns="">
      <p:transition spd="slow" advTm="2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876176" y="3593483"/>
            <a:ext cx="6689945" cy="4079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6991020" y="3753922"/>
            <a:ext cx="129265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9117240" y="3288683"/>
            <a:ext cx="337976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166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83" y="1842464"/>
            <a:ext cx="1667135" cy="1487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22" y="1818680"/>
            <a:ext cx="1667135" cy="1487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391" y="1854061"/>
            <a:ext cx="1667135" cy="14878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615" y="1871644"/>
            <a:ext cx="1667135" cy="14878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839" y="1850152"/>
            <a:ext cx="1667135" cy="14878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063" y="1828660"/>
            <a:ext cx="1667135" cy="14878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472" y="1838344"/>
            <a:ext cx="1667135" cy="14878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105" y="1818680"/>
            <a:ext cx="1667135" cy="14878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514" y="1800834"/>
            <a:ext cx="1667135" cy="1487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459" y="1828660"/>
            <a:ext cx="1670449" cy="148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783" y="4205388"/>
            <a:ext cx="2673608" cy="26684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8"/>
    </mc:Choice>
    <mc:Fallback xmlns="">
      <p:transition spd="slow" advTm="5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7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 rot="10800000">
            <a:off x="7895771" y="3447963"/>
            <a:ext cx="2336799" cy="4079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8006669" y="3550890"/>
            <a:ext cx="12926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35" y="1916527"/>
            <a:ext cx="1667135" cy="14878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03" y="1916527"/>
            <a:ext cx="1667135" cy="1487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871" y="1916527"/>
            <a:ext cx="1667135" cy="1487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542" y="1931362"/>
            <a:ext cx="1667135" cy="14878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984" y="1931362"/>
            <a:ext cx="1667135" cy="14878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301" y="1931362"/>
            <a:ext cx="1667135" cy="14878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504" y="1931362"/>
            <a:ext cx="1667135" cy="14878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05851" y="1916527"/>
            <a:ext cx="1667135" cy="14878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863" y="1895188"/>
            <a:ext cx="1667135" cy="14878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127" y="1913683"/>
            <a:ext cx="1667135" cy="14878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65" y="1931361"/>
            <a:ext cx="1667135" cy="1487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430" y="4183743"/>
            <a:ext cx="2674257" cy="26742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0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0"/>
    </mc:Choice>
    <mc:Fallback xmlns="">
      <p:transition spd="slow" advTm="2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10030600" y="1353796"/>
            <a:ext cx="30334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smtClean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13800" b="1" dirty="0">
              <a:solidFill>
                <a:srgbClr val="7030A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51417" y="3477198"/>
            <a:ext cx="7294920" cy="3677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7437202" y="3502403"/>
            <a:ext cx="2751825" cy="38679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6940722" y="362458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224" y="1903867"/>
            <a:ext cx="1664352" cy="1487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3" y="1903867"/>
            <a:ext cx="1664352" cy="1487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967" y="1924875"/>
            <a:ext cx="1664352" cy="148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938" y="1924875"/>
            <a:ext cx="1664352" cy="14875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909" y="1896815"/>
            <a:ext cx="1664352" cy="14875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10" y="1896815"/>
            <a:ext cx="1664352" cy="1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623" y="1896815"/>
            <a:ext cx="1664352" cy="14875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337" y="1896815"/>
            <a:ext cx="1664352" cy="14875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664" y="1883828"/>
            <a:ext cx="1664352" cy="1487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722" y="1871610"/>
            <a:ext cx="1670449" cy="14875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flipH="1">
            <a:off x="7248376" y="362458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 smtClean="0">
                <a:solidFill>
                  <a:srgbClr val="00B05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19900" b="1" dirty="0">
              <a:solidFill>
                <a:srgbClr val="00B05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4165" y="4775991"/>
            <a:ext cx="2115435" cy="20033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5"/>
    </mc:Choice>
    <mc:Fallback xmlns="">
      <p:transition spd="slow" advTm="1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7" grpId="0"/>
      <p:bldP spid="17" grpId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4974355" y="246268"/>
            <a:ext cx="412121" cy="406199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248638" y="2056911"/>
            <a:ext cx="145696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4974355" y="4660010"/>
            <a:ext cx="316355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166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58969" y="132754"/>
            <a:ext cx="638980" cy="6389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58968" y="716232"/>
            <a:ext cx="638980" cy="6389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31263" y="1299711"/>
            <a:ext cx="638980" cy="6389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31263" y="1893738"/>
            <a:ext cx="638980" cy="6389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44416" y="2517184"/>
            <a:ext cx="638980" cy="6389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27593" y="3122918"/>
            <a:ext cx="638980" cy="6389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44416" y="4448195"/>
            <a:ext cx="638980" cy="6389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63670" y="5100254"/>
            <a:ext cx="638980" cy="6389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371">
            <a:off x="4382924" y="5776510"/>
            <a:ext cx="638980" cy="638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472" y="3651328"/>
            <a:ext cx="451143" cy="8900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343" y="79438"/>
            <a:ext cx="2674257" cy="2674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3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2"/>
    </mc:Choice>
    <mc:Fallback xmlns="">
      <p:transition spd="slow" advTm="5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3" grpId="0"/>
      <p:bldP spid="24" grpId="0"/>
      <p:bldP spid="2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973491" y="3933620"/>
            <a:ext cx="377324" cy="245266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301277" y="2945265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934" y="12925"/>
            <a:ext cx="877900" cy="877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664352"/>
            <a:ext cx="877900" cy="877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1248020"/>
            <a:ext cx="877900" cy="877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1782948"/>
            <a:ext cx="877900" cy="877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2334784"/>
            <a:ext cx="877900" cy="877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2945265"/>
            <a:ext cx="877900" cy="877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4378668"/>
            <a:ext cx="877900" cy="877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5057561"/>
            <a:ext cx="877900" cy="877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83" y="5749942"/>
            <a:ext cx="877900" cy="8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377" y="3662591"/>
            <a:ext cx="451143" cy="8900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745" y="0"/>
            <a:ext cx="2670279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8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5"/>
    </mc:Choice>
    <mc:Fallback xmlns="">
      <p:transition spd="slow" advTm="2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5493056" y="282895"/>
            <a:ext cx="270488" cy="453678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915348" y="2129432"/>
            <a:ext cx="156474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own Arrow 14"/>
          <p:cNvSpPr/>
          <p:nvPr/>
        </p:nvSpPr>
        <p:spPr>
          <a:xfrm rot="10800000">
            <a:off x="5513514" y="4369966"/>
            <a:ext cx="302129" cy="251113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5794965" y="3650720"/>
            <a:ext cx="103608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769" y="114953"/>
            <a:ext cx="877900" cy="87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898" y="738625"/>
            <a:ext cx="877900" cy="877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69" y="1399735"/>
            <a:ext cx="877900" cy="877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69" y="2078959"/>
            <a:ext cx="877900" cy="877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69" y="2722757"/>
            <a:ext cx="877900" cy="877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520" y="3420097"/>
            <a:ext cx="877900" cy="877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939" y="4822875"/>
            <a:ext cx="877900" cy="877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360" y="5522665"/>
            <a:ext cx="877900" cy="877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939" y="6225653"/>
            <a:ext cx="877900" cy="877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208" y="4043769"/>
            <a:ext cx="451143" cy="8900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7" y="4204726"/>
            <a:ext cx="2670279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7"/>
    </mc:Choice>
    <mc:Fallback xmlns="">
      <p:transition spd="slow" advTm="1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3" grpId="0"/>
      <p:bldP spid="13" grpId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809750"/>
            <a:ext cx="7067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4"/>
    </mc:Choice>
    <mc:Fallback xmlns="">
      <p:transition spd="slow" advTm="1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4694" y="1091821"/>
            <a:ext cx="6544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8050" y="2811326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1"/>
    </mc:Choice>
    <mc:Fallback xmlns="">
      <p:transition spd="slow" advTm="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54546" y="2997264"/>
            <a:ext cx="2584695" cy="2584695"/>
            <a:chOff x="1331586" y="3561975"/>
            <a:chExt cx="2584695" cy="25846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91753" y="4330750"/>
              <a:ext cx="9622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chemeClr val="bg1"/>
                </a:solidFill>
                <a:latin typeface=".VnArial" panose="020B7200000000000000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346506" y="79000"/>
            <a:ext cx="8558576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03995" y="1285915"/>
            <a:ext cx="1196948" cy="1238899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.VnArialH" panose="020B7200000000000000" pitchFamily="34" charset="0"/>
              </a:rPr>
              <a:t>9</a:t>
            </a:r>
            <a:endParaRPr lang="en-US" sz="8000" dirty="0">
              <a:solidFill>
                <a:srgbClr val="FF0000"/>
              </a:solidFill>
              <a:latin typeface=".VnArialH" panose="020B7200000000000000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74417" y="3504154"/>
            <a:ext cx="2584695" cy="2584695"/>
            <a:chOff x="1331586" y="3561975"/>
            <a:chExt cx="2584695" cy="25846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192990" y="4121096"/>
              <a:ext cx="4661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00B050"/>
                  </a:solidFill>
                </a:rPr>
                <a:t>5</a:t>
              </a:r>
              <a:endParaRPr lang="en-US" sz="6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74967" y="3556385"/>
            <a:ext cx="2584695" cy="2584695"/>
            <a:chOff x="1700240" y="5550897"/>
            <a:chExt cx="2584695" cy="258469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0240" y="5550897"/>
              <a:ext cx="2584695" cy="25846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687282" y="6077667"/>
              <a:ext cx="4661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25051" y="3641338"/>
            <a:ext cx="2584695" cy="2584695"/>
            <a:chOff x="1331586" y="3561975"/>
            <a:chExt cx="2584695" cy="258469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92990" y="4121096"/>
              <a:ext cx="4661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92D050"/>
                  </a:solidFill>
                </a:rPr>
                <a:t>7</a:t>
              </a:r>
              <a:endParaRPr lang="en-US" sz="6600" b="1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755334" y="3456968"/>
            <a:ext cx="2584695" cy="2584695"/>
            <a:chOff x="1331586" y="3561975"/>
            <a:chExt cx="2584695" cy="258469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110428" y="4237076"/>
              <a:ext cx="11541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rgbClr val="FFFF0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941047" y="2649519"/>
            <a:ext cx="2584695" cy="2584695"/>
            <a:chOff x="1414283" y="4771010"/>
            <a:chExt cx="2584695" cy="258469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4283" y="4771010"/>
              <a:ext cx="2584695" cy="258469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237152" y="5533949"/>
              <a:ext cx="8919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00B0F0"/>
                  </a:solidFill>
                  <a:latin typeface=".VnArialH" panose="020B7200000000000000" pitchFamily="34" charset="0"/>
                </a:rPr>
                <a:t>10</a:t>
              </a:r>
              <a:endParaRPr lang="en-US" sz="4400" b="1" dirty="0">
                <a:solidFill>
                  <a:srgbClr val="00B0F0"/>
                </a:solidFill>
                <a:latin typeface=".VnArialH" panose="020B72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40734" y="3556385"/>
            <a:ext cx="2584695" cy="2584695"/>
            <a:chOff x="1331586" y="3561975"/>
            <a:chExt cx="2584695" cy="258469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117037" y="4298298"/>
              <a:ext cx="8727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00B0F0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rgbClr val="00B0F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62224" y="3609162"/>
            <a:ext cx="2584695" cy="2584695"/>
            <a:chOff x="1331586" y="3561975"/>
            <a:chExt cx="2584695" cy="258469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586" y="3561975"/>
              <a:ext cx="2584695" cy="2584695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2137196" y="4245177"/>
              <a:ext cx="10175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92D050"/>
                  </a:solidFill>
                  <a:latin typeface=".VnArialH" panose="020B7200000000000000" pitchFamily="34" charset="0"/>
                </a:rPr>
                <a:t>10</a:t>
              </a:r>
              <a:endParaRPr lang="en-US" sz="4800" b="1" dirty="0">
                <a:solidFill>
                  <a:srgbClr val="92D050"/>
                </a:solidFill>
                <a:latin typeface=".VnArialH" panose="020B7200000000000000" pitchFamily="34" charset="0"/>
              </a:endParaRPr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 flipV="1">
            <a:off x="4122514" y="2394781"/>
            <a:ext cx="1181275" cy="16883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335571" y="2142658"/>
            <a:ext cx="3783522" cy="16337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6294768" y="2424526"/>
            <a:ext cx="818248" cy="1757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6431007" y="2219858"/>
            <a:ext cx="3103169" cy="1912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6494074" y="1890865"/>
            <a:ext cx="4376282" cy="1670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102868" y="1270474"/>
            <a:ext cx="1309434" cy="120286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.VnArialH" panose="020B7200000000000000" pitchFamily="34" charset="0"/>
              </a:rPr>
              <a:t>10</a:t>
            </a:r>
            <a:endParaRPr lang="en-US" sz="7200" dirty="0">
              <a:solidFill>
                <a:srgbClr val="FF0000"/>
              </a:solidFill>
              <a:latin typeface=".VnArialH" panose="020B7200000000000000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434657" y="1216415"/>
            <a:ext cx="1266101" cy="1238899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rialH" panose="020B7200000000000000" pitchFamily="34" charset="0"/>
              </a:rPr>
              <a:t>8</a:t>
            </a:r>
          </a:p>
        </p:txBody>
      </p:sp>
      <p:sp>
        <p:nvSpPr>
          <p:cNvPr id="37" name="Flowchart: Or 36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Flowchart: Or 54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Flowchart: Or 55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Flowchart: Or 56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Flowchart: Or 57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Flowchart: Or 58"/>
          <p:cNvSpPr/>
          <p:nvPr/>
        </p:nvSpPr>
        <p:spPr>
          <a:xfrm>
            <a:off x="10856186" y="217765"/>
            <a:ext cx="1297800" cy="109789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780543" y="2040681"/>
            <a:ext cx="1481019" cy="5286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4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9"/>
    </mc:Choice>
    <mc:Fallback xmlns="">
      <p:transition spd="slow" advTm="4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  <p:extLst>
    <p:ext uri="{E180D4A7-C9FB-4DFB-919C-405C955672EB}">
      <p14:showEvtLst xmlns:p14="http://schemas.microsoft.com/office/powerpoint/2010/main">
        <p14:triggerEvt type="onClick" time="12957" objId="6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Tết âm Lịch, Tết âm Lịch Vector Nền Và Tập Tin Tải về Miễn Phí 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3044" y="433080"/>
            <a:ext cx="84850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1746" y="978333"/>
            <a:ext cx="91843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"/>
    </mc:Choice>
    <mc:Fallback xmlns="">
      <p:transition spd="slow" advTm="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ình ảnh quả cam vàng tươi ngon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14880" y="160338"/>
            <a:ext cx="811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4425" y="3554163"/>
            <a:ext cx="2428481" cy="2432276"/>
            <a:chOff x="73269" y="3207657"/>
            <a:chExt cx="2428481" cy="243227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69" y="3207657"/>
              <a:ext cx="2428481" cy="243227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61504" y="4680422"/>
              <a:ext cx="11541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rgbClr val="FFFF0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81220" y="3176095"/>
            <a:ext cx="3000445" cy="2997945"/>
            <a:chOff x="3077606" y="2924822"/>
            <a:chExt cx="3000445" cy="299794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77606" y="2924822"/>
              <a:ext cx="3000445" cy="29979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167992" y="4881186"/>
              <a:ext cx="1154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FFFF00"/>
                  </a:solidFill>
                  <a:latin typeface=".VnArial" panose="020B7200000000000000" pitchFamily="34" charset="0"/>
                </a:rPr>
                <a:t>10</a:t>
              </a:r>
              <a:endParaRPr lang="en-US" sz="4000" b="1" dirty="0">
                <a:solidFill>
                  <a:srgbClr val="FFFF0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632409" y="3259756"/>
            <a:ext cx="1508902" cy="2597262"/>
            <a:chOff x="9572486" y="3163045"/>
            <a:chExt cx="2162314" cy="259726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72486" y="3163045"/>
              <a:ext cx="2162314" cy="259726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076592" y="4807407"/>
              <a:ext cx="11541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rgbClr val="FFFF0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466183" y="3376647"/>
            <a:ext cx="3054941" cy="3054941"/>
            <a:chOff x="1337416" y="3119099"/>
            <a:chExt cx="3054941" cy="305494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37416" y="3119099"/>
              <a:ext cx="3054941" cy="305494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406729" y="4846884"/>
              <a:ext cx="11541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  <a:latin typeface=".VnArial" panose="020B7200000000000000" pitchFamily="34" charset="0"/>
                </a:rPr>
                <a:t>10</a:t>
              </a:r>
              <a:endParaRPr lang="en-US" sz="4400" b="1" dirty="0">
                <a:solidFill>
                  <a:srgbClr val="7030A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68116" y="3575954"/>
            <a:ext cx="2754153" cy="2453280"/>
            <a:chOff x="4909268" y="3307027"/>
            <a:chExt cx="2754153" cy="245328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9268" y="3307027"/>
              <a:ext cx="2754153" cy="24532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059846" y="4982442"/>
              <a:ext cx="11541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00B0F0"/>
                  </a:solidFill>
                  <a:latin typeface=".VnArial" panose="020B7200000000000000" pitchFamily="34" charset="0"/>
                </a:rPr>
                <a:t>8</a:t>
              </a:r>
              <a:endParaRPr lang="en-US" sz="4400" b="1" dirty="0">
                <a:solidFill>
                  <a:srgbClr val="00B0F0"/>
                </a:solidFill>
                <a:latin typeface=".VnArial" panose="020B7200000000000000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58894" y="3207657"/>
            <a:ext cx="3125289" cy="3125289"/>
            <a:chOff x="7202052" y="2827041"/>
            <a:chExt cx="3125289" cy="31252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02052" y="2827041"/>
              <a:ext cx="3125289" cy="3125289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387539" y="4670293"/>
              <a:ext cx="1154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1017388" y="1398537"/>
            <a:ext cx="2394983" cy="519601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.VnAvant" panose="020B7200000000000000" pitchFamily="34" charset="0"/>
              </a:rPr>
              <a:t>a. 4 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836294" y="1409163"/>
            <a:ext cx="2394983" cy="519601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b</a:t>
            </a:r>
            <a:r>
              <a:rPr lang="en-US" sz="3200" b="1" dirty="0" smtClean="0">
                <a:latin typeface=".VnAvant" panose="020B7200000000000000" pitchFamily="34" charset="0"/>
              </a:rPr>
              <a:t>. 5 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03500" y="1409163"/>
            <a:ext cx="2394983" cy="519601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c</a:t>
            </a:r>
            <a:r>
              <a:rPr lang="en-US" sz="3200" b="1" dirty="0" smtClean="0">
                <a:latin typeface=".VnAvant" panose="020B7200000000000000" pitchFamily="34" charset="0"/>
              </a:rPr>
              <a:t>. 6 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28" name="Flowchart: Or 27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Flowchart: Or 28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lowchart: Or 29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Flowchart: Or 31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owchart: Or 32"/>
          <p:cNvSpPr/>
          <p:nvPr/>
        </p:nvSpPr>
        <p:spPr>
          <a:xfrm>
            <a:off x="10918214" y="160338"/>
            <a:ext cx="1333250" cy="1004421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810638" y="1828774"/>
            <a:ext cx="1521474" cy="483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0"/>
    </mc:Choice>
    <mc:Fallback xmlns="">
      <p:transition spd="slow" advTm="4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>
    <p:ext uri="{E180D4A7-C9FB-4DFB-919C-405C955672EB}">
      <p14:showEvtLst xmlns:p14="http://schemas.microsoft.com/office/powerpoint/2010/main">
        <p14:triggerEvt type="onClick" time="13343" objId="5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4896" y="2044645"/>
            <a:ext cx="429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"/>
    </mc:Choice>
    <mc:Fallback xmlns="">
      <p:transition spd="slow" advTm="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Rổ rá làm bằng tre, mẹt tre, Cơ Sở Dạ Lý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6934605" y="5329771"/>
            <a:ext cx="1550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9600" b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0448291" y="5164976"/>
            <a:ext cx="196341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2645" y="203009"/>
            <a:ext cx="4835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508" y="376943"/>
            <a:ext cx="2046863" cy="170571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flipH="1">
            <a:off x="9071241" y="5372962"/>
            <a:ext cx="1963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00B05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9600" b="1" dirty="0">
              <a:solidFill>
                <a:srgbClr val="00B05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4761" r="38334" b="3869"/>
          <a:stretch/>
        </p:blipFill>
        <p:spPr>
          <a:xfrm rot="2873674">
            <a:off x="3999290" y="1671156"/>
            <a:ext cx="799766" cy="163911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4942352" y="2082662"/>
            <a:ext cx="36411" cy="41294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14761" r="38334" b="3869"/>
          <a:stretch/>
        </p:blipFill>
        <p:spPr>
          <a:xfrm rot="2873674">
            <a:off x="3952357" y="2465154"/>
            <a:ext cx="829182" cy="16994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/>
          <a:srcRect l="14761" r="38334" b="3869"/>
          <a:stretch/>
        </p:blipFill>
        <p:spPr>
          <a:xfrm rot="2873674">
            <a:off x="4002622" y="3267495"/>
            <a:ext cx="841600" cy="17248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l="14761" r="38334" b="3869"/>
          <a:stretch/>
        </p:blipFill>
        <p:spPr>
          <a:xfrm rot="2873674">
            <a:off x="3936847" y="4184909"/>
            <a:ext cx="860201" cy="17629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4761" r="38334" b="3869"/>
          <a:stretch/>
        </p:blipFill>
        <p:spPr>
          <a:xfrm rot="2873674">
            <a:off x="3974942" y="5124998"/>
            <a:ext cx="858949" cy="17604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14761" t="12662" r="43367" b="3869"/>
          <a:stretch/>
        </p:blipFill>
        <p:spPr>
          <a:xfrm rot="17946646">
            <a:off x="5273578" y="1844026"/>
            <a:ext cx="766783" cy="15285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l="14761" t="12662" r="43367" b="3869"/>
          <a:stretch/>
        </p:blipFill>
        <p:spPr>
          <a:xfrm rot="18162083">
            <a:off x="5203500" y="2690420"/>
            <a:ext cx="766783" cy="15285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/>
          <a:srcRect l="14761" t="12662" r="43367" b="3869"/>
          <a:stretch/>
        </p:blipFill>
        <p:spPr>
          <a:xfrm rot="18162083">
            <a:off x="5203499" y="3508064"/>
            <a:ext cx="766783" cy="15285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/>
          <a:srcRect l="14761" t="12662" r="43367" b="3869"/>
          <a:stretch/>
        </p:blipFill>
        <p:spPr>
          <a:xfrm rot="18162083">
            <a:off x="5266006" y="4417676"/>
            <a:ext cx="766783" cy="15285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/>
          <a:srcRect l="14761" t="12662" r="43367" b="3869"/>
          <a:stretch/>
        </p:blipFill>
        <p:spPr>
          <a:xfrm rot="18162083">
            <a:off x="5169134" y="5306868"/>
            <a:ext cx="766783" cy="152855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6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6"/>
    </mc:Choice>
    <mc:Fallback xmlns="">
      <p:transition spd="slow" advTm="2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20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662049" y="417269"/>
            <a:ext cx="2931884" cy="252548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538" y="721282"/>
            <a:ext cx="693995" cy="66160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825" y="721281"/>
            <a:ext cx="693995" cy="66160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139" y="721281"/>
            <a:ext cx="693995" cy="66160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5426" y="721281"/>
            <a:ext cx="693995" cy="66160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201" y="1421777"/>
            <a:ext cx="693995" cy="66160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825" y="1421777"/>
            <a:ext cx="693995" cy="66160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138" y="1411917"/>
            <a:ext cx="693995" cy="66160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687" y="1421777"/>
            <a:ext cx="693995" cy="66160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825" y="2090276"/>
            <a:ext cx="693995" cy="6616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820" y="2090276"/>
            <a:ext cx="693995" cy="661609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172859" y="394146"/>
            <a:ext cx="2931884" cy="2525486"/>
            <a:chOff x="4172859" y="394146"/>
            <a:chExt cx="2931884" cy="2525486"/>
          </a:xfrm>
        </p:grpSpPr>
        <p:sp>
          <p:nvSpPr>
            <p:cNvPr id="70" name="Oval 69"/>
            <p:cNvSpPr/>
            <p:nvPr/>
          </p:nvSpPr>
          <p:spPr>
            <a:xfrm>
              <a:off x="4172859" y="394146"/>
              <a:ext cx="2931884" cy="252548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68422" y="698158"/>
              <a:ext cx="912749" cy="77645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0359" y="698158"/>
              <a:ext cx="912749" cy="7764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8458" y="698158"/>
              <a:ext cx="912749" cy="7764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80509" y="1474614"/>
              <a:ext cx="912749" cy="77645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7034" y="1474614"/>
              <a:ext cx="912749" cy="7764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1748" y="1474614"/>
              <a:ext cx="912749" cy="7764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4356" y="2108757"/>
              <a:ext cx="912749" cy="7764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99045" y="4291269"/>
            <a:ext cx="2931884" cy="2525486"/>
            <a:chOff x="776517" y="3471175"/>
            <a:chExt cx="2931884" cy="2525486"/>
          </a:xfrm>
        </p:grpSpPr>
        <p:sp>
          <p:nvSpPr>
            <p:cNvPr id="104" name="Oval 103"/>
            <p:cNvSpPr/>
            <p:nvPr/>
          </p:nvSpPr>
          <p:spPr>
            <a:xfrm>
              <a:off x="776517" y="3471175"/>
              <a:ext cx="2931884" cy="252548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33418" y="3674469"/>
              <a:ext cx="757427" cy="105944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820044" y="3647792"/>
              <a:ext cx="858101" cy="1059449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862799" y="4557241"/>
              <a:ext cx="847540" cy="1059449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32744" y="4583918"/>
              <a:ext cx="958775" cy="1059449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2667585" y="3674345"/>
              <a:ext cx="767736" cy="1059449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2707344" y="4535177"/>
              <a:ext cx="847540" cy="1059449"/>
            </a:xfrm>
            <a:prstGeom prst="rect">
              <a:avLst/>
            </a:prstGeom>
          </p:spPr>
        </p:pic>
      </p:grpSp>
      <p:sp>
        <p:nvSpPr>
          <p:cNvPr id="105" name="Oval 104"/>
          <p:cNvSpPr/>
          <p:nvPr/>
        </p:nvSpPr>
        <p:spPr>
          <a:xfrm>
            <a:off x="8133591" y="4303893"/>
            <a:ext cx="2931884" cy="252548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8133902" y="4486868"/>
            <a:ext cx="1189526" cy="115115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8603485" y="4495607"/>
            <a:ext cx="1189526" cy="115115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9089216" y="4511954"/>
            <a:ext cx="1189526" cy="115115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9547203" y="4528302"/>
            <a:ext cx="1189526" cy="115115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8111895" y="5464252"/>
            <a:ext cx="1189526" cy="115115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9103283" y="5520630"/>
            <a:ext cx="1189526" cy="1151154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9614679" y="5468031"/>
            <a:ext cx="1189526" cy="115115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8591888" y="5434288"/>
            <a:ext cx="1189526" cy="1151154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10155975" y="5486511"/>
            <a:ext cx="1189526" cy="115115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747019">
            <a:off x="10043041" y="4555656"/>
            <a:ext cx="1189526" cy="1151154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4432105" y="4367134"/>
            <a:ext cx="2931884" cy="2525486"/>
            <a:chOff x="7738919" y="3584934"/>
            <a:chExt cx="2931884" cy="2525486"/>
          </a:xfrm>
        </p:grpSpPr>
        <p:sp>
          <p:nvSpPr>
            <p:cNvPr id="106" name="Oval 105"/>
            <p:cNvSpPr/>
            <p:nvPr/>
          </p:nvSpPr>
          <p:spPr>
            <a:xfrm>
              <a:off x="7738919" y="3584934"/>
              <a:ext cx="2931884" cy="252548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7932037" y="3848028"/>
              <a:ext cx="1011463" cy="1011463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699129" y="3871728"/>
              <a:ext cx="1011463" cy="1011463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9491375" y="3895428"/>
              <a:ext cx="1011463" cy="1011463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205974" y="4827813"/>
              <a:ext cx="1011463" cy="1011463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9011154" y="4793624"/>
              <a:ext cx="1011463" cy="1011463"/>
            </a:xfrm>
            <a:prstGeom prst="rect">
              <a:avLst/>
            </a:prstGeom>
          </p:spPr>
        </p:pic>
      </p:grpSp>
      <p:sp>
        <p:nvSpPr>
          <p:cNvPr id="107" name="Rounded Rectangle 106"/>
          <p:cNvSpPr/>
          <p:nvPr/>
        </p:nvSpPr>
        <p:spPr>
          <a:xfrm>
            <a:off x="5063597" y="3075253"/>
            <a:ext cx="1109034" cy="1107453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.VnArialH" panose="020B7200000000000000" pitchFamily="34" charset="0"/>
              </a:rPr>
              <a:t>10</a:t>
            </a:r>
            <a:endParaRPr lang="en-US" sz="5400" dirty="0">
              <a:latin typeface=".VnArialH" panose="020B7200000000000000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678058" y="226818"/>
            <a:ext cx="3035354" cy="269281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6466" y="614548"/>
            <a:ext cx="904049" cy="69837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1417" y="619830"/>
            <a:ext cx="904049" cy="69837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4626" y="643441"/>
            <a:ext cx="904049" cy="69837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8896" y="1393532"/>
            <a:ext cx="904049" cy="69837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7378" y="1409848"/>
            <a:ext cx="904049" cy="69837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6021" y="1397906"/>
            <a:ext cx="904049" cy="69837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0407" y="2062350"/>
            <a:ext cx="904049" cy="69837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1850" y="2091738"/>
            <a:ext cx="904049" cy="69837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9498" y="1380694"/>
            <a:ext cx="904049" cy="69837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2070" y="2059147"/>
            <a:ext cx="904049" cy="698377"/>
          </a:xfrm>
          <a:prstGeom prst="rect">
            <a:avLst/>
          </a:prstGeom>
        </p:spPr>
      </p:pic>
      <p:cxnSp>
        <p:nvCxnSpPr>
          <p:cNvPr id="124" name="Straight Arrow Connector 123"/>
          <p:cNvCxnSpPr/>
          <p:nvPr/>
        </p:nvCxnSpPr>
        <p:spPr>
          <a:xfrm>
            <a:off x="3187408" y="2557083"/>
            <a:ext cx="1927268" cy="89920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 flipV="1">
            <a:off x="6210071" y="3729600"/>
            <a:ext cx="2189788" cy="102495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6121806" y="2711995"/>
            <a:ext cx="2092767" cy="71612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Flowchart: Or 68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" name="Flowchart: Or 70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Flowchart: Or 71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Flowchart: Or 72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Flowchart: Or 73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Flowchart: Or 74"/>
          <p:cNvSpPr/>
          <p:nvPr/>
        </p:nvSpPr>
        <p:spPr>
          <a:xfrm>
            <a:off x="10753283" y="226818"/>
            <a:ext cx="1383940" cy="1211250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0659014" y="1973887"/>
            <a:ext cx="1579320" cy="5831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1"/>
    </mc:Choice>
    <mc:Fallback xmlns="">
      <p:transition spd="slow" advTm="9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 isNarration="1">
              <p:cMediaNode vol="80000" showWhenStopped="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  <p:extLst mod="1">
    <p:ext uri="{E180D4A7-C9FB-4DFB-919C-405C955672EB}">
      <p14:showEvtLst xmlns:p14="http://schemas.microsoft.com/office/powerpoint/2010/main">
        <p14:triggerEvt type="onClick" time="8089" objId="7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0" y="1600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2250" y="3429000"/>
            <a:ext cx="318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7"/>
    </mc:Choice>
    <mc:Fallback xmlns="">
      <p:transition spd="slow" advTm="1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153" y="790964"/>
            <a:ext cx="1235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1,Bông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5153" y="3308897"/>
            <a:ext cx="5490796" cy="344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26456" y="4371551"/>
            <a:ext cx="4137732" cy="7201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26456" y="5399125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26456" y="6214913"/>
            <a:ext cx="4137732" cy="6430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Flowchart: Or 31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Flowchart: Or 32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53" y="2065435"/>
            <a:ext cx="1358239" cy="12867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038" y="2065435"/>
            <a:ext cx="1358239" cy="12867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4923" y="2065435"/>
            <a:ext cx="1358239" cy="12867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550" y="2065435"/>
            <a:ext cx="1358239" cy="12867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0435" y="2059644"/>
            <a:ext cx="1358239" cy="12867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949" y="2079562"/>
            <a:ext cx="1358239" cy="12867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032" y="2059643"/>
            <a:ext cx="1358239" cy="12867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8659" y="2039724"/>
            <a:ext cx="1358239" cy="12867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4286" y="2010352"/>
            <a:ext cx="1358239" cy="1286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r="46016"/>
          <a:stretch/>
        </p:blipFill>
        <p:spPr>
          <a:xfrm>
            <a:off x="4743678" y="2006946"/>
            <a:ext cx="1337878" cy="16521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1"/>
    </mc:Choice>
    <mc:Fallback xmlns="">
      <p:transition spd="slow" advTm="4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  <p:bldP spid="22" grpId="0" animBg="1"/>
      <p:bldP spid="22" grpId="1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  <p:extLst mod="1">
    <p:ext uri="{E180D4A7-C9FB-4DFB-919C-405C955672EB}">
      <p14:showEvtLst xmlns:p14="http://schemas.microsoft.com/office/powerpoint/2010/main">
        <p14:triggerEvt type="onClick" time="18048" objId="3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>
          <a:xfrm>
            <a:off x="7781963" y="3019434"/>
            <a:ext cx="1445154" cy="406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5153" y="790964"/>
            <a:ext cx="1222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27301" y="4208601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7301" y="5022175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127301" y="5835749"/>
            <a:ext cx="4137732" cy="7201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Or 25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Flowchart: Or 26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Flowchart: Or 27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owchart: Or 28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lowchart: Or 29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owchart: Or 30"/>
          <p:cNvSpPr/>
          <p:nvPr/>
        </p:nvSpPr>
        <p:spPr>
          <a:xfrm>
            <a:off x="357199" y="4087564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49622" y="5988224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99" y="1992766"/>
            <a:ext cx="1084262" cy="10842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056" y="1992766"/>
            <a:ext cx="1084262" cy="10842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740" y="1955903"/>
            <a:ext cx="1084262" cy="10842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424" y="1955903"/>
            <a:ext cx="1084262" cy="10842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189" y="1891878"/>
            <a:ext cx="1084262" cy="10842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873" y="1891878"/>
            <a:ext cx="1084262" cy="10842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1847" y="1908633"/>
            <a:ext cx="1084262" cy="10842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612" y="1891878"/>
            <a:ext cx="1084262" cy="108426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351" y="1891878"/>
            <a:ext cx="1084262" cy="1084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318956" y="1696322"/>
            <a:ext cx="1354772" cy="153428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2"/>
    </mc:Choice>
    <mc:Fallback xmlns="">
      <p:transition spd="slow" advTm="4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 animBg="1"/>
      <p:bldP spid="16" grpId="1" animBg="1"/>
      <p:bldP spid="1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 mod="1">
    <p:ext uri="{E180D4A7-C9FB-4DFB-919C-405C955672EB}">
      <p14:showEvtLst xmlns:p14="http://schemas.microsoft.com/office/powerpoint/2010/main">
        <p14:triggerEvt type="onClick" time="20879" objId="3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6236" y="3047999"/>
            <a:ext cx="6454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3"/>
    </mc:Choice>
    <mc:Fallback xmlns="">
      <p:transition spd="slow" advTm="2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ảnh Nền Tết âm Lịch, Tết âm Lịch Vector Nền Và Tập Tin Tải về Miễn Phí 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unched Tape 5"/>
          <p:cNvSpPr/>
          <p:nvPr/>
        </p:nvSpPr>
        <p:spPr>
          <a:xfrm>
            <a:off x="1393371" y="3657601"/>
            <a:ext cx="7082972" cy="133531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93371" y="1289176"/>
            <a:ext cx="8183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ĐẾM ĐẾN 10, NHẬN BIẾT CHỮ SỐ TRONG PHẠM VI 9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428" y="3460513"/>
            <a:ext cx="7879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392" y="2734454"/>
            <a:ext cx="3181608" cy="31816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6"/>
    </mc:Choice>
    <mc:Fallback xmlns="">
      <p:transition spd="slow" advTm="1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Rổ nhựa giả mây hình oval đường kính 24cm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88976" y="660438"/>
            <a:ext cx="6303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575" y="5197777"/>
            <a:ext cx="10767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 NarrowH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34128" y="5302625"/>
            <a:ext cx="13659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 NarrowH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11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al Narrow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08469" y="5198141"/>
            <a:ext cx="10767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 NarrowH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47618" y="3312861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A.</a:t>
            </a:r>
            <a:r>
              <a:rPr lang="en-US" sz="4400" dirty="0" smtClean="0">
                <a:solidFill>
                  <a:schemeClr val="tx1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6 </a:t>
            </a:r>
            <a:endParaRPr lang="en-US" sz="4400" dirty="0">
              <a:solidFill>
                <a:schemeClr val="tx1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47619" y="4373024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B. 7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7617" y="5405860"/>
            <a:ext cx="3533489" cy="824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4400" dirty="0" smtClean="0">
                <a:solidFill>
                  <a:schemeClr val="tx1"/>
                </a:solidFill>
                <a:latin typeface=".VnArial NarrowH" panose="020B7200000000000000" pitchFamily="34" charset="0"/>
                <a:cs typeface="Times New Roman" panose="02020603050405020304" pitchFamily="18" charset="0"/>
              </a:rPr>
              <a:t>8 </a:t>
            </a:r>
            <a:endParaRPr lang="en-US" sz="4400" dirty="0">
              <a:solidFill>
                <a:schemeClr val="tx1"/>
              </a:solidFill>
              <a:latin typeface=".VnArial Narrow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Flowchart: Or 33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Flowchart: Or 34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owchart: Or 35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lowchart: Or 36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Flowchart: Or 37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Flowchart: Or 38"/>
          <p:cNvSpPr/>
          <p:nvPr/>
        </p:nvSpPr>
        <p:spPr>
          <a:xfrm>
            <a:off x="10241987" y="3980329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134410" y="5880989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40" y="472679"/>
            <a:ext cx="4762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489" y="3097305"/>
            <a:ext cx="878277" cy="8830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026" y="3204625"/>
            <a:ext cx="949588" cy="9547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7765" y="2003019"/>
            <a:ext cx="926393" cy="931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582" y="1137492"/>
            <a:ext cx="881021" cy="8857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8469" y="963870"/>
            <a:ext cx="897996" cy="9028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603" y="2276434"/>
            <a:ext cx="923201" cy="9281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7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3"/>
    </mc:Choice>
    <mc:Fallback xmlns="">
      <p:transition spd="slow" advTm="5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 isNarration="1"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  <p:extLst mod="1">
    <p:ext uri="{E180D4A7-C9FB-4DFB-919C-405C955672EB}">
      <p14:showEvtLst xmlns:p14="http://schemas.microsoft.com/office/powerpoint/2010/main">
        <p14:triggerEvt type="onClick" time="16486" objId="4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61997" y="4489609"/>
            <a:ext cx="11631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Flowchart: Or 13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Flowchart: Or 14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owchart: Or 15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Or 16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owchart: Or 17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lowchart: Or 18"/>
          <p:cNvSpPr/>
          <p:nvPr/>
        </p:nvSpPr>
        <p:spPr>
          <a:xfrm>
            <a:off x="10431274" y="4255072"/>
            <a:ext cx="1524000" cy="1452282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23697" y="6155732"/>
            <a:ext cx="1739153" cy="6992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9486" y="749872"/>
            <a:ext cx="3730172" cy="3759200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46253" y="728215"/>
            <a:ext cx="3985235" cy="37156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30" y="908247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00" y="933378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25" y="910253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89" y="2103433"/>
            <a:ext cx="1347704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61" y="2165665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8" y="2135218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57" y="3270701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19" y="3298620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45" y="3316770"/>
            <a:ext cx="1431565" cy="11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84" y="1162296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33" y="1128287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11" y="2180981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89" y="2154506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" y="2121173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6" y="3280470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Mứt tết hữu nghị 400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72" y="3270701"/>
            <a:ext cx="1071235" cy="10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8531488" y="428327"/>
            <a:ext cx="3609369" cy="3912874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1821" y="2124428"/>
            <a:ext cx="1128944" cy="11289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7239" y="3239425"/>
            <a:ext cx="1128944" cy="11289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0991" y="3239425"/>
            <a:ext cx="1128944" cy="11289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287" y="3222761"/>
            <a:ext cx="1128944" cy="1128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8132" y="3225282"/>
            <a:ext cx="1128944" cy="11289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7954" y="2110844"/>
            <a:ext cx="1128944" cy="1128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7520" y="1002001"/>
            <a:ext cx="1128944" cy="11289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7972" y="2124428"/>
            <a:ext cx="1128944" cy="112894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04412" y="27599"/>
            <a:ext cx="761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33367" y="4800477"/>
            <a:ext cx="3363858" cy="56145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657256" y="5465990"/>
            <a:ext cx="3339969" cy="56145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646757" y="6144142"/>
            <a:ext cx="3350468" cy="56145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4" descr="Mứt tết hữu nghị 400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22" y="4793591"/>
            <a:ext cx="500819" cy="5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104 BEST &amp;quot;Banh Chung&amp;quot; IMAGES, STOCK PHOTOS &amp;amp; VECTORS | Adobe 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57" y="5477749"/>
            <a:ext cx="687124" cy="5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0954" y="6176397"/>
            <a:ext cx="496947" cy="496947"/>
          </a:xfrm>
          <a:prstGeom prst="rect">
            <a:avLst/>
          </a:prstGeom>
        </p:spPr>
      </p:pic>
      <p:pic>
        <p:nvPicPr>
          <p:cNvPr id="60" name="Audio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31"/>
    </mc:Choice>
    <mc:Fallback xmlns="">
      <p:transition spd="slow" advTm="5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00"/>
                            </p:stCondLst>
                            <p:childTnLst>
                              <p:par>
                                <p:cTn id="2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000"/>
                            </p:stCondLst>
                            <p:childTnLst>
                              <p:par>
                                <p:cTn id="2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0"/>
                            </p:stCondLst>
                            <p:childTnLst>
                              <p:par>
                                <p:cTn id="2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5" grpId="0" animBg="1"/>
      <p:bldP spid="10" grpId="0" animBg="1"/>
      <p:bldP spid="10" grpId="1" animBg="1"/>
      <p:bldP spid="52" grpId="0" animBg="1"/>
      <p:bldP spid="52" grpId="1" animBg="1"/>
      <p:bldP spid="53" grpId="0" animBg="1"/>
      <p:bldP spid="53" grpId="1" animBg="1"/>
    </p:bldLst>
  </p:timing>
  <p:extLst mod="1">
    <p:ext uri="{E180D4A7-C9FB-4DFB-919C-405C955672EB}">
      <p14:showEvtLst xmlns:p14="http://schemas.microsoft.com/office/powerpoint/2010/main">
        <p14:triggerEvt type="onClick" time="16495" objId="2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0" y="1275001"/>
            <a:ext cx="3919047" cy="351276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27724" y="1237546"/>
            <a:ext cx="3655672" cy="367063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761887" y="1206494"/>
            <a:ext cx="3386168" cy="370168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5914" y="280334"/>
            <a:ext cx="906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10956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05128" y="5973296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23355" y="5958168"/>
            <a:ext cx="3384769" cy="6834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1747042" y="4610484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4696305" y="4683408"/>
            <a:ext cx="1923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H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9299219" y="4667119"/>
            <a:ext cx="1403424" cy="14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188" y="1558421"/>
            <a:ext cx="1058111" cy="105811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69" y="1558422"/>
            <a:ext cx="1058111" cy="10581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093" y="1589306"/>
            <a:ext cx="1058111" cy="10581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07" y="2587003"/>
            <a:ext cx="1058111" cy="10581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143" y="2618290"/>
            <a:ext cx="1058111" cy="10581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076" y="2644851"/>
            <a:ext cx="1058111" cy="1058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252290">
            <a:off x="4246592" y="1677532"/>
            <a:ext cx="1333740" cy="52744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450601">
            <a:off x="5823107" y="4113155"/>
            <a:ext cx="1333740" cy="52744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151203">
            <a:off x="4260063" y="2892128"/>
            <a:ext cx="1333740" cy="52744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425548">
            <a:off x="4251082" y="2281708"/>
            <a:ext cx="1333740" cy="52744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399598">
            <a:off x="5893820" y="3550093"/>
            <a:ext cx="1333740" cy="52744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280066">
            <a:off x="5854702" y="2893694"/>
            <a:ext cx="1333740" cy="52744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239919">
            <a:off x="4330915" y="3588309"/>
            <a:ext cx="1333740" cy="52744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250804">
            <a:off x="5735741" y="2295454"/>
            <a:ext cx="1333740" cy="52744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415841">
            <a:off x="5663751" y="1631153"/>
            <a:ext cx="1333740" cy="5274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27" y="3589240"/>
            <a:ext cx="1058111" cy="105811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358" y="3589240"/>
            <a:ext cx="1058111" cy="105811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006" y="3627668"/>
            <a:ext cx="1058111" cy="1058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1464" y="1743190"/>
            <a:ext cx="1859923" cy="13209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3709" y="1697297"/>
            <a:ext cx="1934151" cy="13736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123" y="2985886"/>
            <a:ext cx="2125221" cy="15093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618" y="1802016"/>
            <a:ext cx="1960586" cy="13924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9574" y="3119595"/>
            <a:ext cx="1932380" cy="13724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1768" y="3055983"/>
            <a:ext cx="1932380" cy="1372429"/>
          </a:xfrm>
          <a:prstGeom prst="rect">
            <a:avLst/>
          </a:prstGeom>
        </p:spPr>
      </p:pic>
      <p:sp>
        <p:nvSpPr>
          <p:cNvPr id="56" name="Flowchart: Or 55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Flowchart: Or 63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lowchart: Or 64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Flowchart: Or 65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Flowchart: Or 66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Flowchart: Or 67"/>
          <p:cNvSpPr/>
          <p:nvPr/>
        </p:nvSpPr>
        <p:spPr>
          <a:xfrm>
            <a:off x="10790787" y="-78836"/>
            <a:ext cx="1423275" cy="979517"/>
          </a:xfrm>
          <a:prstGeom prst="flowChar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0609579" y="1005400"/>
            <a:ext cx="1624208" cy="4716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t="34706" r="10141" b="38431"/>
          <a:stretch/>
        </p:blipFill>
        <p:spPr>
          <a:xfrm rot="415841">
            <a:off x="4439160" y="4130204"/>
            <a:ext cx="1333740" cy="52744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0"/>
    </mc:Choice>
    <mc:Fallback xmlns="">
      <p:transition spd="slow" advTm="6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 isNarration="1"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6" grpId="0" animBg="1"/>
      <p:bldP spid="47" grpId="0" animBg="1"/>
      <p:bldP spid="48" grpId="0"/>
      <p:bldP spid="49" grpId="0"/>
      <p:bldP spid="50" grpId="0"/>
      <p:bldP spid="56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  <p:extLst mod="1">
    <p:ext uri="{E180D4A7-C9FB-4DFB-919C-405C955672EB}">
      <p14:showEvtLst xmlns:p14="http://schemas.microsoft.com/office/powerpoint/2010/main">
        <p14:triggerEvt type="onClick" time="13528" objId="6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4026" y="2467429"/>
            <a:ext cx="103452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10, SỐ LƯỢNG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SỐ THỨ TỰ TRONG PHẠM VI 10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4"/>
    </mc:Choice>
    <mc:Fallback xmlns="">
      <p:transition spd="slow" advTm="1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4058402" y="1471708"/>
            <a:ext cx="1970506" cy="779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4091128" y="2216855"/>
            <a:ext cx="1938440" cy="766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4171914" y="2950697"/>
            <a:ext cx="1902168" cy="752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4122657" y="3671091"/>
            <a:ext cx="2004004" cy="792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4172852" y="4443789"/>
            <a:ext cx="1947781" cy="770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6277784" y="1476619"/>
            <a:ext cx="1895127" cy="749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6332469" y="2217233"/>
            <a:ext cx="1944736" cy="769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6281622" y="2868956"/>
            <a:ext cx="2081548" cy="823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6355562" y="3666854"/>
            <a:ext cx="1933668" cy="764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4706" r="10141" b="38431"/>
          <a:stretch/>
        </p:blipFill>
        <p:spPr>
          <a:xfrm rot="425548">
            <a:off x="6377412" y="4386697"/>
            <a:ext cx="1953029" cy="7723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8950144" y="3291181"/>
            <a:ext cx="2525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n w="0"/>
                <a:solidFill>
                  <a:srgbClr val="FF0000"/>
                </a:solidFill>
                <a:latin typeface=".VnBlackH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13800" dirty="0">
              <a:ln w="0"/>
              <a:solidFill>
                <a:srgbClr val="FF0000"/>
              </a:solidFill>
              <a:latin typeface=".VnBlackH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4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1"/>
    </mc:Choice>
    <mc:Fallback xmlns="">
      <p:transition spd="slow" advTm="1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3462" y="1986870"/>
            <a:ext cx="502920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dirty="0" smtClean="0">
                <a:solidFill>
                  <a:srgbClr val="FFFF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19900" dirty="0">
              <a:solidFill>
                <a:srgbClr val="FFFF00"/>
              </a:solidFill>
              <a:latin typeface=".VnBlack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4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2"/>
    </mc:Choice>
    <mc:Fallback xmlns="">
      <p:transition spd="slow" advTm="1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2|1.8|3.4|1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2|1.4|1.4|1.2|1.5|1.5|1.3|1.3|1.4|4.1|4.5|1.5|7.2|1.3|1.5|1.4|1.3|1.3|1.3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6|1.4|1.3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4|1.1|2.2|0.8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.9|1.5|1.3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9.1|0.9|1.2|1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|1.2|1.2|1.2|1.2|1|0.9|1.1|1.3|4.9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4|1.1|1.4|1.3|1.3|1.5|1.4|1.3|1.4|1.3|10.8|1.4|1.5|1.3|1.6|1.5|1.1|1.3|1.4|1.2|11.1|1.1|1.1|1.2|1.3|1|1.3|1.2|1.4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2|2.5|2.9|2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3|3.4|3.2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.5|1.4|16.1|2.1|3.9|7.4|1.1|1.1|1.1|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3|2.4|15.6|3.2|7.4|1.1|1.2|1.3|1.4|1.2|1.4|1.4|1.6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2|2.3|16.7|9.8|1.1|1|1.2|1.1|1.1|1.1|1.1|1|1.1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1.1|0.8|0.9|0.9|0.9|0.8|0.8|1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1|1.4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8|1.7|1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3|1.3|1.3|1.3|1.3|1.1|1.3|1.2|1.4|2.7|5.8|2.2|6.9|1.3|1.2|1.2|1.2|1|1.2|1.2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4|1.3|1.1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656</Words>
  <Application>Microsoft Office PowerPoint</Application>
  <PresentationFormat>Custom</PresentationFormat>
  <Paragraphs>165</Paragraphs>
  <Slides>27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</dc:creator>
  <cp:lastModifiedBy>admin</cp:lastModifiedBy>
  <cp:revision>174</cp:revision>
  <dcterms:created xsi:type="dcterms:W3CDTF">2021-12-02T16:56:30Z</dcterms:created>
  <dcterms:modified xsi:type="dcterms:W3CDTF">2023-04-15T01:23:40Z</dcterms:modified>
</cp:coreProperties>
</file>