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7" r:id="rId3"/>
    <p:sldId id="268" r:id="rId4"/>
    <p:sldId id="269" r:id="rId5"/>
    <p:sldId id="258" r:id="rId6"/>
    <p:sldId id="270" r:id="rId7"/>
    <p:sldId id="290" r:id="rId8"/>
    <p:sldId id="261" r:id="rId9"/>
    <p:sldId id="271" r:id="rId10"/>
    <p:sldId id="283" r:id="rId11"/>
    <p:sldId id="285" r:id="rId12"/>
    <p:sldId id="282" r:id="rId13"/>
    <p:sldId id="286" r:id="rId14"/>
    <p:sldId id="287" r:id="rId15"/>
    <p:sldId id="288" r:id="rId16"/>
    <p:sldId id="289" r:id="rId17"/>
    <p:sldId id="279" r:id="rId18"/>
    <p:sldId id="278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D94C-C143-4F07-A02F-4D10DA79C1C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E1D8-376D-424C-A69F-CA5B6ED23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E1D8-376D-424C-A69F-CA5B6ED23B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3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8A54-3F9B-4334-8C1F-392F0CFAD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E9EC-4229-41E9-9FFA-77F4321A1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E52A-A62E-44A9-AC46-DBD6A2BC2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29B3-2BA5-4F2E-89A1-A4095C061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FE30-CE17-4198-B2AB-506172301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2E98-F15A-4832-BCD3-D6AE7470CD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2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01DA-8BB4-41B8-B120-7F587690E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8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02A9-6C15-415D-BD3C-287311959C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18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FC52-438C-4361-BBF6-47F1C9B4E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36FD-8C31-466C-9596-E9BBF7768D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86CD-D84E-4FC9-A216-33EC19B3F7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6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3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5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D95C-8163-4B46-A629-F2C9A638F77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8AFA-5584-43B4-82BE-FF782C90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54259-FEF4-4372-BAE0-8D2D97A60B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8.em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2227942"/>
            <a:ext cx="8229600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</a:rPr>
              <a:t>    LĨNH </a:t>
            </a:r>
            <a:r>
              <a:rPr lang="en-US" sz="3200" b="1" dirty="0">
                <a:solidFill>
                  <a:srgbClr val="002060"/>
                </a:solidFill>
              </a:rPr>
              <a:t>VỰC PHÁT TRIỂN NHẬN THỨC</a:t>
            </a:r>
          </a:p>
          <a:p>
            <a:pPr algn="just">
              <a:lnSpc>
                <a:spcPct val="120000"/>
              </a:lnSpc>
            </a:pPr>
            <a:r>
              <a:rPr lang="en-US" sz="3200" dirty="0" err="1">
                <a:solidFill>
                  <a:srgbClr val="002060"/>
                </a:solidFill>
              </a:rPr>
              <a:t>Đề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tài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Dạy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lượng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phạm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vi </a:t>
            </a:r>
            <a:r>
              <a:rPr lang="en-US" sz="32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7</a:t>
            </a:r>
            <a:endParaRPr lang="en-US" sz="3200" dirty="0" smtClean="0">
              <a:solidFill>
                <a:srgbClr val="00206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                  </a:t>
            </a:r>
            <a:r>
              <a:rPr lang="en-US" dirty="0" err="1" smtClean="0">
                <a:solidFill>
                  <a:srgbClr val="002060"/>
                </a:solidFill>
              </a:rPr>
              <a:t>Lứa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tuổi</a:t>
            </a:r>
            <a:r>
              <a:rPr lang="en-US" dirty="0">
                <a:solidFill>
                  <a:srgbClr val="002060"/>
                </a:solidFill>
              </a:rPr>
              <a:t> : </a:t>
            </a:r>
            <a:r>
              <a:rPr lang="en-US" dirty="0" smtClean="0">
                <a:solidFill>
                  <a:srgbClr val="002060"/>
                </a:solidFill>
              </a:rPr>
              <a:t>5-6 </a:t>
            </a:r>
            <a:r>
              <a:rPr lang="en-US" dirty="0" err="1" smtClean="0">
                <a:solidFill>
                  <a:srgbClr val="002060"/>
                </a:solidFill>
              </a:rPr>
              <a:t>tuổi</a:t>
            </a:r>
            <a:endParaRPr lang="en-US" dirty="0">
              <a:solidFill>
                <a:srgbClr val="00206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en-US" dirty="0" err="1" smtClean="0">
                <a:solidFill>
                  <a:srgbClr val="002060"/>
                </a:solidFill>
              </a:rPr>
              <a:t>Thời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gian</a:t>
            </a:r>
            <a:r>
              <a:rPr lang="en-US" dirty="0" smtClean="0">
                <a:solidFill>
                  <a:srgbClr val="002060"/>
                </a:solidFill>
              </a:rPr>
              <a:t> : 30-35 </a:t>
            </a:r>
            <a:r>
              <a:rPr lang="en-US" dirty="0" err="1" smtClean="0">
                <a:solidFill>
                  <a:srgbClr val="002060"/>
                </a:solidFill>
              </a:rPr>
              <a:t>phút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            </a:t>
            </a:r>
            <a:endParaRPr lang="en-US" sz="2400" b="1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22439" y="228600"/>
            <a:ext cx="6781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</a:rPr>
              <a:t>UBND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QUẬN</a:t>
            </a:r>
            <a:r>
              <a:rPr lang="en-US" sz="2800" b="1" dirty="0">
                <a:solidFill>
                  <a:srgbClr val="0000FF"/>
                </a:solidFill>
              </a:rPr>
              <a:t> LONG  </a:t>
            </a:r>
            <a:r>
              <a:rPr lang="en-US" sz="2800" b="1" dirty="0" err="1">
                <a:solidFill>
                  <a:srgbClr val="0000FF"/>
                </a:solidFill>
              </a:rPr>
              <a:t>BIÊN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</a:rPr>
              <a:t>TRƯỜNG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MẦM</a:t>
            </a:r>
            <a:r>
              <a:rPr lang="en-US" sz="2800" b="1" dirty="0">
                <a:solidFill>
                  <a:srgbClr val="0000FF"/>
                </a:solidFill>
              </a:rPr>
              <a:t> NON </a:t>
            </a:r>
            <a:r>
              <a:rPr lang="en-US" sz="2800" b="1" dirty="0" err="1">
                <a:solidFill>
                  <a:srgbClr val="0000FF"/>
                </a:solidFill>
              </a:rPr>
              <a:t>THẠCH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number song  cu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4918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54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ga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xi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81000"/>
            <a:ext cx="464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7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51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651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651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5651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668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48" y="116881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45" y="114668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04968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5116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4148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69045" y="24384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9000" y="5595069"/>
            <a:ext cx="859811" cy="86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10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8360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8360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1321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23975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51321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36880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16" y="1327355"/>
            <a:ext cx="1143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40685" y="2895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5750" y="2895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6085" y="2910554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9997" y="2910553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5872" y="2910554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5826" y="2910554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204" y="2910554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0" y="5595069"/>
            <a:ext cx="859811" cy="86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9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32" y="0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4" y="921774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11" y="1869358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4" y="2859958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78" y="3850558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32" y="4876800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4" y="5867400"/>
            <a:ext cx="8503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45293" y="80734"/>
            <a:ext cx="935294" cy="862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52667" y="1015181"/>
            <a:ext cx="927920" cy="838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6028" y="1912374"/>
            <a:ext cx="903339" cy="846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1270" y="2859958"/>
            <a:ext cx="903339" cy="93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3216" y="3902088"/>
            <a:ext cx="917371" cy="887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5208" y="4903437"/>
            <a:ext cx="904159" cy="870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9556" y="5946315"/>
            <a:ext cx="859811" cy="86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39000" y="5595069"/>
            <a:ext cx="859811" cy="86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25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54" y="-51588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54" y="936274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64" y="1938884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64" y="2924288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18" y="3909692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18" y="4912302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18" y="5872596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0" y="5904785"/>
            <a:ext cx="859811" cy="86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5652" y="5002030"/>
            <a:ext cx="904159" cy="870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1219" y="4012174"/>
            <a:ext cx="917371" cy="887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3016513"/>
            <a:ext cx="903339" cy="93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3475" y="2042283"/>
            <a:ext cx="903339" cy="846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5967" y="1100022"/>
            <a:ext cx="927920" cy="838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2257" y="71349"/>
            <a:ext cx="935294" cy="862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0" y="5595069"/>
            <a:ext cx="859811" cy="86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31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7502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2" y="2356725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0996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0" y="1371321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z2157266070703_94c3094895958ff0db6b470b342c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62552"/>
            <a:ext cx="845918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38772" y="5364322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0759" y="3312102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864023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9666" y="1685953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2666" y="2278469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4876" y="3807863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3700" y="5592906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60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639" y="3039222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992" y="608524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1992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8992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992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2639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850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7407992" y="608523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7405" y="3027987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342" y="3039222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2342" y="3039219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342" y="303922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039221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3039222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18116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5116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1763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974" y="609600"/>
            <a:ext cx="1143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236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699" y="2438400"/>
            <a:ext cx="7848600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Hoạt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động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3</a:t>
            </a:r>
            <a:endParaRPr lang="en-US" sz="4800" b="1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6000" b="1" i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Ôn</a:t>
            </a:r>
            <a:r>
              <a:rPr lang="en-US" sz="6000" b="1" i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luyện</a:t>
            </a:r>
            <a:r>
              <a:rPr lang="en-US" sz="6000" b="1" i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6000" b="1" i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củng</a:t>
            </a:r>
            <a:r>
              <a:rPr lang="en-US" sz="6000" b="1" i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cố</a:t>
            </a:r>
            <a:r>
              <a:rPr lang="en-US" sz="6000" b="1" i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6000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2971800"/>
            <a:ext cx="7848600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Trò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chơi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đúng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nhà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667000"/>
            <a:ext cx="7848600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Trò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chơi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Xếp</a:t>
            </a:r>
            <a:r>
              <a:rPr lang="en-US" sz="7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hàng</a:t>
            </a:r>
            <a:r>
              <a:rPr lang="en-US" sz="72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72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Bảo An – Bảy Sắc Cầu Vồ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3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2819400"/>
            <a:ext cx="67056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3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1" y="0"/>
            <a:ext cx="9180871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056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pic>
        <p:nvPicPr>
          <p:cNvPr id="2050" name="Picture 2" descr="Lợi ích của việc Vỗ T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585489"/>
            <a:ext cx="2873034" cy="26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8737"/>
            <a:ext cx="2133600" cy="215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ình nền hộp quà cưới màu đỏ thật đẹ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82" b="89975" l="2635" r="89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2" t="13036" r="10748" b="15998"/>
          <a:stretch/>
        </p:blipFill>
        <p:spPr bwMode="auto">
          <a:xfrm>
            <a:off x="533792" y="407044"/>
            <a:ext cx="3403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him Hoạt Hình Vẽ Tay Tròn Màu Hồng Hộp Quà Tặng Minh Họa Hình ảnh | Định  dạng hình ảnh PSD 611472481| vn.lovepik.co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17171" r="15670" b="20148"/>
          <a:stretch/>
        </p:blipFill>
        <p:spPr bwMode="auto">
          <a:xfrm>
            <a:off x="4785849" y="326538"/>
            <a:ext cx="3367549" cy="3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3 điều mẹ chưa biết khi bé yêu thoải mái vận động cùng tã bỉm vải hiện đại  | Bỉm Vải Bambimi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55" b="100000" l="0" r="95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24" r="15572"/>
          <a:stretch/>
        </p:blipFill>
        <p:spPr bwMode="auto">
          <a:xfrm>
            <a:off x="990600" y="3810000"/>
            <a:ext cx="1839775" cy="27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2" y="2936798"/>
            <a:ext cx="357187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699" y="2438400"/>
            <a:ext cx="7848600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Hoạt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động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Dạy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nhận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biết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chữ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7,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lượng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thứ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tự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trong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phạm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vi 7</a:t>
            </a:r>
            <a:endParaRPr lang="en-US" sz="4800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i trò và tiêu chuẩn xây tường nhà phố, biệt thự - AnZa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ông dụng hạt mắc ca - MACCADAM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58"/>
            <a:ext cx="44767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88" y="5690733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740923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1164" y="5690732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9633" y="569238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2188 -0.5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ần thông tin minh bạch về cây mác ca - Văn Hiến Miền Trung Tây NguyênVăn  Hiến Miền Trung Tây Nguy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ần thông tin minh bạch về cây mác ca - Văn Hiến Miền Trung Tây NguyênVăn  Hiến Miền Trung Tây Nguyê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ạt Mắc Ca - Maccadamia: KỸ THUẬT TRỒNG CÂY MẮC 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17" y="-8032"/>
            <a:ext cx="9312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100+ hình ảnh gà con - hinhanhsieudep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100000">
                        <a14:backgroundMark x1="93000" y1="52800" x2="92000" y2="600"/>
                        <a14:backgroundMark x1="94000" y1="28600" x2="66500" y2="600"/>
                        <a14:backgroundMark x1="96167" y1="29800" x2="99333" y2="2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40695"/>
            <a:ext cx="1175821" cy="9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87419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4461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7" y="5867867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5349069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00" y="5867868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5839234"/>
            <a:ext cx="11699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077200" y="31273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7200" y="1905000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200" y="3973428"/>
            <a:ext cx="820512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4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4198 0.27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ạn chọn cái cây nào? Điều đó sẽ tiết lộ vận may của bạn trong năm m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" y="0"/>
            <a:ext cx="9260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" b="100000" l="16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53" y="1346652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4" y="2003877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08" y="1486815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05" y="2438399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3315464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39" y="4036830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20" y="3315152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382000" y="231548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9987" y="2003877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18871" y="3993400"/>
            <a:ext cx="762000" cy="1167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0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3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6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6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6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6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6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2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60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42066 -0.0340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685800" y="533400"/>
            <a:ext cx="7848600" cy="5486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7000" b="1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726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168</Words>
  <Application>Microsoft Office PowerPoint</Application>
  <PresentationFormat>On-screen Show (4:3)</PresentationFormat>
  <Paragraphs>91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admin</cp:lastModifiedBy>
  <cp:revision>35</cp:revision>
  <dcterms:created xsi:type="dcterms:W3CDTF">2020-10-31T14:20:45Z</dcterms:created>
  <dcterms:modified xsi:type="dcterms:W3CDTF">2023-12-11T02:05:55Z</dcterms:modified>
</cp:coreProperties>
</file>