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66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5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9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7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4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4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4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84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9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991CA-CC4A-4078-AAB3-C191EACC383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77A48-AE96-4E7B-A591-C0E5EAA9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4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436563"/>
            <a:ext cx="67818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UBND QUẬN LONG  BIÊN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TRƯỜNG MẦM NON THẠCH BÀN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38200" y="1828800"/>
            <a:ext cx="74676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LĨNH VỰC PHÁT TRIỂN NHẬN THỨC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Đề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tài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: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Cô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giáo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lớp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em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Lứa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tuổi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: 5-6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tuổi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Thời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gian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: 30-35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phút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Năm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 2020- 2021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39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153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936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2865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51054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rồi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chào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ạ. 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mỉm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cười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tươi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65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589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51054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dạy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thoảng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nhài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762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638800" cy="490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62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💆 Thơ hay- Cô giáo lớp em 🍋🍍 Chương Trình Giáo Dục Mầm N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0"/>
            <a:ext cx="8763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8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212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887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67</Words>
  <Application>Microsoft Office PowerPoint</Application>
  <PresentationFormat>On-screen Show (4:3)</PresentationFormat>
  <Paragraphs>17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5</cp:revision>
  <dcterms:created xsi:type="dcterms:W3CDTF">2020-09-26T02:34:19Z</dcterms:created>
  <dcterms:modified xsi:type="dcterms:W3CDTF">2020-09-26T03:38:34Z</dcterms:modified>
</cp:coreProperties>
</file>