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6" r:id="rId4"/>
    <p:sldId id="257" r:id="rId5"/>
    <p:sldId id="260" r:id="rId6"/>
    <p:sldId id="256" r:id="rId7"/>
    <p:sldId id="27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53" d="100"/>
          <a:sy n="53" d="100"/>
        </p:scale>
        <p:origin x="-2046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0E44-07A5-4155-B3B8-FF895C7A4A91}" type="datetimeFigureOut">
              <a:rPr lang="en-US" smtClean="0"/>
              <a:pPr/>
              <a:t>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E1A5-E065-42EE-BABD-530892D02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wnloads\hoi%20giang%20dung\hoi%20giang%20dung\Lam%20quen%20chu%20cai\1chu%20u1.mp4" TargetMode="External"/><Relationship Id="rId1" Type="http://schemas.microsoft.com/office/2007/relationships/media" Target="file:///D:\Downloads\hoi%20giang%20dung\hoi%20giang%20dung\Lam%20quen%20chu%20cai\1chu%20u1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wnloads\hoi%20giang%20dung\hoi%20giang%20dung\Lam%20quen%20chu%20cai\1kieu%20chu%20u1.mp4" TargetMode="External"/><Relationship Id="rId1" Type="http://schemas.microsoft.com/office/2007/relationships/media" Target="file:///D:\Downloads\hoi%20giang%20dung\hoi%20giang%20dung\Lam%20quen%20chu%20cai\1kieu%20chu%20u1.mp4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28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4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27.jpe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image" Target="../media/image23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26.jpe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25.jpeg"/><Relationship Id="rId8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image" Target="../media/image34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30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image" Target="../media/image33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image" Target="../media/image29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31.png"/><Relationship Id="rId8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33" Type="http://schemas.openxmlformats.org/officeDocument/2006/relationships/image" Target="../media/image32.png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29" Type="http://schemas.openxmlformats.org/officeDocument/2006/relationships/image" Target="../media/image36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32" Type="http://schemas.openxmlformats.org/officeDocument/2006/relationships/image" Target="../media/image31.png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image" Target="../media/image35.png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31" Type="http://schemas.openxmlformats.org/officeDocument/2006/relationships/image" Target="../media/image38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37.png"/><Relationship Id="rId8" Type="http://schemas.openxmlformats.org/officeDocument/2006/relationships/tags" Target="../tags/tag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2" Type="http://schemas.openxmlformats.org/officeDocument/2006/relationships/video" Target="file:///D:\NGOC%20NGOC\hoi%20giang%20dung\Lam%20quen%20chu%20cai\be%20tap%20danh%20van.mp4" TargetMode="External"/><Relationship Id="rId1" Type="http://schemas.microsoft.com/office/2007/relationships/media" Target="file:///D:\NGOC%20NGOC\hoi%20giang%20dung\Lam%20quen%20chu%20cai\be%20tap%20danh%20van.mp4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wnloads\hoi%20giang%20dung\hoi%20giang%20dung\Lam%20quen%20chu%20cai\1%20chu%20u.mp4" TargetMode="External"/><Relationship Id="rId1" Type="http://schemas.microsoft.com/office/2007/relationships/media" Target="file:///D:\Downloads\hoi%20giang%20dung\hoi%20giang%20dung\Lam%20quen%20chu%20cai\1%20chu%20u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wnloads\hoi%20giang%20dung\hoi%20giang%20dung\Lam%20quen%20chu%20cai\1%20kieu%20chu%20u.mp4" TargetMode="External"/><Relationship Id="rId1" Type="http://schemas.microsoft.com/office/2007/relationships/media" Target="file:///D:\Downloads\hoi%20giang%20dung\hoi%20giang%20dung\Lam%20quen%20chu%20cai\1%20kieu%20chu%20u.mp4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s\hoi%20giang%20dung\hoi%20giang%20dung\Lam%20quen%20chu%20cai\su%20tu%20gam.mp3" TargetMode="External"/><Relationship Id="rId1" Type="http://schemas.microsoft.com/office/2007/relationships/media" Target="file:///D:\Downloads\hoi%20giang%20dung\hoi%20giang%20dung\Lam%20quen%20chu%20cai\su%20tu%20gam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giảng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tử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u, ư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5-6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tuổi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Hạnh</a:t>
            </a:r>
            <a:endParaRPr lang="en-U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2021-2022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6701" y="152400"/>
            <a:ext cx="84653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BÀN</a:t>
            </a:r>
          </a:p>
          <a:p>
            <a:pPr eaLnBrk="1" hangingPunct="1"/>
            <a:endParaRPr lang="vi-VN" altLang="en-US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0302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281831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43813651-funny-lion-on-white-background-vector-illustr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0"/>
            <a:ext cx="4538584" cy="4558845"/>
          </a:xfrm>
        </p:spPr>
      </p:pic>
      <p:pic>
        <p:nvPicPr>
          <p:cNvPr id="4" name="Picture 3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5" name="Picture 4" descr="Hinh-Anh-Dong-Cuc-Dep-Sieu-De-Thuong-Trang-Tri-Blog- (6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8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4648200"/>
            <a:ext cx="904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C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46482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o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695" y="4648200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n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1374" y="4648200"/>
            <a:ext cx="590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s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4648200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­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14" y="4667071"/>
            <a:ext cx="461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4648200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ö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648200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­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675263"/>
            <a:ext cx="3810000" cy="381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971800" y="7696200"/>
            <a:ext cx="3124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7262E-6 L -0.00416 -0.840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2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414 L -0.02917 -0.8630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4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86309 L -0.03334 -1.259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chu u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838200"/>
            <a:ext cx="739140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kieu chu u1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7549" y="533400"/>
            <a:ext cx="7740651" cy="580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u - ư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44196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86151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0200" y="1219200"/>
            <a:ext cx="2362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smtClean="0">
                <a:solidFill>
                  <a:srgbClr val="0070C0"/>
                </a:solidFill>
                <a:latin typeface=".VnAvant" pitchFamily="34" charset="0"/>
              </a:rPr>
              <a:t>u</a:t>
            </a:r>
            <a:endParaRPr lang="en-US" sz="287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295400"/>
            <a:ext cx="2422458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 smtClean="0">
                <a:solidFill>
                  <a:srgbClr val="00B050"/>
                </a:solidFill>
                <a:latin typeface=".VnAvant" pitchFamily="34" charset="0"/>
              </a:rPr>
              <a:t>­</a:t>
            </a:r>
            <a:endParaRPr lang="en-US" sz="287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676754"/>
            <a:ext cx="609600" cy="48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5" name="Picture 4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6" name="Picture 5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24896">
            <a:off x="8433757" y="49402"/>
            <a:ext cx="933450" cy="21336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73114">
            <a:off x="7576799" y="-745483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4648200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6275" y="5502915"/>
            <a:ext cx="933450" cy="21336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9226" y="-806652"/>
            <a:ext cx="933450" cy="2133600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90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52400" y="228600"/>
            <a:ext cx="933450" cy="2133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81200"/>
            <a:ext cx="1828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057400"/>
            <a:ext cx="704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981200"/>
            <a:ext cx="1828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2057400"/>
            <a:ext cx="7048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9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9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457200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4818888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61"/>
          <p:cNvGrpSpPr/>
          <p:nvPr>
            <p:custDataLst>
              <p:tags r:id="rId5"/>
            </p:custDataLst>
          </p:nvPr>
        </p:nvGrpSpPr>
        <p:grpSpPr>
          <a:xfrm>
            <a:off x="4818888" y="1021081"/>
            <a:ext cx="3867911" cy="426719"/>
            <a:chOff x="4818888" y="2098517"/>
            <a:chExt cx="3867911" cy="426719"/>
          </a:xfrm>
        </p:grpSpPr>
        <p:sp>
          <p:nvSpPr>
            <p:cNvPr id="6" name="mmprod_ansbullet_10061"/>
            <p:cNvSpPr txBox="1"/>
            <p:nvPr>
              <p:custDataLst>
                <p:tags r:id="rId25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A.</a:t>
              </a:r>
              <a:endParaRPr lang="en-US" sz="2800">
                <a:latin typeface="Calibri"/>
              </a:endParaRPr>
            </a:p>
          </p:txBody>
        </p:sp>
        <p:sp>
          <p:nvSpPr>
            <p:cNvPr id="7" name="mmprod_anstext_10061"/>
            <p:cNvSpPr txBox="1"/>
            <p:nvPr>
              <p:custDataLst>
                <p:tags r:id="rId26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62"/>
          <p:cNvGrpSpPr/>
          <p:nvPr>
            <p:custDataLst>
              <p:tags r:id="rId6"/>
            </p:custDataLst>
          </p:nvPr>
        </p:nvGrpSpPr>
        <p:grpSpPr>
          <a:xfrm>
            <a:off x="4818888" y="2697957"/>
            <a:ext cx="3867911" cy="426719"/>
            <a:chOff x="4818888" y="2697957"/>
            <a:chExt cx="3867911" cy="426719"/>
          </a:xfrm>
        </p:grpSpPr>
        <p:sp>
          <p:nvSpPr>
            <p:cNvPr id="10" name="mmprod_ansbullet_10062"/>
            <p:cNvSpPr txBox="1"/>
            <p:nvPr>
              <p:custDataLst>
                <p:tags r:id="rId23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062"/>
            <p:cNvSpPr txBox="1"/>
            <p:nvPr>
              <p:custDataLst>
                <p:tags r:id="rId24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63"/>
          <p:cNvGrpSpPr/>
          <p:nvPr>
            <p:custDataLst>
              <p:tags r:id="rId7"/>
            </p:custDataLst>
          </p:nvPr>
        </p:nvGrpSpPr>
        <p:grpSpPr>
          <a:xfrm>
            <a:off x="4818888" y="4602481"/>
            <a:ext cx="3867911" cy="426719"/>
            <a:chOff x="4818888" y="3297397"/>
            <a:chExt cx="3867911" cy="426719"/>
          </a:xfrm>
        </p:grpSpPr>
        <p:sp>
          <p:nvSpPr>
            <p:cNvPr id="14" name="mmprod_ansbullet_10063"/>
            <p:cNvSpPr txBox="1"/>
            <p:nvPr>
              <p:custDataLst>
                <p:tags r:id="rId21"/>
              </p:custDataLst>
            </p:nvPr>
          </p:nvSpPr>
          <p:spPr>
            <a:xfrm>
              <a:off x="4818888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063"/>
            <p:cNvSpPr txBox="1"/>
            <p:nvPr>
              <p:custDataLst>
                <p:tags r:id="rId22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64"/>
          <p:cNvGrpSpPr/>
          <p:nvPr>
            <p:custDataLst>
              <p:tags r:id="rId8"/>
            </p:custDataLst>
          </p:nvPr>
        </p:nvGrpSpPr>
        <p:grpSpPr>
          <a:xfrm>
            <a:off x="475490" y="9144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64"/>
            <p:cNvSpPr/>
            <p:nvPr>
              <p:custDataLst>
                <p:tags r:id="rId19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9" name="mmprod_item_label10064"/>
            <p:cNvSpPr txBox="1"/>
            <p:nvPr>
              <p:custDataLst>
                <p:tags r:id="rId20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65"/>
          <p:cNvGrpSpPr/>
          <p:nvPr>
            <p:custDataLst>
              <p:tags r:id="rId9"/>
            </p:custDataLst>
          </p:nvPr>
        </p:nvGrpSpPr>
        <p:grpSpPr>
          <a:xfrm>
            <a:off x="475490" y="2703036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65"/>
            <p:cNvSpPr/>
            <p:nvPr>
              <p:custDataLst>
                <p:tags r:id="rId17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3" name="mmprod_item_label10065"/>
            <p:cNvSpPr txBox="1"/>
            <p:nvPr>
              <p:custDataLst>
                <p:tags r:id="rId18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66"/>
          <p:cNvGrpSpPr/>
          <p:nvPr>
            <p:custDataLst>
              <p:tags r:id="rId10"/>
            </p:custDataLst>
          </p:nvPr>
        </p:nvGrpSpPr>
        <p:grpSpPr>
          <a:xfrm>
            <a:off x="475490" y="45974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66"/>
            <p:cNvSpPr/>
            <p:nvPr>
              <p:custDataLst>
                <p:tags r:id="rId15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7" name="mmprod_item_label10066"/>
            <p:cNvSpPr txBox="1"/>
            <p:nvPr>
              <p:custDataLst>
                <p:tags r:id="rId16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38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36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Trả lời</a:t>
              </a:r>
              <a:endParaRPr lang="en-US" sz="1400">
                <a:latin typeface="Calibri"/>
              </a:endParaRPr>
            </a:p>
          </p:txBody>
        </p:sp>
        <p:sp>
          <p:nvSpPr>
            <p:cNvPr id="37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0070C0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Calibri"/>
                </a:rPr>
                <a:t>Trả</a:t>
              </a:r>
              <a:r>
                <a:rPr lang="en-US" sz="1400" dirty="0" smtClean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Calibri"/>
                </a:rPr>
                <a:t>lời</a:t>
              </a:r>
              <a:endParaRPr lang="en-US" sz="14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41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39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xóa</a:t>
              </a:r>
              <a:endParaRPr lang="en-US" sz="1400">
                <a:latin typeface="Calibri"/>
              </a:endParaRPr>
            </a:p>
          </p:txBody>
        </p:sp>
        <p:sp>
          <p:nvSpPr>
            <p:cNvPr id="40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2B333C"/>
                  </a:solidFill>
                  <a:latin typeface="Calibri"/>
                </a:rPr>
                <a:t>xóa</a:t>
              </a:r>
              <a:endParaRPr lang="en-US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43000" y="2133600"/>
            <a:ext cx="2514600" cy="1874460"/>
            <a:chOff x="1143000" y="2133600"/>
            <a:chExt cx="2514600" cy="1874460"/>
          </a:xfrm>
        </p:grpSpPr>
        <p:pic>
          <p:nvPicPr>
            <p:cNvPr id="43" name="Picture 42" descr="sao mau.jpg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143000" y="2133600"/>
              <a:ext cx="2514600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2819400" y="2438400"/>
              <a:ext cx="838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1"/>
                  </a:solidFill>
                </a:rPr>
                <a:t>u</a:t>
              </a:r>
              <a:endParaRPr lang="en-US" sz="9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62600" y="330200"/>
            <a:ext cx="2667000" cy="1955800"/>
            <a:chOff x="5562600" y="330200"/>
            <a:chExt cx="2667000" cy="1955800"/>
          </a:xfrm>
        </p:grpSpPr>
        <p:pic>
          <p:nvPicPr>
            <p:cNvPr id="46" name="Picture 45" descr="sao bong.jpg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562600" y="330200"/>
              <a:ext cx="2590800" cy="172720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315200" y="716340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1"/>
                  </a:solidFill>
                </a:rPr>
                <a:t>u</a:t>
              </a:r>
              <a:endParaRPr lang="en-US" sz="9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43000" y="-76200"/>
            <a:ext cx="2667000" cy="2057400"/>
            <a:chOff x="1143000" y="-76200"/>
            <a:chExt cx="2667000" cy="2057400"/>
          </a:xfrm>
        </p:grpSpPr>
        <p:pic>
          <p:nvPicPr>
            <p:cNvPr id="49" name="Picture 48" descr="sên mau.jpg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43000" y="304800"/>
              <a:ext cx="2514600" cy="167640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2895600" y="-76200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1"/>
                  </a:solidFill>
                </a:rPr>
                <a:t>e</a:t>
              </a:r>
              <a:endParaRPr lang="en-US" sz="9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62600" y="1706940"/>
            <a:ext cx="2667000" cy="2179260"/>
            <a:chOff x="5562600" y="1706940"/>
            <a:chExt cx="2667000" cy="2179260"/>
          </a:xfrm>
        </p:grpSpPr>
        <p:pic>
          <p:nvPicPr>
            <p:cNvPr id="52" name="Picture 51" descr="oc sen bong.jpg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562600" y="2209800"/>
              <a:ext cx="2514600" cy="16764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7315200" y="1706940"/>
              <a:ext cx="914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1"/>
                  </a:solidFill>
                </a:rPr>
                <a:t>e</a:t>
              </a:r>
              <a:endParaRPr lang="en-US" sz="9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143000" y="3962400"/>
            <a:ext cx="2514600" cy="1950660"/>
            <a:chOff x="1143000" y="4038600"/>
            <a:chExt cx="2514600" cy="1950660"/>
          </a:xfrm>
        </p:grpSpPr>
        <p:pic>
          <p:nvPicPr>
            <p:cNvPr id="55" name="Picture 54" descr="vit mau.jpg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143000" y="4038600"/>
              <a:ext cx="2514600" cy="1676400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667000" y="4419600"/>
              <a:ext cx="99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1"/>
                  </a:solidFill>
                </a:rPr>
                <a:t>ư</a:t>
              </a:r>
              <a:endParaRPr lang="en-US" sz="9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2600" y="4038600"/>
            <a:ext cx="2514600" cy="1981200"/>
            <a:chOff x="5562600" y="4038600"/>
            <a:chExt cx="2514600" cy="1981200"/>
          </a:xfrm>
        </p:grpSpPr>
        <p:pic>
          <p:nvPicPr>
            <p:cNvPr id="58" name="Picture 57" descr="vit bong.jpg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5562600" y="4038600"/>
              <a:ext cx="2514600" cy="1676400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086600" y="4450140"/>
              <a:ext cx="99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dirty="0" smtClean="0">
                  <a:solidFill>
                    <a:schemeClr val="accent1"/>
                  </a:solidFill>
                </a:rPr>
                <a:t>ư</a:t>
              </a:r>
              <a:endParaRPr lang="en-US" sz="9600" b="1" dirty="0">
                <a:solidFill>
                  <a:schemeClr val="accent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457200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4818888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72"/>
          <p:cNvGrpSpPr/>
          <p:nvPr>
            <p:custDataLst>
              <p:tags r:id="rId5"/>
            </p:custDataLst>
          </p:nvPr>
        </p:nvGrpSpPr>
        <p:grpSpPr>
          <a:xfrm>
            <a:off x="4818888" y="990600"/>
            <a:ext cx="3867911" cy="426719"/>
            <a:chOff x="4818888" y="2098517"/>
            <a:chExt cx="3867911" cy="426719"/>
          </a:xfrm>
        </p:grpSpPr>
        <p:sp>
          <p:nvSpPr>
            <p:cNvPr id="6" name="mmprod_ansbullet_10072"/>
            <p:cNvSpPr txBox="1"/>
            <p:nvPr>
              <p:custDataLst>
                <p:tags r:id="rId25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A.</a:t>
              </a:r>
              <a:endParaRPr lang="en-US" sz="2800">
                <a:latin typeface="Calibri"/>
              </a:endParaRPr>
            </a:p>
          </p:txBody>
        </p:sp>
        <p:sp>
          <p:nvSpPr>
            <p:cNvPr id="7" name="mmprod_anstext_10072"/>
            <p:cNvSpPr txBox="1"/>
            <p:nvPr>
              <p:custDataLst>
                <p:tags r:id="rId26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73"/>
          <p:cNvGrpSpPr/>
          <p:nvPr>
            <p:custDataLst>
              <p:tags r:id="rId6"/>
            </p:custDataLst>
          </p:nvPr>
        </p:nvGrpSpPr>
        <p:grpSpPr>
          <a:xfrm>
            <a:off x="4818888" y="2773681"/>
            <a:ext cx="3867911" cy="426719"/>
            <a:chOff x="4818888" y="2697957"/>
            <a:chExt cx="3867911" cy="426719"/>
          </a:xfrm>
        </p:grpSpPr>
        <p:sp>
          <p:nvSpPr>
            <p:cNvPr id="10" name="mmprod_ansbullet_10073"/>
            <p:cNvSpPr txBox="1"/>
            <p:nvPr>
              <p:custDataLst>
                <p:tags r:id="rId23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073"/>
            <p:cNvSpPr txBox="1"/>
            <p:nvPr>
              <p:custDataLst>
                <p:tags r:id="rId24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74"/>
          <p:cNvGrpSpPr/>
          <p:nvPr>
            <p:custDataLst>
              <p:tags r:id="rId7"/>
            </p:custDataLst>
          </p:nvPr>
        </p:nvGrpSpPr>
        <p:grpSpPr>
          <a:xfrm>
            <a:off x="4818888" y="4495800"/>
            <a:ext cx="3867911" cy="426719"/>
            <a:chOff x="4818888" y="3297397"/>
            <a:chExt cx="3867911" cy="426719"/>
          </a:xfrm>
        </p:grpSpPr>
        <p:sp>
          <p:nvSpPr>
            <p:cNvPr id="14" name="mmprod_ansbullet_10074"/>
            <p:cNvSpPr txBox="1"/>
            <p:nvPr>
              <p:custDataLst>
                <p:tags r:id="rId21"/>
              </p:custDataLst>
            </p:nvPr>
          </p:nvSpPr>
          <p:spPr>
            <a:xfrm>
              <a:off x="4818888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074"/>
            <p:cNvSpPr txBox="1"/>
            <p:nvPr>
              <p:custDataLst>
                <p:tags r:id="rId22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75"/>
          <p:cNvGrpSpPr/>
          <p:nvPr>
            <p:custDataLst>
              <p:tags r:id="rId8"/>
            </p:custDataLst>
          </p:nvPr>
        </p:nvGrpSpPr>
        <p:grpSpPr>
          <a:xfrm>
            <a:off x="780290" y="9906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75"/>
            <p:cNvSpPr/>
            <p:nvPr>
              <p:custDataLst>
                <p:tags r:id="rId19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9" name="mmprod_item_label10075"/>
            <p:cNvSpPr txBox="1"/>
            <p:nvPr>
              <p:custDataLst>
                <p:tags r:id="rId20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76"/>
          <p:cNvGrpSpPr/>
          <p:nvPr>
            <p:custDataLst>
              <p:tags r:id="rId9"/>
            </p:custDataLst>
          </p:nvPr>
        </p:nvGrpSpPr>
        <p:grpSpPr>
          <a:xfrm>
            <a:off x="856490" y="2703036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76"/>
            <p:cNvSpPr/>
            <p:nvPr>
              <p:custDataLst>
                <p:tags r:id="rId17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3" name="mmprod_item_label10076"/>
            <p:cNvSpPr txBox="1"/>
            <p:nvPr>
              <p:custDataLst>
                <p:tags r:id="rId18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77"/>
          <p:cNvGrpSpPr/>
          <p:nvPr>
            <p:custDataLst>
              <p:tags r:id="rId10"/>
            </p:custDataLst>
          </p:nvPr>
        </p:nvGrpSpPr>
        <p:grpSpPr>
          <a:xfrm>
            <a:off x="856490" y="45212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77"/>
            <p:cNvSpPr/>
            <p:nvPr>
              <p:custDataLst>
                <p:tags r:id="rId15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7" name="mmprod_item_label10077"/>
            <p:cNvSpPr txBox="1"/>
            <p:nvPr>
              <p:custDataLst>
                <p:tags r:id="rId16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38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36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Trả lời</a:t>
              </a:r>
              <a:endParaRPr lang="en-US" sz="1400">
                <a:latin typeface="Calibri"/>
              </a:endParaRPr>
            </a:p>
          </p:txBody>
        </p:sp>
        <p:sp>
          <p:nvSpPr>
            <p:cNvPr id="37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0070C0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Calibri"/>
                </a:rPr>
                <a:t>Trả</a:t>
              </a:r>
              <a:r>
                <a:rPr lang="en-US" sz="1400" dirty="0" smtClean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Calibri"/>
                </a:rPr>
                <a:t>lời</a:t>
              </a:r>
              <a:endParaRPr lang="en-US" sz="14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41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39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xóa</a:t>
              </a:r>
              <a:endParaRPr lang="en-US" sz="1400">
                <a:latin typeface="Calibri"/>
              </a:endParaRPr>
            </a:p>
          </p:txBody>
        </p:sp>
        <p:sp>
          <p:nvSpPr>
            <p:cNvPr id="40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2B333C"/>
                  </a:solidFill>
                  <a:latin typeface="Calibri"/>
                </a:rPr>
                <a:t>xóa</a:t>
              </a:r>
              <a:endParaRPr lang="en-US" sz="1400" dirty="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172200" y="3693042"/>
            <a:ext cx="1295400" cy="171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536700" y="457200"/>
            <a:ext cx="1206500" cy="147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504950" y="4038600"/>
            <a:ext cx="1085850" cy="15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172200" y="304800"/>
            <a:ext cx="1405125" cy="18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600200" y="2057400"/>
            <a:ext cx="1143000" cy="15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6281925" y="2209800"/>
            <a:ext cx="1174750" cy="154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endParaRPr lang="en-US" dirty="0">
              <a:latin typeface="Calibri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457200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4818888" y="1600200"/>
            <a:ext cx="3867911" cy="407336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t">
            <a:noAutofit/>
          </a:bodyPr>
          <a:lstStyle/>
          <a:p>
            <a:endParaRPr lang="en-US" sz="2800" dirty="0">
              <a:latin typeface="Calibri"/>
            </a:endParaRPr>
          </a:p>
        </p:txBody>
      </p:sp>
      <p:grpSp>
        <p:nvGrpSpPr>
          <p:cNvPr id="8" name="mmprod_answer10083"/>
          <p:cNvGrpSpPr/>
          <p:nvPr>
            <p:custDataLst>
              <p:tags r:id="rId5"/>
            </p:custDataLst>
          </p:nvPr>
        </p:nvGrpSpPr>
        <p:grpSpPr>
          <a:xfrm>
            <a:off x="4818888" y="990600"/>
            <a:ext cx="3867911" cy="426719"/>
            <a:chOff x="4818888" y="2098517"/>
            <a:chExt cx="3867911" cy="426719"/>
          </a:xfrm>
        </p:grpSpPr>
        <p:sp>
          <p:nvSpPr>
            <p:cNvPr id="6" name="mmprod_ansbullet_10083"/>
            <p:cNvSpPr txBox="1"/>
            <p:nvPr>
              <p:custDataLst>
                <p:tags r:id="rId25"/>
              </p:custDataLst>
            </p:nvPr>
          </p:nvSpPr>
          <p:spPr>
            <a:xfrm>
              <a:off x="4818888" y="2098517"/>
              <a:ext cx="405320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dirty="0" smtClean="0">
                  <a:latin typeface="Calibri"/>
                </a:rPr>
                <a:t>A.</a:t>
              </a:r>
              <a:endParaRPr lang="en-US" sz="2800" dirty="0">
                <a:latin typeface="Calibri"/>
              </a:endParaRPr>
            </a:p>
          </p:txBody>
        </p:sp>
        <p:sp>
          <p:nvSpPr>
            <p:cNvPr id="7" name="mmprod_anstext_10083"/>
            <p:cNvSpPr txBox="1"/>
            <p:nvPr>
              <p:custDataLst>
                <p:tags r:id="rId26"/>
              </p:custDataLst>
            </p:nvPr>
          </p:nvSpPr>
          <p:spPr>
            <a:xfrm>
              <a:off x="5353748" y="2098517"/>
              <a:ext cx="333305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2" name="mmprod_answer10084"/>
          <p:cNvGrpSpPr/>
          <p:nvPr>
            <p:custDataLst>
              <p:tags r:id="rId6"/>
            </p:custDataLst>
          </p:nvPr>
        </p:nvGrpSpPr>
        <p:grpSpPr>
          <a:xfrm>
            <a:off x="4818888" y="2849881"/>
            <a:ext cx="3867911" cy="426719"/>
            <a:chOff x="4818888" y="2697957"/>
            <a:chExt cx="3867911" cy="426719"/>
          </a:xfrm>
        </p:grpSpPr>
        <p:sp>
          <p:nvSpPr>
            <p:cNvPr id="10" name="mmprod_ansbullet_10084"/>
            <p:cNvSpPr txBox="1"/>
            <p:nvPr>
              <p:custDataLst>
                <p:tags r:id="rId23"/>
              </p:custDataLst>
            </p:nvPr>
          </p:nvSpPr>
          <p:spPr>
            <a:xfrm>
              <a:off x="4818888" y="2697957"/>
              <a:ext cx="390525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B.</a:t>
              </a:r>
              <a:endParaRPr lang="en-US" sz="2800">
                <a:latin typeface="Calibri"/>
              </a:endParaRPr>
            </a:p>
          </p:txBody>
        </p:sp>
        <p:sp>
          <p:nvSpPr>
            <p:cNvPr id="11" name="mmprod_anstext_10084"/>
            <p:cNvSpPr txBox="1"/>
            <p:nvPr>
              <p:custDataLst>
                <p:tags r:id="rId24"/>
              </p:custDataLst>
            </p:nvPr>
          </p:nvSpPr>
          <p:spPr>
            <a:xfrm>
              <a:off x="5338953" y="2697957"/>
              <a:ext cx="3347846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16" name="mmprod_answer10085"/>
          <p:cNvGrpSpPr/>
          <p:nvPr>
            <p:custDataLst>
              <p:tags r:id="rId7"/>
            </p:custDataLst>
          </p:nvPr>
        </p:nvGrpSpPr>
        <p:grpSpPr>
          <a:xfrm>
            <a:off x="4818888" y="4754881"/>
            <a:ext cx="3867911" cy="426719"/>
            <a:chOff x="4818888" y="3297397"/>
            <a:chExt cx="3867911" cy="426719"/>
          </a:xfrm>
        </p:grpSpPr>
        <p:sp>
          <p:nvSpPr>
            <p:cNvPr id="14" name="mmprod_ansbullet_10085"/>
            <p:cNvSpPr txBox="1"/>
            <p:nvPr>
              <p:custDataLst>
                <p:tags r:id="rId21"/>
              </p:custDataLst>
            </p:nvPr>
          </p:nvSpPr>
          <p:spPr>
            <a:xfrm>
              <a:off x="4818888" y="3297397"/>
              <a:ext cx="385763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800" smtClean="0">
                  <a:latin typeface="Calibri"/>
                </a:rPr>
                <a:t>C.</a:t>
              </a:r>
              <a:endParaRPr lang="en-US" sz="2800">
                <a:latin typeface="Calibri"/>
              </a:endParaRPr>
            </a:p>
          </p:txBody>
        </p:sp>
        <p:sp>
          <p:nvSpPr>
            <p:cNvPr id="15" name="mmprod_anstext_10085"/>
            <p:cNvSpPr txBox="1"/>
            <p:nvPr>
              <p:custDataLst>
                <p:tags r:id="rId22"/>
              </p:custDataLst>
            </p:nvPr>
          </p:nvSpPr>
          <p:spPr>
            <a:xfrm>
              <a:off x="5334191" y="3297397"/>
              <a:ext cx="3352608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t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0" name="mmprod_item10086"/>
          <p:cNvGrpSpPr/>
          <p:nvPr>
            <p:custDataLst>
              <p:tags r:id="rId8"/>
            </p:custDataLst>
          </p:nvPr>
        </p:nvGrpSpPr>
        <p:grpSpPr>
          <a:xfrm>
            <a:off x="1161290" y="990600"/>
            <a:ext cx="3867910" cy="431800"/>
            <a:chOff x="457200" y="2098516"/>
            <a:chExt cx="3867910" cy="431800"/>
          </a:xfrm>
        </p:grpSpPr>
        <p:sp>
          <p:nvSpPr>
            <p:cNvPr id="18" name="mmprod_item_input_outertext10086"/>
            <p:cNvSpPr/>
            <p:nvPr>
              <p:custDataLst>
                <p:tags r:id="rId19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A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19" name="mmprod_item_label10086"/>
            <p:cNvSpPr txBox="1"/>
            <p:nvPr>
              <p:custDataLst>
                <p:tags r:id="rId20"/>
              </p:custDataLst>
            </p:nvPr>
          </p:nvSpPr>
          <p:spPr>
            <a:xfrm>
              <a:off x="1018539" y="209851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4" name="mmprod_item10087"/>
          <p:cNvGrpSpPr/>
          <p:nvPr>
            <p:custDataLst>
              <p:tags r:id="rId9"/>
            </p:custDataLst>
          </p:nvPr>
        </p:nvGrpSpPr>
        <p:grpSpPr>
          <a:xfrm>
            <a:off x="1161290" y="2844800"/>
            <a:ext cx="3867910" cy="431800"/>
            <a:chOff x="457200" y="2703036"/>
            <a:chExt cx="3867910" cy="431800"/>
          </a:xfrm>
        </p:grpSpPr>
        <p:sp>
          <p:nvSpPr>
            <p:cNvPr id="22" name="mmprod_item_input_outertext10087"/>
            <p:cNvSpPr/>
            <p:nvPr>
              <p:custDataLst>
                <p:tags r:id="rId17"/>
              </p:custDataLst>
            </p:nvPr>
          </p:nvSpPr>
          <p:spPr>
            <a:xfrm>
              <a:off x="457200" y="270303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smtClean="0">
                  <a:solidFill>
                    <a:schemeClr val="tx1"/>
                  </a:solidFill>
                  <a:latin typeface="Calibri"/>
                </a:rPr>
                <a:t>C</a:t>
              </a:r>
              <a:endParaRPr lang="en-US" sz="280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3" name="mmprod_item_label10087"/>
            <p:cNvSpPr txBox="1"/>
            <p:nvPr>
              <p:custDataLst>
                <p:tags r:id="rId18"/>
              </p:custDataLst>
            </p:nvPr>
          </p:nvSpPr>
          <p:spPr>
            <a:xfrm>
              <a:off x="1018539" y="2703037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28" name="mmprod_item10088"/>
          <p:cNvGrpSpPr/>
          <p:nvPr>
            <p:custDataLst>
              <p:tags r:id="rId10"/>
            </p:custDataLst>
          </p:nvPr>
        </p:nvGrpSpPr>
        <p:grpSpPr>
          <a:xfrm>
            <a:off x="1237490" y="4749800"/>
            <a:ext cx="3867910" cy="431800"/>
            <a:chOff x="457200" y="3307555"/>
            <a:chExt cx="3867910" cy="431800"/>
          </a:xfrm>
        </p:grpSpPr>
        <p:sp>
          <p:nvSpPr>
            <p:cNvPr id="26" name="mmprod_item_input_outertext10088"/>
            <p:cNvSpPr/>
            <p:nvPr>
              <p:custDataLst>
                <p:tags r:id="rId15"/>
              </p:custDataLst>
            </p:nvPr>
          </p:nvSpPr>
          <p:spPr>
            <a:xfrm>
              <a:off x="457200" y="3307555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Calibri"/>
                </a:rPr>
                <a:t>B</a:t>
              </a:r>
              <a:endParaRPr lang="en-US" sz="2800" dirty="0">
                <a:solidFill>
                  <a:schemeClr val="tx1"/>
                </a:solidFill>
                <a:latin typeface="Calibri"/>
              </a:endParaRPr>
            </a:p>
          </p:txBody>
        </p:sp>
        <p:sp>
          <p:nvSpPr>
            <p:cNvPr id="27" name="mmprod_item_label10088"/>
            <p:cNvSpPr txBox="1"/>
            <p:nvPr>
              <p:custDataLst>
                <p:tags r:id="rId16"/>
              </p:custDataLst>
            </p:nvPr>
          </p:nvSpPr>
          <p:spPr>
            <a:xfrm>
              <a:off x="1018539" y="3307556"/>
              <a:ext cx="3306571" cy="426719"/>
            </a:xfrm>
            <a:prstGeom prst="rect">
              <a:avLst/>
            </a:prstGeom>
            <a:noFill/>
            <a:effectLst/>
          </p:spPr>
          <p:txBody>
            <a:bodyPr vert="horz" lIns="0" tIns="0" rIns="0" bIns="0" rtlCol="0" anchor="ctr">
              <a:noAutofit/>
            </a:bodyPr>
            <a:lstStyle/>
            <a:p>
              <a:endParaRPr lang="en-US" sz="2800" dirty="0">
                <a:latin typeface="Calibri"/>
              </a:endParaRPr>
            </a:p>
          </p:txBody>
        </p:sp>
      </p:grpSp>
      <p:grpSp>
        <p:nvGrpSpPr>
          <p:cNvPr id="38" name="mmprod_Button104"/>
          <p:cNvGrpSpPr/>
          <p:nvPr>
            <p:custDataLst>
              <p:tags r:id="rId11"/>
            </p:custDataLst>
          </p:nvPr>
        </p:nvGrpSpPr>
        <p:grpSpPr>
          <a:xfrm>
            <a:off x="6306819" y="5718826"/>
            <a:ext cx="1145540" cy="407336"/>
            <a:chOff x="6306819" y="5718826"/>
            <a:chExt cx="1145540" cy="407336"/>
          </a:xfrm>
        </p:grpSpPr>
        <p:sp>
          <p:nvSpPr>
            <p:cNvPr id="36" name="mmprod_ButtonShape104"/>
            <p:cNvSpPr/>
            <p:nvPr/>
          </p:nvSpPr>
          <p:spPr>
            <a:xfrm>
              <a:off x="6306819" y="5718826"/>
              <a:ext cx="11455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Trả lời</a:t>
              </a:r>
              <a:endParaRPr lang="en-US" sz="1400">
                <a:latin typeface="Calibri"/>
              </a:endParaRPr>
            </a:p>
          </p:txBody>
        </p:sp>
        <p:sp>
          <p:nvSpPr>
            <p:cNvPr id="37" name="mmprod_ButtonText105"/>
            <p:cNvSpPr/>
            <p:nvPr>
              <p:custDataLst>
                <p:tags r:id="rId14"/>
              </p:custDataLst>
            </p:nvPr>
          </p:nvSpPr>
          <p:spPr>
            <a:xfrm>
              <a:off x="6332219" y="5744226"/>
              <a:ext cx="1094740" cy="356536"/>
            </a:xfrm>
            <a:prstGeom prst="roundRect">
              <a:avLst/>
            </a:prstGeom>
            <a:solidFill>
              <a:srgbClr val="0070C0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dirty="0" err="1" smtClean="0">
                  <a:solidFill>
                    <a:srgbClr val="FF0000"/>
                  </a:solidFill>
                  <a:latin typeface="Calibri"/>
                </a:rPr>
                <a:t>Trả</a:t>
              </a:r>
              <a:r>
                <a:rPr lang="en-US" sz="1400" dirty="0" smtClean="0">
                  <a:solidFill>
                    <a:srgbClr val="FF0000"/>
                  </a:solidFill>
                  <a:latin typeface="Calibri"/>
                </a:rPr>
                <a:t> </a:t>
              </a:r>
              <a:r>
                <a:rPr lang="en-US" sz="1400" dirty="0" err="1" smtClean="0">
                  <a:solidFill>
                    <a:srgbClr val="FF0000"/>
                  </a:solidFill>
                  <a:latin typeface="Calibri"/>
                </a:rPr>
                <a:t>lời</a:t>
              </a:r>
              <a:endParaRPr lang="en-US" sz="140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41" name="mmprod_Button106"/>
          <p:cNvGrpSpPr/>
          <p:nvPr>
            <p:custDataLst>
              <p:tags r:id="rId12"/>
            </p:custDataLst>
          </p:nvPr>
        </p:nvGrpSpPr>
        <p:grpSpPr>
          <a:xfrm>
            <a:off x="7541259" y="5718826"/>
            <a:ext cx="1145541" cy="407336"/>
            <a:chOff x="7541259" y="5718826"/>
            <a:chExt cx="1145541" cy="407336"/>
          </a:xfrm>
        </p:grpSpPr>
        <p:sp>
          <p:nvSpPr>
            <p:cNvPr id="39" name="mmprod_ButtonShape106"/>
            <p:cNvSpPr/>
            <p:nvPr/>
          </p:nvSpPr>
          <p:spPr>
            <a:xfrm>
              <a:off x="7541259" y="5718826"/>
              <a:ext cx="11455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>
                  <a:latin typeface="Calibri"/>
                </a:rPr>
                <a:t>xóa</a:t>
              </a:r>
              <a:endParaRPr lang="en-US" sz="1400">
                <a:latin typeface="Calibri"/>
              </a:endParaRPr>
            </a:p>
          </p:txBody>
        </p:sp>
        <p:sp>
          <p:nvSpPr>
            <p:cNvPr id="40" name="mmprod_ButtonText107"/>
            <p:cNvSpPr/>
            <p:nvPr>
              <p:custDataLst>
                <p:tags r:id="rId13"/>
              </p:custDataLst>
            </p:nvPr>
          </p:nvSpPr>
          <p:spPr>
            <a:xfrm>
              <a:off x="7566659" y="5744226"/>
              <a:ext cx="1094741" cy="356536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alibri"/>
                </a:rPr>
                <a:t>xóa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752600" y="2133600"/>
            <a:ext cx="1295400" cy="17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34000" y="3810000"/>
            <a:ext cx="13096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752600" y="228600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5257800" y="304800"/>
            <a:ext cx="125505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905000" y="4191000"/>
            <a:ext cx="1085850" cy="156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5181600" y="2057400"/>
            <a:ext cx="1405125" cy="18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/>
            </a:r>
            <a:br>
              <a:rPr lang="en-US" b="1" dirty="0">
                <a:solidFill>
                  <a:srgbClr val="0000CC"/>
                </a:solidFill>
              </a:rPr>
            </a:b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                 MỤC ĐÍCH - YÊU CẦU</a:t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b="1" dirty="0" smtClean="0">
                <a:solidFill>
                  <a:srgbClr val="0000CC"/>
                </a:solidFill>
              </a:rPr>
              <a:t/>
            </a:r>
            <a:br>
              <a:rPr lang="en-US" b="1" dirty="0" smtClean="0">
                <a:solidFill>
                  <a:srgbClr val="0000CC"/>
                </a:solidFill>
              </a:rPr>
            </a:br>
            <a:r>
              <a:rPr lang="en-US" sz="2700" b="1" i="1" dirty="0">
                <a:solidFill>
                  <a:srgbClr val="0000CC"/>
                </a:solidFill>
              </a:rPr>
              <a:t>1. </a:t>
            </a:r>
            <a:r>
              <a:rPr lang="en-US" sz="2700" b="1" i="1" dirty="0" err="1">
                <a:solidFill>
                  <a:srgbClr val="0000CC"/>
                </a:solidFill>
              </a:rPr>
              <a:t>Kiến</a:t>
            </a:r>
            <a:r>
              <a:rPr lang="en-US" sz="2700" b="1" i="1" dirty="0">
                <a:solidFill>
                  <a:srgbClr val="0000CC"/>
                </a:solidFill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</a:rPr>
              <a:t>thức</a:t>
            </a:r>
            <a:r>
              <a:rPr lang="en-US" sz="2700" dirty="0">
                <a:solidFill>
                  <a:srgbClr val="0000CC"/>
                </a:solidFill>
              </a:rPr>
              <a:t/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Trẻ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nhận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và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phát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âm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đúng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chữ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cái</a:t>
            </a:r>
            <a:r>
              <a:rPr lang="en-US" sz="2700" dirty="0">
                <a:solidFill>
                  <a:srgbClr val="0000CC"/>
                </a:solidFill>
              </a:rPr>
              <a:t> u, ư.</a:t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 -</a:t>
            </a:r>
            <a:r>
              <a:rPr lang="en-US" sz="2700" dirty="0" err="1">
                <a:solidFill>
                  <a:srgbClr val="0000CC"/>
                </a:solidFill>
              </a:rPr>
              <a:t>Nhận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được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điểm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giống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và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khác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nhau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giữa</a:t>
            </a:r>
            <a:r>
              <a:rPr lang="en-US" sz="2700" dirty="0">
                <a:solidFill>
                  <a:srgbClr val="0000CC"/>
                </a:solidFill>
              </a:rPr>
              <a:t> 2 </a:t>
            </a:r>
            <a:r>
              <a:rPr lang="en-US" sz="2700" dirty="0" err="1">
                <a:solidFill>
                  <a:srgbClr val="0000CC"/>
                </a:solidFill>
              </a:rPr>
              <a:t>chữ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cái</a:t>
            </a:r>
            <a:r>
              <a:rPr lang="en-US" sz="2700" dirty="0">
                <a:solidFill>
                  <a:srgbClr val="0000CC"/>
                </a:solidFill>
              </a:rPr>
              <a:t> u, ư</a:t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Trẻ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nhận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được</a:t>
            </a:r>
            <a:r>
              <a:rPr lang="en-US" sz="2700" dirty="0">
                <a:solidFill>
                  <a:srgbClr val="0000CC"/>
                </a:solidFill>
              </a:rPr>
              <a:t>  </a:t>
            </a:r>
            <a:r>
              <a:rPr lang="en-US" sz="2700" dirty="0" err="1">
                <a:solidFill>
                  <a:srgbClr val="0000CC"/>
                </a:solidFill>
              </a:rPr>
              <a:t>chữ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cái</a:t>
            </a:r>
            <a:r>
              <a:rPr lang="en-US" sz="2700" dirty="0">
                <a:solidFill>
                  <a:srgbClr val="0000CC"/>
                </a:solidFill>
              </a:rPr>
              <a:t> u, ư </a:t>
            </a:r>
            <a:r>
              <a:rPr lang="en-US" sz="2700" dirty="0" err="1">
                <a:solidFill>
                  <a:srgbClr val="0000CC"/>
                </a:solidFill>
              </a:rPr>
              <a:t>trong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từ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</a:t>
            </a:r>
            <a:r>
              <a:rPr lang="en-US" sz="2700" dirty="0" err="1">
                <a:solidFill>
                  <a:srgbClr val="0000CC"/>
                </a:solidFill>
              </a:rPr>
              <a:t>Trẻ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chơi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trò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chơi:Tìm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bóng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của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các</a:t>
            </a:r>
            <a:r>
              <a:rPr lang="en-US" sz="2700" dirty="0">
                <a:solidFill>
                  <a:srgbClr val="0000CC"/>
                </a:solidFill>
              </a:rPr>
              <a:t> con </a:t>
            </a:r>
            <a:r>
              <a:rPr lang="en-US" sz="2700" dirty="0" err="1">
                <a:solidFill>
                  <a:srgbClr val="0000CC"/>
                </a:solidFill>
              </a:rPr>
              <a:t>vật,Thi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xem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ai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nhanh</a:t>
            </a:r>
            <a:r>
              <a:rPr lang="en-US" sz="2700" dirty="0">
                <a:solidFill>
                  <a:srgbClr val="0000CC"/>
                </a:solidFill>
              </a:rPr>
              <a:t>…</a:t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b="1" i="1" dirty="0">
                <a:solidFill>
                  <a:srgbClr val="0000CC"/>
                </a:solidFill>
              </a:rPr>
              <a:t>2.Kỹ </a:t>
            </a:r>
            <a:r>
              <a:rPr lang="en-US" sz="2700" b="1" i="1" dirty="0" err="1">
                <a:solidFill>
                  <a:srgbClr val="0000CC"/>
                </a:solidFill>
              </a:rPr>
              <a:t>năng</a:t>
            </a:r>
            <a:r>
              <a:rPr lang="en-US" sz="2700" dirty="0">
                <a:solidFill>
                  <a:srgbClr val="0000CC"/>
                </a:solidFill>
              </a:rPr>
              <a:t/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Phát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âm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chuẩn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đúng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chữ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cái</a:t>
            </a:r>
            <a:r>
              <a:rPr lang="en-US" sz="2700" dirty="0">
                <a:solidFill>
                  <a:srgbClr val="0000CC"/>
                </a:solidFill>
              </a:rPr>
              <a:t> u, ư.</a:t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Rèn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kỹ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năng</a:t>
            </a:r>
            <a:r>
              <a:rPr lang="en-US" sz="2700" dirty="0">
                <a:solidFill>
                  <a:srgbClr val="0000CC"/>
                </a:solidFill>
              </a:rPr>
              <a:t> so </a:t>
            </a:r>
            <a:r>
              <a:rPr lang="en-US" sz="2700" dirty="0" err="1">
                <a:solidFill>
                  <a:srgbClr val="0000CC"/>
                </a:solidFill>
              </a:rPr>
              <a:t>sánh</a:t>
            </a:r>
            <a:r>
              <a:rPr lang="en-US" sz="2700" dirty="0">
                <a:solidFill>
                  <a:srgbClr val="0000CC"/>
                </a:solidFill>
              </a:rPr>
              <a:t>, </a:t>
            </a:r>
            <a:r>
              <a:rPr lang="en-US" sz="2700" dirty="0" err="1">
                <a:solidFill>
                  <a:srgbClr val="0000CC"/>
                </a:solidFill>
              </a:rPr>
              <a:t>nhận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, </a:t>
            </a:r>
            <a:r>
              <a:rPr lang="en-US" sz="2700" dirty="0" err="1">
                <a:solidFill>
                  <a:srgbClr val="0000CC"/>
                </a:solidFill>
              </a:rPr>
              <a:t>phân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biệt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sự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giống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và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khác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nhau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giữa</a:t>
            </a:r>
            <a:r>
              <a:rPr lang="en-US" sz="2700" dirty="0">
                <a:solidFill>
                  <a:srgbClr val="0000CC"/>
                </a:solidFill>
              </a:rPr>
              <a:t> 2 </a:t>
            </a:r>
            <a:r>
              <a:rPr lang="en-US" sz="2700" dirty="0" err="1">
                <a:solidFill>
                  <a:srgbClr val="0000CC"/>
                </a:solidFill>
              </a:rPr>
              <a:t>chữ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cái:u,ư</a:t>
            </a:r>
            <a:r>
              <a:rPr lang="en-US" sz="2700" dirty="0">
                <a:solidFill>
                  <a:srgbClr val="0000CC"/>
                </a:solidFill>
              </a:rPr>
              <a:t/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Phát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triển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ngôn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ngữ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mạch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lạc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cho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trẻ,kỹ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năng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chơi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trò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chơi</a:t>
            </a:r>
            <a:r>
              <a:rPr lang="en-US" sz="2700" dirty="0">
                <a:solidFill>
                  <a:srgbClr val="0000CC"/>
                </a:solidFill>
              </a:rPr>
              <a:t/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b="1" i="1" dirty="0">
                <a:solidFill>
                  <a:srgbClr val="0000CC"/>
                </a:solidFill>
              </a:rPr>
              <a:t>3. </a:t>
            </a:r>
            <a:r>
              <a:rPr lang="en-US" sz="2700" b="1" i="1" dirty="0" err="1">
                <a:solidFill>
                  <a:srgbClr val="0000CC"/>
                </a:solidFill>
              </a:rPr>
              <a:t>Thái</a:t>
            </a:r>
            <a:r>
              <a:rPr lang="en-US" sz="2700" b="1" i="1" dirty="0">
                <a:solidFill>
                  <a:srgbClr val="0000CC"/>
                </a:solidFill>
              </a:rPr>
              <a:t> </a:t>
            </a:r>
            <a:r>
              <a:rPr lang="en-US" sz="2700" b="1" i="1" dirty="0" err="1">
                <a:solidFill>
                  <a:srgbClr val="0000CC"/>
                </a:solidFill>
              </a:rPr>
              <a:t>độ</a:t>
            </a:r>
            <a:r>
              <a:rPr lang="en-US" sz="2700" dirty="0">
                <a:solidFill>
                  <a:srgbClr val="0000CC"/>
                </a:solidFill>
              </a:rPr>
              <a:t/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Trẻ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có</a:t>
            </a:r>
            <a:r>
              <a:rPr lang="en-US" sz="2700" dirty="0">
                <a:solidFill>
                  <a:srgbClr val="0000CC"/>
                </a:solidFill>
              </a:rPr>
              <a:t> ý </a:t>
            </a:r>
            <a:r>
              <a:rPr lang="en-US" sz="2700" dirty="0" err="1">
                <a:solidFill>
                  <a:srgbClr val="0000CC"/>
                </a:solidFill>
              </a:rPr>
              <a:t>thức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tổ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chức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kỷ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luật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và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thực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hiện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đúng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yêu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cầu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của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cô</a:t>
            </a:r>
            <a:r>
              <a:rPr lang="en-US" sz="2700" dirty="0">
                <a:solidFill>
                  <a:srgbClr val="0000CC"/>
                </a:solidFill>
              </a:rPr>
              <a:t>.</a:t>
            </a:r>
            <a:br>
              <a:rPr lang="en-US" sz="2700" dirty="0">
                <a:solidFill>
                  <a:srgbClr val="0000CC"/>
                </a:solidFill>
              </a:rPr>
            </a:br>
            <a:r>
              <a:rPr lang="en-US" sz="2700" dirty="0">
                <a:solidFill>
                  <a:srgbClr val="0000CC"/>
                </a:solidFill>
              </a:rPr>
              <a:t>- </a:t>
            </a:r>
            <a:r>
              <a:rPr lang="en-US" sz="2700" dirty="0" err="1">
                <a:solidFill>
                  <a:srgbClr val="0000CC"/>
                </a:solidFill>
              </a:rPr>
              <a:t>Trẻ</a:t>
            </a:r>
            <a:r>
              <a:rPr lang="en-US" sz="2700" dirty="0">
                <a:solidFill>
                  <a:srgbClr val="0000CC"/>
                </a:solidFill>
              </a:rPr>
              <a:t>  </a:t>
            </a:r>
            <a:r>
              <a:rPr lang="en-US" sz="2700" dirty="0" err="1">
                <a:solidFill>
                  <a:srgbClr val="0000CC"/>
                </a:solidFill>
              </a:rPr>
              <a:t>biết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cất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và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lấy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đồ</a:t>
            </a:r>
            <a:r>
              <a:rPr lang="en-US" sz="2700" dirty="0">
                <a:solidFill>
                  <a:srgbClr val="0000CC"/>
                </a:solidFill>
              </a:rPr>
              <a:t> dung </a:t>
            </a:r>
            <a:r>
              <a:rPr lang="en-US" sz="2700" dirty="0" err="1">
                <a:solidFill>
                  <a:srgbClr val="0000CC"/>
                </a:solidFill>
              </a:rPr>
              <a:t>đúng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nơi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quy</a:t>
            </a:r>
            <a:r>
              <a:rPr lang="en-US" sz="2700" dirty="0">
                <a:solidFill>
                  <a:srgbClr val="0000CC"/>
                </a:solidFill>
              </a:rPr>
              <a:t> </a:t>
            </a:r>
            <a:r>
              <a:rPr lang="en-US" sz="2700" dirty="0" err="1">
                <a:solidFill>
                  <a:srgbClr val="0000CC"/>
                </a:solidFill>
              </a:rPr>
              <a:t>định</a:t>
            </a:r>
            <a:r>
              <a:rPr lang="en-US" sz="2700" dirty="0">
                <a:solidFill>
                  <a:srgbClr val="0000CC"/>
                </a:solidFill>
              </a:rPr>
              <a:t> .</a:t>
            </a:r>
            <a:br>
              <a:rPr lang="en-US" sz="2700" dirty="0">
                <a:solidFill>
                  <a:srgbClr val="0000CC"/>
                </a:solidFill>
              </a:rPr>
            </a:br>
            <a:endParaRPr lang="en-US" sz="27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effectLst/>
        </p:spPr>
        <p:txBody>
          <a:bodyPr wrap="square" lIns="0" tIns="0" rIns="0" bIns="0" anchor="ctr">
            <a:noAutofit/>
          </a:bodyPr>
          <a:lstStyle/>
          <a:p>
            <a:r>
              <a:rPr lang="en-US" smtClean="0">
                <a:latin typeface="Calibri"/>
              </a:rPr>
              <a:t>Quiz</a:t>
            </a:r>
            <a:endParaRPr lang="en-US">
              <a:latin typeface="Calibri"/>
            </a:endParaRPr>
          </a:p>
        </p:txBody>
      </p:sp>
      <p:graphicFrame>
        <p:nvGraphicFramePr>
          <p:cNvPr id="3" name="mmprod_scoring_10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" y="1600201"/>
          <a:ext cx="8229600" cy="2702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  <a:gridCol w="5760720"/>
              </a:tblGrid>
              <a:tr h="900959">
                <a:tc>
                  <a:txBody>
                    <a:bodyPr/>
                    <a:lstStyle/>
                    <a:p>
                      <a:pPr algn="r"/>
                      <a:r>
                        <a:rPr lang="en-US" sz="1900" b="1" smtClean="0">
                          <a:latin typeface="Calibri"/>
                        </a:rPr>
                        <a:t>Your Score</a:t>
                      </a:r>
                      <a:endParaRPr lang="en-US" sz="1900" b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Calibri"/>
                        </a:rPr>
                        <a:t>{score}</a:t>
                      </a:r>
                      <a:endParaRPr lang="en-US" sz="1900" b="0">
                        <a:latin typeface="Calibri"/>
                      </a:endParaRPr>
                    </a:p>
                  </a:txBody>
                  <a:tcPr/>
                </a:tc>
              </a:tr>
              <a:tr h="900959">
                <a:tc>
                  <a:txBody>
                    <a:bodyPr/>
                    <a:lstStyle/>
                    <a:p>
                      <a:pPr algn="r"/>
                      <a:r>
                        <a:rPr lang="en-US" sz="1900" b="1" smtClean="0">
                          <a:latin typeface="Calibri"/>
                        </a:rPr>
                        <a:t>Max Score</a:t>
                      </a:r>
                      <a:endParaRPr lang="en-US" sz="1900" b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Calibri"/>
                        </a:rPr>
                        <a:t>{max-score}</a:t>
                      </a:r>
                      <a:endParaRPr lang="en-US" sz="1900" b="0">
                        <a:latin typeface="Calibri"/>
                      </a:endParaRPr>
                    </a:p>
                  </a:txBody>
                  <a:tcPr/>
                </a:tc>
              </a:tr>
              <a:tr h="900959">
                <a:tc>
                  <a:txBody>
                    <a:bodyPr/>
                    <a:lstStyle/>
                    <a:p>
                      <a:pPr algn="r"/>
                      <a:r>
                        <a:rPr lang="en-US" sz="1900" b="1" smtClean="0">
                          <a:latin typeface="Calibri"/>
                        </a:rPr>
                        <a:t>Number of Quiz Attempts</a:t>
                      </a:r>
                      <a:endParaRPr lang="en-US" sz="1900" b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b="0" smtClean="0">
                          <a:latin typeface="Calibri"/>
                        </a:rPr>
                        <a:t>{total-attempts}</a:t>
                      </a:r>
                      <a:endParaRPr lang="en-US" sz="1900" b="0">
                        <a:latin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mmprod_feedback_7006"/>
          <p:cNvSpPr/>
          <p:nvPr>
            <p:custDataLst>
              <p:tags r:id="rId4"/>
            </p:custDataLst>
          </p:nvPr>
        </p:nvSpPr>
        <p:spPr>
          <a:xfrm>
            <a:off x="1691638" y="4542074"/>
            <a:ext cx="4937761" cy="1018342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1" dir="2700013" rotWithShape="0">
              <a:srgbClr val="80808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rgbClr val="2B333C"/>
                </a:solidFill>
              </a:rPr>
              <a:t>Question Feedback/Review Information Will Appear Here</a:t>
            </a:r>
            <a:endParaRPr lang="en-US">
              <a:solidFill>
                <a:srgbClr val="2B333C"/>
              </a:solidFill>
            </a:endParaRPr>
          </a:p>
        </p:txBody>
      </p:sp>
      <p:grpSp>
        <p:nvGrpSpPr>
          <p:cNvPr id="7" name="mmprod_Button9007"/>
          <p:cNvGrpSpPr/>
          <p:nvPr>
            <p:custDataLst>
              <p:tags r:id="rId5"/>
            </p:custDataLst>
          </p:nvPr>
        </p:nvGrpSpPr>
        <p:grpSpPr>
          <a:xfrm>
            <a:off x="7452359" y="5718826"/>
            <a:ext cx="1234441" cy="407336"/>
            <a:chOff x="7452359" y="5718826"/>
            <a:chExt cx="1234441" cy="407336"/>
          </a:xfrm>
        </p:grpSpPr>
        <p:sp>
          <p:nvSpPr>
            <p:cNvPr id="5" name="mmprod_ButtonShape9007"/>
            <p:cNvSpPr/>
            <p:nvPr/>
          </p:nvSpPr>
          <p:spPr>
            <a:xfrm>
              <a:off x="7452359" y="5718826"/>
              <a:ext cx="1234441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6" name="mmprod_ButtonText9008"/>
            <p:cNvSpPr/>
            <p:nvPr>
              <p:custDataLst>
                <p:tags r:id="rId8"/>
              </p:custDataLst>
            </p:nvPr>
          </p:nvSpPr>
          <p:spPr>
            <a:xfrm>
              <a:off x="7477759" y="5744226"/>
              <a:ext cx="1183641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alibri"/>
                </a:rPr>
                <a:t>Review Quiz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  <p:grpSp>
        <p:nvGrpSpPr>
          <p:cNvPr id="10" name="mmprod_Button9009"/>
          <p:cNvGrpSpPr/>
          <p:nvPr>
            <p:custDataLst>
              <p:tags r:id="rId6"/>
            </p:custDataLst>
          </p:nvPr>
        </p:nvGrpSpPr>
        <p:grpSpPr>
          <a:xfrm>
            <a:off x="6129019" y="5718826"/>
            <a:ext cx="1234440" cy="407336"/>
            <a:chOff x="6129019" y="5718826"/>
            <a:chExt cx="1234440" cy="407336"/>
          </a:xfrm>
        </p:grpSpPr>
        <p:sp>
          <p:nvSpPr>
            <p:cNvPr id="8" name="mmprod_ButtonShape9009"/>
            <p:cNvSpPr/>
            <p:nvPr/>
          </p:nvSpPr>
          <p:spPr>
            <a:xfrm>
              <a:off x="6129019" y="5718826"/>
              <a:ext cx="1234440" cy="4073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9" name="mmprod_ButtonText9010"/>
            <p:cNvSpPr/>
            <p:nvPr>
              <p:custDataLst>
                <p:tags r:id="rId7"/>
              </p:custDataLst>
            </p:nvPr>
          </p:nvSpPr>
          <p:spPr>
            <a:xfrm>
              <a:off x="6154419" y="5744226"/>
              <a:ext cx="1183640" cy="356536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CCCCC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Calibri"/>
                </a:rPr>
                <a:t>Continue</a:t>
              </a:r>
              <a:endParaRPr lang="en-US" sz="1400">
                <a:solidFill>
                  <a:srgbClr val="2B333C"/>
                </a:solidFill>
                <a:latin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be tap danh va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685800"/>
            <a:ext cx="7562850" cy="5672137"/>
          </a:xfrm>
          <a:prstGeom prst="rect">
            <a:avLst/>
          </a:prstGeom>
        </p:spPr>
      </p:pic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6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đố</a:t>
            </a:r>
            <a:endParaRPr lang="en-US" sz="6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cánh</a:t>
            </a:r>
            <a:endParaRPr lang="en-US" sz="4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nơi</a:t>
            </a:r>
            <a:endParaRPr lang="en-US" sz="4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sz="4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úp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ngủ</a:t>
            </a:r>
            <a:endParaRPr lang="en-US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umb-tortuga-mar-a780be6bbad271f40c6567baf03b9dc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752600"/>
            <a:ext cx="3810000" cy="2438400"/>
          </a:xfrm>
          <a:effectLst/>
        </p:spPr>
      </p:pic>
      <p:pic>
        <p:nvPicPr>
          <p:cNvPr id="5" name="Picture 4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57200" cy="1905000"/>
          </a:xfrm>
          <a:prstGeom prst="rect">
            <a:avLst/>
          </a:prstGeom>
        </p:spPr>
      </p:pic>
      <p:pic>
        <p:nvPicPr>
          <p:cNvPr id="6" name="Picture 5" descr="Hinh-Anh-Dong-Cuc-Dep-Sieu-De-Thuong-Trang-Tri-Blog- (61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762000" cy="2857500"/>
          </a:xfrm>
          <a:prstGeom prst="rect">
            <a:avLst/>
          </a:prstGeom>
        </p:spPr>
      </p:pic>
      <p:pic>
        <p:nvPicPr>
          <p:cNvPr id="7" name="Picture 6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4495800"/>
            <a:ext cx="933450" cy="2133600"/>
          </a:xfrm>
          <a:prstGeom prst="rect">
            <a:avLst/>
          </a:prstGeom>
        </p:spPr>
      </p:pic>
      <p:pic>
        <p:nvPicPr>
          <p:cNvPr id="8" name="Picture 7" descr="Hinh-Anh-Dong-Cuc-Dep-Sieu-De-Thuong-Trang-Tri-Blog- (190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473114">
            <a:off x="7576799" y="5579117"/>
            <a:ext cx="933450" cy="2133600"/>
          </a:xfrm>
          <a:prstGeom prst="rect">
            <a:avLst/>
          </a:prstGeom>
        </p:spPr>
      </p:pic>
      <p:pic>
        <p:nvPicPr>
          <p:cNvPr id="9" name="Picture 8" descr="Hinh-Anh-Dong-Cuc-Dep-Sieu-De-Thuong-Trang-Tri-Blog- (95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3900" y="-723900"/>
            <a:ext cx="457200" cy="1905000"/>
          </a:xfrm>
          <a:prstGeom prst="rect">
            <a:avLst/>
          </a:prstGeom>
        </p:spPr>
      </p:pic>
      <p:pic>
        <p:nvPicPr>
          <p:cNvPr id="10" name="Picture 9" descr="Hinh-Anh-Dong-Cuc-Dep-Sieu-De-Thuong-Trang-Tri-Blog- (185)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047750" y="5495925"/>
            <a:ext cx="542925" cy="2181225"/>
          </a:xfrm>
          <a:prstGeom prst="rect">
            <a:avLst/>
          </a:prstGeom>
        </p:spPr>
      </p:pic>
      <p:pic>
        <p:nvPicPr>
          <p:cNvPr id="11" name="Picture 10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912172" y="-809107"/>
            <a:ext cx="361950" cy="2085975"/>
          </a:xfrm>
          <a:prstGeom prst="rect">
            <a:avLst/>
          </a:prstGeom>
        </p:spPr>
      </p:pic>
      <p:pic>
        <p:nvPicPr>
          <p:cNvPr id="12" name="Picture 11" descr="Hinh-Anh-Dong-Cuc-Dep-Sieu-De-Thuong-Trang-Tri-Blog- (189)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979464">
            <a:off x="8727874" y="160422"/>
            <a:ext cx="361950" cy="20859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81400" y="4800600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o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593" y="4800600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a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4819471"/>
            <a:ext cx="9044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C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3695" y="4819471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n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4800600"/>
            <a:ext cx="479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r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0495" y="4800600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1"/>
                </a:solidFill>
                <a:latin typeface=".VnAvant" pitchFamily="34" charset="0"/>
              </a:rPr>
              <a:t>ï</a:t>
            </a:r>
            <a:endParaRPr lang="en-US" sz="7200" b="1" dirty="0">
              <a:solidFill>
                <a:schemeClr val="accent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-to-chay-pi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2209800"/>
            <a:ext cx="6096000" cy="4648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0515600" y="-914400"/>
            <a:ext cx="259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30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045E-16 -9.82659E-7 L -0.825 0.0011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33 -0.01665 L -0.79167 0.0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67 0.0111 L -1.76667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" y="-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825 0.00116 L -0.81667 0.25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 chu u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57200"/>
            <a:ext cx="7867651" cy="5900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1 kieu chu u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549" y="457200"/>
            <a:ext cx="8020051" cy="6015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 tu g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2057400"/>
            <a:ext cx="2819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0179PHOTO" val=""/>
  <p:tag name="MMPROD_10179LOGO" val=""/>
  <p:tag name="MMPROD_10203PHOTO" val="/9j/4AAQSkZJRgABAQAAAQABAAD/2wBDAAMCAgMCAgMDAwMEAwMEBQgFBQQEBQoHBwYIDAoMDAsKCwsNDhIQDQ4RDgsLEBYQERMUFRUVDA8XGBYUGBIUFRT/2wBDAQMEBAUEBQkFBQkUDQsNFBQUFBQUFBQUFBQUFBQUFBQUFBQUFBQUFBQUFBQUFBQUFBQUFBQUFBQUFBQUFBQUFBT/wAARCAPAAt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3w54O1fxVPt0zT5Lj/pp9xI/+B118/w10HQ/3WveNNO0+8/594/n8uvN/Efxl8WeJk8iXUP7Ps/+fLTovISuQgf9581eJXz2rP8AhRP1TLfDiHJzY6r/AOAnuT/CT+0YJJ/DHiCy8QbP+Wccux64OexntbqSC5jkt7hPvxyffrnNNurzSruO70+4ks7hH+SS2l2PXtOlarB8cNDuILyOO38cabBv+0x/Il3D/t/7ddmBzqc5eyrnicRcDSy6l9awkuaB5z5fl05Kd5bfxUV9YfjxKlTVCj1NVgJ/rKkjjp8cdO2UAFFO2UIlADXStPQ9O8jxNHrTXFv9jfS0sZ45LnY9vNHM8qOifxo2/wDgqn/rPu10eleFZZ45PtMcn8H+rlRHt938b7v7v7v5P7tcmI5OX3jtwntub93Eo65BpGq6zqF99svZI7/RP7Hnso7bZ8jPvf5/9qtC+8TLPBbxW2nx2ccPk7I/N3pGkabNiJ/c2feqtfeHG067t7aXUNO+2XLvBBbebse4mj++kX9/b/sVen8OW2myWf27UP8Aj5uvsqRxxbHkdU3fJu/g2fPvrmjHCw9475Sxs/dM+61yWe6jufsenW9xCiQQSR2yb40X7iI7fMlUfM3vub95I9dA9jp9rdW/m6fcfZ0utjySSo6XcLJv3xbaraH9p1XWPFGntp9lZ6poM7va/ZovkuLaZP8AR3dG3b/n+9W0a9KHwxMfq2IrfFIbpztdX327+z47i8toNn22ysUfUJE/ghR/vfN9xa2dc8Kyva29zF9n/fP+4/dfZf3LfcR0b/lqv3G/vVkeFdV8XeI/hRbz2N5JJ4gudAd0uPueZcs7/wB3+7s+Wotc01vi98NbhoLjzJNSsYdY07zJf+Pe7VHb/wBDTZXBOr7/ADRPVjQ9z2VQgg06CS+0+zvNQt9PuL+d7W1juN++4dfv7EX+7/FVfVJtI0R9Eg1XUJLe41qea1tZI4/3PnL/AASvv+Td/DVe+1zTPGOo/CPxLa/6y/nu98f/ADzf7G/m/wDkWti98L6X4z8A6hpGqQYgufuXP8do/wAm2ZP91q2+sTnDmic31SlCcYyLOuadpnhz+z43t5LjULzUU061tpJfkuHZN7u/9xF/ebqitdRXUtf8QaDpUdvp+qPon9o6XqscX+rRn2fOjbl3q/8AH/drGsn8T63ongO8120Mut+HtbuINUjji3vJFs8j7T/t/wDLNmroNH0CfTvGOsavLJH5kOjw6Pa23m7PtCedvlf5v4N/3a5JVJzj70j0Y0aNOXuxK3gTxhfa/wCGL+21f/Q/GmhXU0OqW/3PMm2bPtOz7rqyf+PVi/EX7C/gSzWC38u4fWNIgupJPvybbn5Nn+xWxqugaVP4zvfEv28f2pDZS6W//T+jOnlP/vL9z/dqrfaPpWsaHb2d5Je28ltqMOo+ZZbP3nk/OifN/t1tCj+6kck8TD2sSz8RtcbWPHHw7WKO2juIdevneSTe6Sbbb53dF+b7lVfAqPJ4p+IU58u4lTxKiLJH+5Tf9mRUT5vufNWtfarp91r+l6uuhx/2hpTzT2Mn2l9kbyfffYv3/wDgdGm339nXUkttp9lZx3N0l1dR21sn+kP/AH3dt3z/AO3Wf1af2Tf67S5eWRm2OhTx/EX4j+HZbOOz0/W9OTVI5I9/k280kLwS732/f/j2VoeA9Gax0fw3F4jt/sclnYw2N1HJ/qP3fyb0dX+dG++uyrOv6zfaxPta8vbiPZs/efJ5n+26L8tZX2Hy63o4aXL8Ry4jGwnL3IkH9geZafEyK61iyt5PE9072Mlvvn+zwtD5X73ai/Psq3BPY2unW+nt9pvNmjppb3Ef7h96ps85Ebds+SoZEgT71xHTPMtv+mldccNCBwVMbVmS6PPZ+FYNLi0yz/5Btj/Z1rJeyec8ds330T7uzd/FVuDxVqcEFvBbSR2dvbJsgjtokTy0/wBish51/wCedQSTs9bRw1KH2Tmli6s/tF6+1W5vvmubiS4k/wCmkm+qMklMp6QV08pxylzkNO2eY9W4LHzJK1bWxX7zUSkEYmbBYtWlBa+RVz7n3aYlccqnOdMaY3/WUfLH96nzzrHWZJP5lEY84SkTz3f92s+SRnp3zSVZgsd77q6fgOfm5ytBA0j1oJAqfeqfYsf3ageeo5ucr4Bs7+WlU5H/AHlEj0InmVcYkSkNRPMqzBBUsFqz/drVgtfIjrGUuQ2pUyKC08im3T7Klnn8usyeTfWMY85tKXIQSSVTnkqeeTy6gSPz5K7InHILWBp3rfggW1T/AKaUWNqsCbmqeONnk+asakjppRCCP+Jqo3U7TyVbvp/+WS1RRPMojH7QSkRxx/xU7ZVr/lnVeSSrMitPVyxtPMqrAnmPW/YweXHuq5S5AjHnJPLWOOs+6k8x60J/kjrMrGJrIip/l0+OOkqzIZRT6fsqhcoyo3/d3Vv/ALFT7Kguv9Zu/uI9SaHE+FfntN39/fXRVneCrVZLS3/266WfTpdn+rkrm+sw5+U8T2E/iKkFaEEf7zdVOOPZVyCug41ufRPwh3QeFbzd/wA9/wD2SuM+O/hXVfEfhK8/s+zk1C43pGkcf/LPc/367P4Xp5fg6P8A253evXfCWm2z/umjjk3p88dfHVY885RPvYS/cn59T/s9ePbS+ks7y3t9Pkh+/wCZc/8AxNZvjH4Uan4A0231C+1S2vJLl/ISO2if93/F9+vsPxxJ5/jXWP8Arvsrw34/fvIPDds37vzr7/4ivNnThCMjya2CpQpyka+sfsheHvC2pW8F9rGo6hJNaw3T/cg/1ibtlaenfA/wTpv3dDjuJP8Ap4ld69U+OfjHw9p3j+8in1yyjjtoLZP9Yj/dhSvLbr40+ELH7uqSXkn/AE7RO9aVOSEjthDCUTrdK8MaRo//AB46XZWf/XOJErrvDFqs915rfwV4bdftEaLB/wAe2l3tx/102JXonwP+JsXj+DVG+xx2clm6fu/N3/I38deBm2I5MLLlPQwmJw86vLGR675cUCebL/q0rlfEfi2K1nvLa2t/tklsm+eOP7lun+3/AH3/ANitPXNRu7XTbie2j+0SQwO6R/7f8FeaWljqGuQRxWMclnZ+fv8AtFzFs/4HL/ff+6lfnlOMD77LcLCfNVqnZ+Etcl1zQI7u8s/7PuEd4PL/AN2sz4y3ugaT4j8P+JbvWLazvLm1htbq2kk+eTyd+x9n92uh03SlsbG3iXzPLhT5PM+//vv/ALbV5h8ZfhtqfxC8R6XBp9v5nk2vz3MkuxI9z7v96vYynF+wxEv5D47iChHExl7P+b3TrE/aW8D2NrHu1C4vJE/597Z3rs7X9vfwla6ZBGuh6xeXiptfhETP/fdeXeDv2adB0SCP+1/M1y8/jkk+SD/gCV1F18GvCd1ayQN4bsvLf/nn8j/99178eIYUZfujyaWCxtub3Tlfi/8Atmah8TvCuoeHNP8AC8en2GoJ5MlzJc+dNt3/AMG1dtcL4B/aC8c/DDw3FoujXFvp9hLM837yyV33t/tNXoPi34V6DoHw51BtD0u9k8QW2x0kkud6eTv+f5P9lK9J+D/gPw/d/C/4Yale6bZz6pqWr75riSLe7ovnNs/3fkr6zBV5Y+lGrGqcksJiuf8AeyPyxp0dO2eZT/Lrwz+2olu1n/vV7LYp/wAIP8ObO2i/d6x4hT7VdSfxx238Cf8AAq82+HPhn/hLfGul6VL/AMe7v58//XGP53rtPF3iP/hJvE15fL+7t3fZBH/zzhX5Er38nwntqvPL7J+UeImb/VcJHA0vimZXkUeXU6fPUnk198fzZIpbKKuyQU2SCrMyCOrMf36j8inR/u6Bm5OlnpUfh/z9PkuP7YvYbFJJLnYkbyI7b9ipudF2fNUHiq+u/Dl14ks7bR9K+0aVoNpqiW3lPO9xNNNteHez/cb+HZ81VbuDUNSvvAarHc3Fumt7/M8p3S3SOF1+f+4m96h8R/DnU9R8QapqEUken6pYaXp0+iajJcokEl5DM7PD9/7jI+yvDrSnzy94+pw0aPJH3TqYPE2oad8Tbixs5Ps+nw6JZyJp3yOkc0k213/39lNn1K5g+I39ixf8g/StLtJ0jk+fzJrqb53fd9/5E2fPTZLSzTxrHri3ltHbzaWlrfWXmv8A6PMs3mo8TqnzorvsoS+0+fXJNYljuY7z7L9h8yPZ+8hV9yb938av916iNOc/e5TSVejT93mOa0zwcPHfwbt7Fbz7Jq+j6xff2Def88Jo7n/R0/3W+5V618Wz+NJPhX4gvtLk0/zrrUbHUbP7iR3DQ7E/3NzpIi1rwarFY6NHplnp8dvbwwPap5cr/u0Z9/8AwN/9unf2xqE8nmr5cfybH8uJNkn8fzp/G9VHCTIlmNIntfEd9rk+saQ2n2VvZ2ev/YdL8uLZ5cKojP8AP/H877GrVfR7z/hO9L8WRXkenxw6Pc2V1Z3H7h7h9++33o3+/J89c5dT3N28bXlx5n9z/pnUbpB95pPMrq+qc8fekcccfySlKMTQ+HNjaeFfB3hvTPEN5b3ElhA6XUdtK8/77e+zZt++mx/mpvgd9K8AaVHp9tcSahHDfXN1BHHbbEjhk3t9m+Z/uK7/AH6zpJ4P+eclR71/hjqoYKP2iJZlV+yaHmaRBP4fax0OO3/4R7f/AGX/AKS+y38z777F+/8A8Dp39q3n2H7N5cfl7Hg8zyvn2M+9031n+fL/AA/u6Hnlk+9JJXTGhCBxyxNWfxSLMl9eXUlu0txJ+5TZBJ5v+rSo5IFd90txHJ/10qtspPl9625Dn539on/cR/8ALSjz18z5Y5Kj+X3o8xPWkWSfa9n3beOn/bp/4ZPLqrv/ALsdP8uWT/lnT5SB0k8r/ekkkqCp/Ib+Kovs/wD00NICPetHmNJUnkJUvl1ZkU9jSU+OBqt7Gkkq5a6az0+cqMTPS131oWunb6047GKD737ypa5pVP5TaNP+YijgWD7tPpf96o57tY/lWsffOgZJtj+ZqrT3392oJ7pnqD5nrphT/mOeVQbJOz0yNGerkFiz1pwWKwR1cpchEY85TtLH+9VmT5KfJPVOSfzKx+M1+AbPP5lU5JKld6YieY9bcpjIgjRnrRtLFpKdawb3rVgRY49q1jUqF06QyCDyKbPP5dPnn2fdrOd99YxjznTKXIRu/mVVepXeqc8m/wCWumMTjkR/NM9a+m2Pl/M1RadY7/matN3/AIV/1dRUkaU4faD/AF8lPndYI9tSfLapub/WVnybp3+aojE6JS5CDy2d6n2bEqeCCmT/AH9tXzHOQSVWf5321cf/AFdQQJ5j7q2iRIs2Nr5lbWzZTbWDYm6nTybErklLnOuMTOvn8yTbVapH/wBZSolaxOcZsoqeSOo9lAEVO2VNS+XVgR1T1J1jguHb/VpA/wD6BWh5dZuvxt/Y2qbfL8z7K/8ArPuVnKXuSLIvAkE9jp1u1tp8lx9xEk81P3f9/wD4HXo2la5FdSbb6OT5/kSPy/k/2PnrgPCsFy9rGstvHb73/cRyf6jZXYppUunT7vtEenyO+9Ps8T7JK+Ck5zmax90o+MfDkWj3Uc9t/wAe83/kN6yLWDe/y12es2LSeFZJZ5JJJEf/AFkn9z/gNcnpv/H3HX2WCqSnR94+cxVPkre6fQnw5df+EHs5f9//ANDrjPi98YvFnw5+x3Phy4treSZ/IeS5i3v/AMA/hrvfCUH/ABR2lqv7vem/93/tV3GlfDbRdcgt59X0+31SOF/PSO4i3pvr5mfvzmfYv+Dyn5+az8UfGfiO7uLm+1zUZLiZ/n+z/J8//AaxXTWrqeNb63vfMuX2Qfbd/wC8dvl+TdX2XPY21pfXn2azt7ePz3/1cSJXknxbnaT4jeA4m/ebLpJP/IyVwVKfungYjCThSlUlI4AfAnx1DdXFpe6P/Zd3C+x47iVK09H+AOuXeuXFjc6xZW/2a1S6fy97/efbsr6c8RXrav4i1S+k/wBZNO71yulO3/CceJF/uWNon/j7vVSowh7p2QwVJwjM4Cx/Zw0+OP8A07WLm4/65xbK7H4NeBNM8F6Hp+q2P2j7Zf2u+fzJfk+Z3/grqNSfyNOvJf7kDv8A+OVF4HjaPwd4fVv4LGH/ANArCrQhUhyTiejSoQo1Y8sTv7WfzI42p3zSP5ssnmf3I63de1S11X4ceGdLsLn7Pqdm4eZ/K34T596Vhf6uPa37yvxXO54fLavs6FXmPscMpzh8I/5pJNv9+ty1sV/55/vP465L+yp7rXNPvItQk8uGdHe2k+5s2fwV3FrJXm4Sv7b7RU4FyDTl2fNTbuxWBKtwTr5dVr66V/lr6CBynPXyLBPHKteD+J/HXjfRPiGnhPw+Lj7H4fmuX0W3t7Xq7Ju+X+/t317xfJ9rk2rJ5ddjBoFtd/EL4Z30Ecckn2K+unk/2GhRU/8AQ6+64VjP2tQ8vH/DHlPxzjkqf+CoP9XTkevQP66iejfAhPM8VaxEv/HxNo9ykFVo4/L8usXwH4jbwd4t0vWV/wBXbT/v4/8Api3yP/45XonjvwyugeI7hYJPM0+5/wBKtZP+ekLV9dkVWHvUz8C8ScJP61SxX2OU56CriVV2VYSvrz8RLFP8jzKbHU6UAVntaZ5C1o7KdsV6AM/zJUg8pZJPL/55+bUUcdaf2H+7RJY0WHco+ZUkc7U77JT0taBEvnSf89KPm96bspybaAJI9tHyUR+V/wA86ljnij+7HQBDSpAz/djkq4l838FN+3P/AM9KAIksZ5P+XeSj+zZ4/veXUv25pPvSUz7XQAR6a38UkcdP/s2D/npJJTPP309HqzUd9ktk/wCWfmUeXEn3Y446elSeWz1AytvqLzH9avPatTfsL0CM2pPI8ytWPTmq3Ho/96plIuMTBS1aSr0GmtJ/yzrajsY4/u1LUe1NfZGcljFH96p/92pflT71QPdRJWPvzL+Ad5b1E88UFUbu+8yq3meZW0aZjKoTz3W+T5arfM9O8jfV6DTv71be5Ax9+ZRjtGetWDTVj+9VxLVU+7RPP5dc8qnP8JtGmMdFRPlqpPJ/dpzv5lQSfu6UYhKRFJUL1I7+ZQiV0GZBHBvq9a2PmVZtbHzPmar3lr/DWVSoaxpkEcCp8lNnk8tPlp08/wDCtVPmf71YxiaykRSSb6j/AOWdTbKqTv8AwrW0TIqzyf3ansbFp3otLRp5K2o41tYPKX/WVcpcgo0uca+2CPylogj2fvWp0EG/5mps8m/5a5zpl7hVnk896lgg/iojg31ck/dpWspGPKQP/dqq9TyfvKjn+SiISKcnz/LWnptrVO0g8ySugtYPISipLkJpRH7Ko3T/AD7avTv5aVmPWNM6KhBIn7yp446ZVjy/kq5GMYkElReXU+yjZVxJI/Lp3l1Jso2UC5RuysXxdO1p4c1idZPL2Qf6z/gaV0KJWD4tTf4f1Bf3cn3P9Z86ffSsKvwSGReEtcvH8v8A5aW6In7u3/8AQHr1nwz4gW6tI1b/AHPL+/XE+DvDjPo1u3+rk2bJ/wCzv7n3vuf+hV1//CMwWP2ef/SfL++9z/Hv/wBv/wBDr46MZwYRJPiFdRQaPbxL/wAtn/8AQa4HTf8AX7v7laXirVf7Z1HasnmRwpsSqNin+sr6/CU+TD+8eDiKnPiD6Y8CJFP4R0NoP+Pd4EdK9d0f5NN/4BXmnguBYPCPh9V/59Ya9Lg/caNI3/TB/wD0CvmVufZT2Pn9/wDWSN/t15jrult4h/aL+Hmlr0eaH/0Pf/7JXqvl1yPw5t/7V/bI8Kxf8+1u7/8AfMLtXHPc5MZHnpKJ2Wqp5eq3i/8ATd//AEOuc0CDzPFXiy5/uPaWv/fMO+umvpPPvriX+/I7/wDj9ZXhiP8AceJJ/wDntrbp/wB+7ZEqqnxHW/c5IjPFUnkeFdYb+5Yzf+gVtaNpTb9P0+CTy47OCFJP+AolYfjvd/wh2sKv+seDYn/AnSvSLGDyE3N/x8TfO/l/36+D4qzb+zcLyUvjmergsP7bEcxKibE2r/BUU9T1BO9fz+23qz7HYbaP/pUa/wC2lS+GPFX9s2u6X93cI7p5f+67rUFjPHBP9pl/1dsjzv8A7i/PXj+v6rKnwv8At0EklvcTb50kj+/G7b//AIuv0ThfK44ylV5j4XiHN5ZZVoRj9o+g/wC1f+mlQPfNO+yL95Xmnh3WdV1j4y2fhr7Z/wASt3dJI/K+f5U/v17z4m0S20TxH8PINPj+zyTa3+/kj/5aIttM2yvt8Nw/XnPllIyw2eUMZDmpngn7S3ibWPh74c0/Soo/seoeIUdHk/jt4V2I/wDwNt9fUehWKw+NfDNv/wA+Ph0/+PPCv/slfKX7ds/9pfGHwHpn/TP/ANCuUWvsGxjQ/E+42/8ALvo8Kf8AfUz/APxFfqeEy+ll9KNOmKVXnn7x+HzpUHzJU/8AHR5fmV8cf2BGQ2Cdkkr234bazF8QvCX/AAiFzJ/xPNNR59Hkk/5aJ/HDXh/l+XV7RtYufD+q2ep2Mnl3lm6TwSf7a1rQrzw1X2kTy85yulnOCnhqh6N5Db9rfu5KPI8uux8afY9Zj0vxVp8fl6frcHnvH/zzuV++lc5HH5lfqdCvGtSjVifx7jMLLBYmeHqfFAqfcqSOSp/IqN0aOtTgJ45Ksptes6rEEjR0AaCJUuxXqnHP5dXI51eg1D7Cr0n9lNVqORZI/lqzHUi5TI+wsn3qj+yvXRbKn8hP+ecdUXynJ+RTfIauufTopP8AlnTf7GgoI9mch5bVHsaux/seCm/2HBT5i/ZnIfN70IjV139hwJVZ7Gzj+9JHWFSvRo/xJno4TK8ZjJcuGoyn/hMFIK6Xwl4H1rxjd+RpWnyXmz78n8Ef++9XPDkfhpNRj/tyS5/s9Pv/AGeLe8n+xX0n4Q+L3w5Wzt9O0/ULfR40+RLe4ieCvIr5tSh7tKfMfY4TgzM/4uLpSjH/AAnDaB+y/J5e/WNY8uT/AJ52UX/s7V1Kfs9eFo49r/bZP+3mvWre6hv4UmtpY54H+5JH86U6SMDrXnSxtef2j36OU4Kj7vsjxK//AGfdEZP9FuLm3/8AH65LUfgnqemv+48u8j/56fcr6QeMHpVG4tznrRTxteH2i62RYDEr4eU+e9N+FF87/wCkyR2cf/TP53rM8Y+B5fDMcc8Vx9os3fZ+8+/G9ey+NfCUviDSpLa21C50uR/+Wlv/AMtE/uV5J8Rtf+w2lv4agj8v7Ns3ySf7P3P9/wD366KGJr1qvKfN5jlFDAYfmUjh5P3dUXvmj+7RPdTv/wAtKzH/ANqvejE+IlIfPdtJVXfvp+xnf5aswadLP/1zrbmjA5uUz/v/AHavWljK/wDyzpl9qOmaH8s8nmXH/POP79Y138RtnywWf/fyWuqnhsRW/hwMZVaVH+LI6xLVYKlkk8v71cL/AMLJnT72nx/9s5at2PjGx1GfZPJJbyP/AM9Puf8AfdKpluLh70olxxuHn8EjpZ7tpPu01IP71TwQLs3L+8qTZXHaxtJlJ6gkjZ60vI8yrUGleY9X8BHxmQli1aEFjs+Zq1I7FYKWSCuaVQ6Y0yn5dQTz/wACVPO9U5I6OUuUiCT95R5dS+XUU8/l1ZiQXT+X8tVI4GnkqTY08la9parax+a1XzcgRjzjYIFtYP8AppTURp3qX5p5KkfbBHtWub4zp+Ajnk2fKtVY498lP2eZWha2vl/NW3wGXxjUg8tKgk/eVbuKp1ERSIfLqq/zvsq5P8kdFpBvk/6aVsTIs6da1p0JB5Ee2nP8iVxylzzOiMeQo30lVP8AZqd/npuyumJjIYkf7ypXqZEpsiUAVqNlS7KdHHV8xA3ZTvLqXy6ciVADESqj2kU/mK0fmR70rSRKrR/6xP8ArpWc/gJkd74YsYLW1/dR+X/1zrP8ceJvsMH9n20n+kP9/wAv/lmlJfazPpWj7raPzJP+en/POuD/AHt1PubzJJHrzMLh+afNI8/F4jk9yBBHHsq1I7QWlxKsf7xEeup0P4e3l95ct5/ocf8Azz/jrs5/BdtPpX9mWcn2fztm+Tyt/mV14vFwhCUI/EZYDBTnWjOr8J694fRo9D0NW/59Yf8A0Cu11KTZ4cvG/uWr/wDoFc1Anlz28X9xNlb3iOTy/BWoN/0wr56nsfVVPiPEo/uVzvwOC3P7XmoXP/PhpFxJ/wCQdv8A7PXQVz/7Omy4+PXxMvf+fPRLv/2Ra55fHE5cR9j/ABHRI/mVV8K/8i5cN/z21i+f/wAfRauQJ/q6reDv+RO0tv8AntPfT/8AfVy9KZ2S+OJB4xtWvtHt7OKTy5Ly+tIP++pkr0N7td8irJ9x3jrjNRj8zVfCcX9/W7T/AMd3tXUWNjLqV9HBB/x8TPsT/gVfB8UZLVzPDxqUPjierl+JjRqyjIne7qrI7SV09v8ADTXbvW7vSUSI3duiPN+9+SNJPuf+gV6F4W+CVtp+LnWp/tki/wDLBP8AV1+d4HhDMsVPlnS5f8R7tTG0oK6kfO3xD1VtD8K6har+7vLmD5/+mcLf/FVxOuQNJ8OdDs/+Wk32ZPL/AN50q544jng8Kx+b5nz2KOkkn9xneres2n+g+D7b+/qNmn/j6f8AxFfsuX5XSyyl9Wpn4NnOLq4zMuaqdL8Ioftv7Rckpj+59revorxhCJvih8OYP7k19P8A9823/wBnXg/7OUDXXxo1O5b+C2lf/vqSvf8AXX8/4y+DIP8AnjY30/8A6JSvfwf2v8R6uQRth5S/vHyd+1B/xNf2vPAen/6z57H/AMeuXavszw/h/iN4nl/uQ2kP/jjtXxj8Q5G1v9v/AMLwP+88m6tP/HUd6+zvCI+0eLfGU/8A09Qw/wDfMKV9FU+I+vj8R+Hkcm+nJuSqME/8NaMf7yvzo/sblHeR5lQeX5dWU3JViOPfUG0Nz1P4cztqXwa1izb/AJhWqJOn+5JUCPT/AIQx/wDFJePLb/p1tp/++XpiJX6BksufDn8u8d0oUc6ly/aLUdSeQrpUcFXEr3j87Kb2rUz7PWn5dHkK9XzC5TK2P61LHVuS0o8ikMalXoJGqtHHVuGgC0k7Veg82T/lnUEHyVq6dpV5qv8Ax7W97cf9c4nesJ16dKPNUZcITqfAMSCX+KmySRQfM1xHW1J8Odak+ZtH1H/v1WLqXhyfTv8AX29zb/8AXSLZXNHHYWt7tOtA6pYetD4oFGfVbaP7slOjvl8vzaqfYYk/et/q6jld5PmY4NeHm+afV17Cl8R+y8CcFRzr/bscv3X/AKV/wAur57j73NUW6GpZCFqCUbua/P51Z1J80z+r8HgcNgqXsqEOWJC9RO9SvUD1B3ypJo2/Cfj7XvBF95+jahJb/wB+3+/DJ/vpX1D8LPjrp/xBKafqCR6ZrX/PM/cn/wBz/wCJr46kk2U61vpbSeOVZJI5Efekkf8Ayzr0aGJnA+LznhrD5hDmhDkn/MfogwAHFVJDkmvLvgf8XT48sH0zUpB/bNonzv8A890/v/8AxVenSyBRX0MZc8OaJ+H18JVwdaVCr8SKk6V5p8VPBa+I9K8+D/kIW3zp/wBNE/uV6RK26OsTUfuV00pTpz5omVbCQxVGVOofP+nfCTWtVgjlby7Pf/yzk+/WBqvgq80O+kttQ/dyJ/5E/wByuv8Aih4t8S+GdZs/7P1CS30/Z8kccX+sdfvo9RfEPx/4e1/TdLnikkk1RE+eOOL/AFe776O/+y9axzj97KNU+PxPBmL9lGWFhz8xx0drBB/qo647xV40ffJY2Mnl/wAD3P8A8RWxqOv/AGu1kggjkt9/yeZ/HXEz6BF91biSvey3NMr9rzYmqeZjeAeJvZfuMN/5MZEklU3er13od5Am6L/SP+udZDv/AHq/WMHicNiY82HnzRPxXNMqx+WVPZ46lKEv7xO71B5jUySut+G3wy1z4qeI49I0a3/257mT7lun9966cViMNhKM8RiZ8kIHj4WlVr1o0qUfeIvCXie80qeOBfMuLd3/AOPf7/8A3xX0P4c+EnijxHBHPFpclnbv86SXv7j/AMc+9Xt/wp+A/hf4U2kbWNv/AGhrGz59VuY97/8AAP7i16NsDd8Cv454q8W8PLEThktL/t6X/wAift+V8MzhS/22R872v7P2uInzXll/4/SX3wd17To/3VvHef8AXOWvoVoSO9MeM1+b0vFDOuf3uX/wE+nWQ4P7J8o32j3Omybby3kt5P8AppWRdR76+r9W0mz1O3kgvbeO4jf/AJZyV4147+FjaJHJf6V5lxZp9+3/AI4//i6/WeHPEDBZtL2GKj7Kr/5KfP4/I6uGj7Sl70TyeeCqbpW08H8VZ91Gqfer9dWuqPkjMnfy46o/NPVmf55KuabY/wATf6ur+Anl5wsbFYE82WnO7TvUs7+Z93/V1OkHkJub/WVzSkdcY8hFsW1T/ppVST949Tzyb6ktbXzPvVtH3DGXvjbW1/iqzO+yp9nkJVSSo+Mv4CB6idPLjqz5dQT1ZiQbPMetWxtdnzNVa1td9a6J5abaipIunEZUE9Wnqp9+saZtIqyURpUuyp4IPMeunmMuUZ5flx1A6VeuKrOlREJEfl05Ep2ypY46szG7Kkjjp3l1LsqQIvLqjH+7njZv79aez93VOC1We+t1b/V/886mfwGNU0bHTrnxb/qP9H0//n4k/wCWn+5XZ6PoFjoaf6NH+8/56SffqfToPItI1T93HVivDlXnL3YmMaUPiLEbtRJqUGnSW7T/APLadET/AH2enQVp6baRT3dvFLH5ke9K4pHfQ+I9JjT/AE6j4r6lLo/wr1i5g/dyIiIn/Anp1inmX1Zn7Qt39k+EN5/tz2yf+P1R2SPly78Y6m/3rySuu/ZOkle/+Leqv+8k/stIPM/66TV5nPdt/BHXqf7JuE+HfxXu2/1kz2MP/fTu1cMf4sTjqT/2ilE7KP5H3VT8Ff8AIj+G/wDbtXf/AL6md6nu5PLtbiX+4jv/AOOU3wrHs8HeG4v7mlW3/jybqo7JfxYk7/P4q8Jr/wBPzz/982z13XgCDz/Fuhr/ANPSVwu/y/Gvhtf7iXz/APkHZ/7PXpXwsg8zxxo6/wBx3f8A75Sqh8ZpT+OR7H4YTd8SfG83tYwf98wu3/s9dPrUwt9G1Cf+5C7/APjlct4Bm+1+J/HcvpqqQ/8AfNtDWz46m+zeB/EMv9zT7g/+ONXuRNT52+NXgL7X8BfDOqW8f+kWFlbJP5faJgP/AEFiK8z1xP8AioPBcTfwXySf98o7f+yV9n6Ro0Go+BtP027j3wTafFC8f/AK+N/ihp0/hrx3o+nz/wCss3uP/RL/AD/+P15mLp8n70+GzzCclSOJidd+ynB5/j3xBOf4LVE/76r3Gd/M+O1mv/Pv4dmf/vq5T/4ivH/2RrXGqeJ5/eFP/Q69Xs5fN+O2tv8A8s7bw3bx/wDfUztU4H4TpyH/AHKLPlLSP+J5/wAFEy3/AD7XT/8AkO2r7Q+HrrPceK5/72tTJ/3yiLXxZ8A5P7b/AG8PFF5nf5Mmov8A+yV9W/CbxCU0zX5RaTzibXr5/MjHyf67bXs1pclU+lhI/FyS1aB9y1ZtHr1/QPgnbWtjHfeONQk0ON/uadbfPdSf/EVf/sP4c6VPug8N6jqGz/lpe31fIUcvxFb3oxP6exvGOVYCXs6kueX908fSNZPvSVPHBLB8zW8kcf8A1yfZXv2lfELTNHTbovg/RtP/AOmkkW961Y/i9r0nyyx6dJH/AM8/s3yV3RyXEHydXxHwUJ/u6R538FpFnu/Elsv/AC86PN/46++pUj3x16t4VsfDmv6jceI9Ps49H1i2sZoLqyt/9RcIyff2V5lBH/q69/KaU8NGVKR+Z8XZlh82xVLGUPtRK2zZUqP5fy1e8hXqJ7WvdPgRyP8AxVL5av8A9M6rRoyVbgjoLF2Sx/8ATSrcCRSfK9aGh6Nc6xdx21jH5lw9d7a/CG8nT9/eW0f/AFz+euapXpUfjkdNKhVr/BA4BND8/wCaKtXwx8OdV8ValHY6fb+ZJ/HJJ9yNP7716bofwdi+1RwfbJLiR/8AgFe4+GPC1j4W0qOzs4/Lj/jk/jkf/br854s41w+Q4fkoe9Vl8J72AySdWfNW+E4PwZ8A9A8Nxxz6hH/bOof89Lj/AFMf+4leiRW8dsnlRRRxx/8APOOPZWhgVA9fyhmef5jmtX2mLq8x+g4fD0sNHlpxKssdZt9p8V1H5cscckb/APPStWSsfxBejTtHvLn/AJ5Qu9cOGq1faLlZ6kIqo1Cx8lfEa8tJvFeoLYW8dvZxSeXHHH/s/frlpW3LUtyWmd2b+P56rPJgYr+l8OpxowjOR/TGWYOGDwlOhT+yRu9RGnyVF/s1ue7Ea9QPUrvUElBoQPVWrD1XelzGfKaXhrxLd+E9etNWsv8AX277/wDron8af8Cr7g0TxFa+KtBtdTtD+4u40mSvgKeSvov9l/xS1z4dv9Hnk/eWM2+H/cf/AOyzXuZfV+wfmvFuWQqUoYyPxRPd5ptoxXK+JvEFto1rcSXknl26J88lbM95xXy78XPiC3ijXDb20n+gWkmxP+mj/wAT1316/sY8x8blGVzx+IVMp+NPHlz4quo1/wBXZw/c/wDi3rmvmqCOpq+XqVJznzSP2nDYOlgoeypxI5Kh2Vb2VFIlSdRnumyq19pVrqqfvf3cn8FzWg9VpEr0MDmGIwFX2lCfLI+ezfJcDnuHnhsdS5onL2nhnU77X7PQ7a38zULydIII/wDnpur9F/g58MNO+FPhCDR7P95cN899e/x3E3/xP92vBP2WfC8WseJZtdmt/MOl5ggkk/5Zs/3/APx2vrK3YBtvevjvE7j7E5xSpZVS9yMfi/vSP5ShwdhuGMxrxpy5/wCX+7EsYooor+az2xr1BJU71A74qyokElZ92laD1n3ddtKfs3eB0x10Z4f8VPBy6JP/AGnZx+Xp8z/PH/zzf/7KvKb52nfatfVWsaTFr9jcaZP/AKu5TZ/wP+CvmpNDltbqSK5/1kLuj/8AAa/r/gPP55tgPZV5e/S/9JPzHPsv+rYj2tP4ZmRa2P8AeqeeT+Ff9XVu6/d/KtR2tr5j7mr9IlM+ejHkGWsC/wCtam3Xz1PdT/w1AiM70RiRIZBaNWjHGscdSQQeWlRzyfw0SlzlxjyFWd2d6bs/iqXZ89OdPLqzMrT1WgTzH3VPP/dq3a2tXzchPLzk9rB5aVa2U7y6Y7+XHXBzc8zs+wVJ3/hWovLqXy6SuyJySIY46vQJ5aUyCOrTx/u6iUiomdJ8703y6sulN2VcSCKNKnRKESrGymBXp6JTtlTVAFd4/wB3UWlR+Zqsf+5VqSP93JSaNH/xMv8AgFRW/hSMZHd2ifJHVlEptrH+7jq2ibK+dAI462NAj36zbr/t1meXWr4cf/ieWf8AwP8A9AqDel8Z6JpX/H7XM/tOz7Phfbxf89tRh/8AZ66rRk8y7ryn9tbxrB4K8AeH2lt5Lj7TqOxI45dn3Yav7BrUnye9I+druPZHI1enfsxWckfwf8X3n8E+tW8P/fMLt/Wvmh/jFPqMnkQaXHHHN8nmSS7/AL1fW/wBtxZfsz573fiWZ/8AvmHbXnR/inne1hicRHlLPiOfyPDmsS/3LKZ//HK0NHg+y6HpcH9yxtk/8gpWH4/k8vwVrn+3aun/AH18tdU8H2STyP8AniiJ/wB8pVnr/wDL0yt6yeP9LX/njpd4/wD306LXr3wcRJvHVm/9xJn/APHK8ftY9/ju8b/n20f/ANGXP/2Fez/AtN/jCSX+5atWtL4zSn8Ujo/hN4wtm8b+M9Em+W4udYu7qCQ/8tFj2RMv/Adldd8YbgW/ww8TsO9k6f8AfXy183X19Pod1J4jsfM/tS21G81FP+miNcvvT/gSV7j8SPEln4t+C39o2UnmWmq/ZPL56+ZNH8td9Op8USKcueJ6Rp8H2fTreL+5Gi184ftS+Hbc+KtE1dcGd9PvI3j/AN3Ztf8A8fr6ZU4rzHx/4Wt/GXjaDTZz/wAwS82f9M3Z4VV66KsOeHKc+OofWcPKkeb/ALI9t5dh4im/v3qp/wB8pXfaOd/xR+I9z/zxtdOtf/HHf/2esP8AZn0KfRPDOrQ3Ufl3CahJG/8AwH5av6Vd/Z9R+K+o/wBzUIk/7920dcGChaMTysopSoYOMJHyz+xF/wATj9pvx5qH+s8qC7fzP965r7E+BtjHP8MtPlkH/HxNczv/AMCuXavjz/gnqM+JvifrLfwWQ/8AHnd6+1vg1b/ZvhZ4YX+9ZI//AH1839a9Op79U9qnH3j8rNVkudVu/tlzcSXFx/z0kqOCNZ49rVppBVeex/iWvbPNKP2VoJK0bT56dBtnTa3+spvkNBJQZyNCxu59Nu/tNtJ5cmx0/wCANUHkbKdBJvqeOOgZGlSeXUvkVKic/NQWQfZd8e6meQyVoxx7KnRFoFynS/C7WLPR7vUFvLj7HJcoiJJXRyeEdI1+fyJ/GmvahI//ACzj1LZ/44qVwH2H93/q66X4bad/xVUbeX9xHevGx2DjVU6sj6HLczr4R+ypnp37PnwmXwRd6/qs95cahPcz+Ra3FzLvf7Ov/wAU9e2k4rO0qFLSxt4l/gSrxGa/iHiDGzxmYVanY/TpznVlzzFqF6l35qCSSvmAiV5etcv8QP8AkUNa/wCvZ66YtyKw/EsP23Sry3/56o6V6GGnyVoSPRw/8SB8T76rSPTr5Psl1JE3+sR9lU2ev6boy56akf1PhvfpqQ53qPfUbz1F59Wd5LJJUUklN31E71qQDvUT06m1lexbaWrKzo0lepfs2WWpt43uHtbO4ks5rZo3ufK+Tev3fnruvg3+zONWht9Y8VxyC3b95DpZ/wDav/xNfTWl6NZaHax2tlbx2sKfcSP5Er4vMeMKWWVeXDR5pn5BxLxXhXCeCwsebzPPvEPgbWNW0S7t7S4t7O4lTZHJJ8/l7q8Xk/ZK8QR/MutWkj/3PKevrR46ZItfGYnjnNcTPm90/O8Hn2NwWtCVj4z1n9n7xdoaeYtpb38af8+8nz/98tXCXtjc6dc+Rd28kFx/zzkj2PX6ASRBxyK5jxT4I0nxVa+RqNlFPGf+en30/wB1q7MDxnV5+XFRPsMDxriYPlxUedHxBsqKSOvT/if8GLzwWkl/ZCS/0z+P+/B/vf7NeWu++v1DCY2jjaXtKEj9SweOw+Y0va0JFR6gk21O71Run/dyPXUz04x0PsL9mXS10/4b2sn/AC0u3e6f/vuvZkk+SvLfgc6p8N/D3/Xqn8q9JifKV/NWc1JTzCrKX8x/M+b3njasv7zNAScUO9VkejfXinjcpI71A7013qJ3qzeMQkkqjdT0+Sesy7nrpjE6YxIJ59km5a8g+Jsa2Pie82/8vOyf/vqvU7uevNfihtvtcs2X/n1RK/bPDmv7PMvZ/wA0T5ziCl7TC8yOA8jz3onnWCPatav2GWSPav7uov8AhGmf79xX9A1s7y3DT5a1eJ8dhsgzLGQ5qdCRgxxtO9aUFrs+atOPQPI/5aVFPBLAm5q1oZzgcZ7tCrzGWIyLMMB71ekU5JNlQUrvvojr1ongzEqOepqh/wBY9bRM5EcEHmPWvBBsjotbX+KrOysakjanEhqGf95Vyf8Adx1U2VEYhUkRbKNlS7KcieZXUcxJawfxU+erKJ5cdQPWH2jUqbKZsqfy6d5dbkEEcdS+XUscdO2VAFby6ckdSUUANkj/AHclN0OP/iYyf8AqV0+SpPD8f/EykrDE/wAEykd3BH+7q38tQRx7EjqSvngH1q+Ff+Qru/2HrI/5Z1c0q6W0u/NaguPxnq2gf6zdXg37c+jWPiPTfA9jqEeoyRpPcz/8S77/ANxE+evVn8aW3hzQ/tzfvLh32QRf89HrzLUdc1Dxjqsc99ceZJ/B/cjT/Yrrq04U8POtVlywOeWIhUrexjHmmfKFj8FpdV1nT18IaPqP2dPnvrnUd6JH/c+9/wCyV9f+A9NXw38HvD/hae4j/tS2vbi6uv7n7z7nz1owIsce3+5VO+21+FV+MqqxMnho+4fcYXh+lS/ey+Mw/H9rKnhy4tZY/wB5M9sn/fUyV1upf8ha8/67vWBfPLrHhy4sf9ZcW2y+sfM/57QvvRP9xtlfOes/FfxHrN9JctqlzHvff5dv8ifNX3WW53SxtH2nL757GV8I4vNsRL2Uo8sD6O0f954q8US/3LWxg/76eZq9z/Z+UPrWqyntaoP/AB+vhjwV8adV0O6kXUJP7Qs7l08/zPv/AC/c+f8A2a+3PgVfW8nhTxPq9vJ5lv8AYt8cn+xsd6+kwVeNacTjzjhrF5F71b3oy+0eYwXzeRp7f34N/wD307tWhofik6Uun+DZIv8ARNV16xmsj/BG/nI8qf8Ajm9a5CDUl2aft/58bb/0BKfd6pcw+IvBklpH5k8Oqfak8z+/HC7U6kuSfMfA83Iz7urlI40l+J9xL/HFo6J/31M//wARVzwV4otvGXhnTtYtSPLuYw7xnrG/8af8BaqejSef8RfEZH/LC1tE/wC+t7V76lzo9c1rfRoNOluJIU2G5m86T/frxO6v/svwv+LGoL1fV9R/ef8AXNET/wBkr36RN4218ueMb37D+yr44vvM/eXN1qk//fU0y0ox/exOeUeQ8c/YIH2L4U/F7V2/5Z2qJ/3zbO1fdXgOD7L4H8PQ/wDPPT7dP/Ia18P/ALH8DWv7KPxLvP8An5ung/8AIKL/AOz1956Vb/Y9NtYP+eSIlH/L2QUz8ndlO8irEf8AtVPsr2jzDHntPLfctSx7buPa3+srTeBZKzp7Vkk3LVklaSNoHq3A9Sx7bqPa3+sqt5DI9AGkiVL5dRWr76vJUFEcdWUT+Jai2VPBQBp2td18NrXzNf3/APTCuc8JeHJfEd1JEsn2eOH53krr3vvCvw1guNTvNYj+0In+r81HeT/YRFryMfiYwoTgezl+Cq1q0Jxie7wPU2+sXRNSTVdKs76L/V3MKTJ/wKtTzK/g7HR5K84n6w4km+oJJKN9RO9eaaRiRySVk6i/7utGd6xr6T93XbCPU76ET5I+L2h/2B4wvNqf6Pc/v0/4FXCy3WRivof40+GP7f0fz4o/9Ms/nj/6aJXzXPP5dfvXD2N+uYKK+3A/oPh7GrFYSMH8USfz/rUXmVWknWopJ6+rPq+YufaKPtFUfPp0c9ZBEvRyV7x+zT8KV8R37+JtTt/MtLaTZZJJ/G39/wD4DXg+lWMus6jZ6fbf8fFzOkCf8Cr9D/BPhy28KeHbDS7cYhtU2JXxHFOaSwWH9lT+KR+dca5vPAYVYSl8c/8A0k3448Cn02jfX4VOberP59I26U2lplI1GSdDVV6syVWeridETP1CNJkkjZPMQ18lfHL4ZHwVqP8AaVhH/wASi5f/AFf/ADwf/wCJavrq4X5g3pXJeNPDtr4s0O70u7/497hNn+5/t19VkmbTy7EQf2PtH1GSZlUy3ExqR+D7R8MSSVRvp/k21c1iym0TVLzT7n93cW7uj/8AAaxb6fzEr+gIShVXPA/oWlOFVRnA+z/2eNb/ALR+Gmht/chCf98vXrVvP8xr5T/ZO8WK+k6no7H95bTecn+5J/8AZV9MWt0u2v524gwn1fM6qPwXPMH7DG1Y+Z0Pn03zKz0np3n185ynzHsy5JJVWSeo3nqrJPWsYm0aY+eesyeenzz1k3U9dtKJ0xpkF1dV5v4t1KWfXJFX/VpHXX6rqKwJIzV5R9uubu6uLlf+W0+9P9yvr8nlVozlOlLlPey7L4VqvNVgbUE7fd/1dXo5F+9WVBdtP/0zkSr2WfZtk8uvccW9z69Ukti/TKAc0ySTFTCc6c+aBjOkqnusytR0dZP3tt/rP+edZezZ96ukEmx6oazafu/tkX+49fs/C/EMsT/smKl732T8R4u4ahRhLH4OP+KJiyf6yrNjaeZJUUCb33NWxaJsj3V+oylyH4/GPOO8vy/lp0cdLSSVzHSVpP3lReXU+ymvXTE5pEXl+ZVqCCokSr0EGxKJSCMRslVXSrklVtlREuRFspmyrGyjZWhmCJQ6VZjT93UUkdZ8w+UrbKciVLsptMOUPL+SpPD6f8TW4/36f/yzp3hz59VvG/26wxMv3RjUO0qSOoam8yvBIEqpqV15Ef8Av1brE8TP5f2fbU1Je6bU/iMi61yW+n8qWT93D8iVs+HHXzJGrk76xn02CPUG/wCPe5fZ/wADqXQ/EEVpdbWk8uN6fEdGriMlqU6H8p8/lVaNHNYyr/zHpv2qsy+u6z/7V+Ssy71HzK/laNJrQ/er31Rp2t8sE/m/3K+UndXeSVf9Xvf/ANDr3Lxxqt9BoFxa6VZ3F5qF4nkJ9mi3+Wn8b142+ganpT7r7T7i3j/6eInRK/TuHqE4UpSkfpPB8FSjVrzn8Q210e+voPNgt5JI/wCCT7nmf7m6vtb9l3VJrb9nT4jNdeZH9jt7n/Wf9e7V852nhzT4/s9nfW8d5cbP9KuLn7/3N3yf3EWvUPBH7Qnw68M/sz+JvDCeJ4rzxPeQTQGzjjd5Hdk2/e2bfu1+iZbHkq80jwuOM2o18vlh/wC8O/1c8cX9yCFP++USrkD7/GvhdV/gS8n/AO+Ydv8A7PXm+ufHDwvHrF41j/aOoW+/9xJ9m8jzE/4FWdB+0DbWniez1WDQ5JI7axubXy5LlE+eTZ8//jlb1akD+bpShyn2Z8BvEreHdXfw7cuTZ3xae1eT+CX+NP8AgXWvUPCcyzeOPGsi/wANxbQf98wIf/Z6/PaT9qTVX8trPw/ZWdxC6PBJJcu7xutdHo37aXjuxvNXmtrLSo31S6+1P+7eTy32ImxPn/2K6cNjYwjyyOyni4/aP0XwMZIxXxz8ftT/ALK/Yu3d7/zpP+/kzt/7PXnt1+038Y/EcDxwT7I5fkBs9NQn/wBmrg9c034i6/4St9N1eLWbjw5pqb0t72J/ssCL/G/yfw/7ddn1x83NGISxMfsxPX/2Xoktf2Nrgt11HxDs/wC+rmFK+3RqNomR9ojG31kr8zvBHwN8c+MNDt20a0vJ9Df54JLeX/RZP9tPn21694V/Y88Zz/vb68i0/wD66S73/wDZqqjVqzl8JFOtP+Q+e54PLercEiyJVnyFnqt5DQSV9KZ8pL5HmUeQr1PB+8p3l0AYd1atBJuWp4Nt8m1v9ZWnsWT5WrPurFoJPNWqDlIPLaCrdpPT4HW+j2t/rKqyQNA/zVIGvHVjyPrWda3Va6fPQB0fgrxHBob3kF9b+Zb3KfPXUWPiPwrY/wDHj4fto/8ArnbIlcAiK8dTxx/xLXFUwlKtLmmelQxuIw0eWnI978IeIoNcsN8Ufl+W+zy/+eddIk4cV4R4H8R/2Nqu2X/j3m+R/wDfr2Ozus5HrX8lcd5J/ZOaTlH4KvvRP07KMT9fwvM/iiazvUDyVXM/FRmavzDlPoI0x8k9ZV89WZJKo30ldFI6qUTl9cTfXzR8V/BT6PfSanZx/wChzP8APH/zzevprVfnridYtYp45IpI/Mjf5Hjkr6jKMwnl9X2kT7DKMdLBVeaJ8nPPsqDz67j4hfDmfRnkvtPjkuNP/jj/AI468yeev3DB4qljaXtKZ+x4bF0sZS9pTkasd3Uv2usWO7/u06O7rtkd/Me1/s3aWut/FjS/M/eJaQy3P5L8tfeSDkV8QfsaOtx8StSb+5p//s9fbMcv7zHtX4lxlLnx/J/dPwDjerKeacr+zEs76bJJUTvR5lfnR8Dyj3kqF3pHeoS9BtGJNvzUEklM8yoHetIxNowGzvWbd1Znes67krpjE7IxPkb9pzQ10rx3HexR/u9Rg3v/AL6/LXit1P5kdfSX7WsPmaLol3/zxuWT/vpK+YbqffHX7/w9WlWy2lKR+9cN1ZVsvpcx03wl8Z/8IT4+0+9lk8u0m/0a6/3G/j/4C1fc2naj5sUY8yvzdlHz59K+p/2f/iY+saJb6NqEn/EztE+T/pvF/wDFLXz/ABdlft4RxcN4Hk8TZfzuOJifSsF9U/2r61ytpqVXvt1fkPsj8wlQNp7qqs93WU99VGfUq2jSLhQNOe6rI1LUtnzVRu9V8uuA8T+O1geSC2/eSf8AjlexhMDVxU+WnE9jB5fOvLljEPH/AIj/ANE/s9bjy7i5/wDQK5KxvotOfbLeeXHWXfajPfTyTyyeZI9Z0klfqGX5J7GlyzkfouEyn2NLlO2sfE1nsjikuPM/v1tx3cE9rG0En7v/AKZ15HPUSajc6dP5ttJJHJ/0zr0pZPCfwyNqmW/ynuiN8lEkleeaB8Rmk/cahH/20jrsUu1nSOVZPMjevnMXl9XDS948SpSlTnyyLcklEE6yfaIH/wBXMmyqTz1V+17JNy1pg5zo1oTieLjaEa9GdKRbtbVo5Nv9yrj/AN2pbt13yS/3/nqKCNvvNX9J0antqcKh/J+IofV606X8o/7lQSSeZTp5N77VpscfmV1ROKaaHRx016syfu4/lqKOOriQPgSr1Mgg+SpZI6xlL3yolN6j8urOymbK2iSQ+XTo46k2VKiUSAb5fyVBJHV6SPYlQPWYFby6I0qalRK1AY/3I6f4VTffXjf9N3p0/wDBTvB0fmPcN/tvXNif4RhUOtSOpNlSxwbKfsrwzEqyVzXiedY7qP8A3K6eSOvLPi94j/4RxJJ1/eSbE2f79Y1vhLjLkUpHXXfi1f7AuLGCzjvLN02TySfOkf8A9mteZfEKxtrHTtLaCPy7y537445fkkh/v/7Fcv4f8af2VaXHkahqNv8Aaf3k9vHEjpv/AOBVjeIPFTalJJt8yON/vySS73k/4H/c/wBhK8TE4uriVyHy1fF4f2fu/GXtO+JOuaGnkN5eqW6fc8z7/wD33XrfwhfUPiVBcX09nHp9nDP5CSebveR/46+evtf7yvq/4CpFB8NtHaL/AJbb3f8A4E9fMyyvCznzcp9Nw1mmNr1fYTl7sTv7XQ7axg2xR1VvrSJ45FaPzI/+ecnz1pyT1n309e1SpQp+5A/R1JrZnl/xG+DX/CaWkn9kXn9l283/ACEbf59//AHX+D+8lbPw6/YF0jUvBsmu3fiOS32RyyJb29tv/wBX/ts9dFBqv9mvJL/yz2PWjoH7RviDR/C8ej2en6f5CRvH5khd3+avSji8Phf4552JwWIzCXN8R86fBf4deGviZqOoaReSXGna/wCX5mn28cvyTuv34X3fxsn3a7SP4X+AvDlr9p1qSSzt0+TzL252Uad4csbHxH/bltHJb6pvSf7THL/Gv8da/iPTrHxprEmq65Z22oXj/wDLSSL/ANk+7XlzzjD8vwnJR4VxX/L2USzpWgfDtL7S4LHQ9O1S3vNn+m+a7+XXsvwhPhnw/wDE+40FdK0r+z9SskntZPsyP5csfyOm/wD2q8d03SrPSo44rOzjt40+5HHFsrQj+T7teTTzivCrzHo0uF5QnzSqH2tfeIdG0OyupPtFnALdMvH5iJivNPjR8QdG8R/CPxRp+malbXF/faTMkFvHL88jsNu2vnnzPMfc1S16lTierL4KR6MOH4/akez/AAH8eeGvh38HPCnh/UL8R6hY2Ijnjjif5Grvk+OvhJ49yXsn+59mfNfLnmUeY1Zx4mxEPsxNP9X6H8543p0nmR7W/wBZU88G+OqMiNaz7q14/wB/BuWv2A/MTKTdA/zVpInmJTZ7Tz03LUVrJ5cm1qAJZI6Nn8LVc8vzKi8vZ8tAFa08K3mq33lWP++8n/PNKNR06Wxn+zXf+s/gkj+5JW9qs8uj/DK8WKTy7zW76HS0k/2Gf5653QfCc+meE9f05rj7Z/wj+rvDBJ/sN/B/33XjSxvJivYH1tLJVPK5Y3mKEkDQPV6xuvL+VqbazrPH5E//AH8qSex8h69Y+V5TVg+ePctaNvXPWk7QPW9BOs8dWQXPIV/vV6R4T14y2kcFw/7yGvNUfy3rS066bz4/Kk8uSvj+J8jo59gZ0avxw+GR7+UY6eBxF4/bPX471aR7uuStNZ8z5Wq1/aX/AE0r+NMRg50KnJI/c1Q0vI3nuqozz+ZVH7dvpr3VZRpD5CC+krktS/5aV0N3PXPalJXbSgdlI5+6+SvC/jbo+kaO9nPbW/2e/u3ffHH9zYv8eyvcr24W3SRpP3cafO9fLPxD8Rt4q1+4vF/490+SD/cWv0DhmlWnieaPwRPs8kjVnX5onNeesn3aPtax/ekqjP8AJ96um1Dw7Z+F7y20zU/K/teTY919o/1Ngj/MqPt++237392v1XlPu54z2funrX7GPiKBPi69t5n/AB86fKn/AHz81feqSfPX5uaJ4h0jwF8UvC+t6N5cdnC8KPcW/wAiTpJ+6lfY3zV+iVtdrKgK+lfjnGuF5MVSr/zRPx7imlOtiY4mX24mrvprvVXzqa02BX5jynxfsifzKa8lVfOqMz1mbRpk7z1WeeonnqtJPW8Ym0Yjp56zLuenzz1j3V1XZTidkYnh37V10v8AwimmRf373/0FK+V53r3b9rHXt99oGmrJ9xJbl/8AgXy1yvw3+Fq3yR6lrKfu3+eCzk/9Dev3DI5RwWVQlUP2rIHDC5bGUzjfC3gjVfEcnnwW/l2//PST5Er0jQPh1Jod1b3a38kd3E+9JI/kr1O006JE2pH5dWG05XFeVjc0q1tIDr4tVpe+anhzxat15cc/7u7/AOef/PT/AHK6P+1RXnNzo7eXU3h5b+81qCweSSSN/wDxz/bb/Zr4qWB9vP3D5XE5fRXNVid3Jqv/AE0rPu9ZrlPG1tr/AIRupGY+ZYfcS4/26801zxBqusPHE2oSW9v5nzxx/J5iV0YbKpVp25jLB5cq8Oakd14q8XN+8traT95/HJXFl9/zVUjk/u1KlfpuX5fSwdLlifo+CwMMHDliSSVA9Syf6um17cTvKrx/w1RetOaqE9XEkqO/l10vhXxG0E/kN/q3rmJ3qr57JJuWrnCFeHLUPNxNCFaB7JJd/P8ANVKe63vVOPVV1HR7PUF/1jp5E/8Avr/H/wACqp9r/eba+OqYT6tX9kfC1pWT5yx4j8Varp2pW8Ft5cdn5CO/mRfx1l6l441pNKklW88v+BPL2f8AfdaXji0ZL6zg/wCnVK4fWNO1PUn8qz0u4uI0/wCWnlfJX3U6mLg1ThKXunwmBwuXYle2nTj7xn6d4j1y68R6XFc6xe3G+6h3/vf9uvo6OPy/Mr5q8F6dLfeMdHgi/eSfakf/AL5+d6+mp/7tfXZLKdSEuc+H49pUaFWhSow5CCR6ngjqBI971qQQV9NI/KIj0qK4q1UElc0TWRBspuypvLo8utSSPZUkaU/y/MqTZUykBHJHUEkdW3SoPLoiBDsp0cdEkdSR1QEc/wDrI6d4KT9x/wADeif79T+B0/0XdWGI+A5ax1SVLTaK8YxIXrwL9pOdo7GRv7jw19APXh/xptf7VtdUirjxcvcO/D0PrXNSPDbW+3wVBPd1iwWOoWP7qWOSSP8A56R1YS0uZ32+XJXz3PA+Zq8NY2NXlhEm+3eX8zV9K/s0+Mft3gv+zJ/3dxYTv+7/AOmLfMleIeGfh7PfSefcx+XH/wA869I0Pw5c+HJ47zT5Ps9wn/kSuCpjYQmfo+QcOfU4Sq1fjPo7+0krPutRWvN4PiM0cey+s7i3k/6Zxb0qrffEJZP+Pa3ubiT/AL4Sun6zS+LmPpPqlU6XxNri2tj/AKz95N8iVkadu8iOsPTbHUNYu/t2of6z+CP+COuvtbHZHXiY3E+2me3hqHsYE8CVegjqKOOrMcdeQdxLHUlMooAm307fVbzKPMoAt+fR59VPMpaok86urXelR6bP5EnltV6D9/HVG+tNn71a/os/CTSkTy5Ny1WngV082KrOlXa3cHlN/rEonRrGf5/9W9Aypaz7PlatVIPPjrMvrX/lqv8Aq3p2m6j5Em1qB8h22h6jpkHhm8XVdPjvLfSt+opJc/Okbr9z/gdYej2Nz4Y+HNvBqcn2jWNeun1S6k/557vuVvaNocHiPQPEmlSXkdnHqVqkH2iT/lnVTxxA0esR2y/6Rbw2sMCSR/c+VK8OVGH13nPrI4twyiVCPxyl/wCSnF6lpXlp5sVQWN9s/dT/ALyOuqj0PV4JP+QfcyR/9cqjvvhzq91+/ttPufLr2JTgfM+zmYc9p5fzRfvI6Za3TQPWnp3hzV7HWbfT7m3+z+cm/wDefc2VuT+ALbVbW4ufD2sWWsSW3+vt7eVN8f8A3zWMq9KH2jeODrThzxgZljfRT/erodOhSCOSdf8AcSvPvMa1eu30qZpNGt/9vfXyvFeMnhsqqOH2/dPq+EcDHFZpFT+x7xcefZ92hNc2f62qcslYGs6rFpdrJPMfk/8AQ6/mSWH9o+Q/pVYSFf3WdqmsLJ8yyU7+1K+cdY8W6rNfefBeSafs+5HH/n56I/jD4gsU/fx22of9dItj/wDjtejLhjEcnPA0qcNYj4qR9Dz6kv8Az0rB1LXII/vSV4j/AMLl1fUruOKLR/M3vseO33u9S/Hjwnrekafp+oZkj0ubZDPH5v8Aq5W/vf7NOhw/V9tGFeXLzHHHJZU6saFeXLzEHxQ+KEGsRyaRpVx5lv8A8t7iP/lp/sJ/sV4/dzrVTZ/EtVZ3av1bL8FSwVL2dI+/oYKGCpctIlnk8yoHkaR9zSeZUHnU5Hr0hG7NH9u8JWc//LSzuntX/wByT50/8f8AMr7p/Zn+JY8f/Da0jmk/4menbLK6/wCA/cf/AIEtfC3h1/tVjrGnf89rXz0/34fm/wDQPMrpvgx8TpfhZ4xi1P8AeSaXc/uL23/vxf3/APeWvmc/yz+08JKmvij8J81m+XrG0ZRj8UfeP0i8+jz65/TdctdVsbe7tLiO4tLhN8Mkf3JEarf2qv57nRnSnyTPyz2Hc0vPqGSes57qo5Lus/ZD9kXnnqnPdVUnulqhPfVtGmXGJPPdVjX19UV3fV41+0H8TP8AhEvC0mn2kn/E41VHjT/pnD/G/wD7Ite7gMDPG1oUKf2j0sNhp1pxjE80ln/4Wz8YNX1iT9/olg6QQR/89Nvyp/8AF17PbRqYq8z+EOiLpfhKz/56Tfv3/wCBV6daHmv0HH1Y83sIfBD3T9J5eSnGlH7JowVcSq0dWUrwJHFIWRFep9PgiSzu9v7ud3iT/gG/dTKaX8mBJu3nJ/3wtbYdclXmOKvHnhynL+KfGeteM7X7Je+XbwI/+rj/AI3/ANqvN9cgWxu/K/5affr1fVbWK3lkC+XJHv8AkkjryPxNP9o1uc/3Pkr2sqoRjV5Yn0+UU6VPSlH3RsD1ZR6owPU++vsz66Rapm+ot9RySVZEh0klU55Ke89VZJK3iYyIJ3rPnk8urLvWbdP5dbROaR3Xw9n+3WOsWLf8+vnwf76/NXVfC7QG8Y+Jo1/5c7ON7qf/AHF+5/309eYeCtVax1iNl/j+T/vqvoz9neNbTQ/Fn+wif+gPTeGhWxNKR+VcVVJYOjXqUiZ9v8P+srmPiFqraV4L1SVZPLkdPIT/AIF8tdL5n8VeYfHDUljsdL0/9587vdP5f+z8qV+hYuao4eUj+cMioyxmZ0KN/tGR8D9H36zeam3/AC7QbIP+BV6//tNXE/BbSvsnhmS8nj8v7TO//fC/JXf/AOvk/wByscqp+ywsWd/GWL+s5tUX8nuhaweXWnHH+7qKBP4qsV6MpHxkSJ6i2VO9Nq4jItlO2U/ZTtlUA1EqWnRx0SR1kUVXpuyrT1FVEkHl0tP2U/ZQQU7r/wBp1c8D/Jpsf+5Va6/5af7lWfByf6DH/uVz4n4TlrHVUVElS15RiRPXk3jGDz3vN39969ery3WfneRv9uvKx0vcPpMmjz1ZHnkHhKB/m/5Z1qad4Ss4H3eX+8raggq5Alfn06p+mwgFrpsUfyrHWlHpq0+1StKBK4pSOqMTN/sNX+9VuDw5bJJu8utNEqxUcxfKVY9OiSpPIWpqKkoZ5dPooqyAooooAbTqKKAG0U6m1QGJY6VoOq6VHqeg6xJqlm90lr5nlbPnatC+tPAtjr/9h3OuXMmqPP5H2eOL+Nv4KyvgRp32r4eaev8A1G3f/vmvMNH1z/hIP2gdzSf67X/k/wCAvX63LMKrpQkeDh+GsLVxmKo/ZpHbarpTaP4muLG2/wBWk/kJWv4m+Lej+C77+xdF0e31SS2fZfXtzL/q5v7laupaU2q+O5Iv+n7/ANnr5xsbHUtV+Jviy20+3+2eTPd3U8f/AExV/n/4HXXmNecIQjE5eEsqwmPxNWWJ+CB9OeC/Eelaxo+qeIYtPjt7i2gf7Vp0nzpvVNyOn+w1YfgDx/eeONV1BZ9D0q30+2sftSSW/wA/mf8AfVc/+z9J9u/4SjT/APl3udLd0k/8drJ/ZennsfEHiTRb7/V/2cmyP/gdeXHE1Zzj7x9TiMkwmHpYzlj8PvROv8Y/GVvhDB4f0iLT7K8uLyB7qeS4i/1fz/JXX+APGl58SdDvJ777PH9jvrbyPs0XybGrwH9pPQLnWfihqksX7y3toERP9yNNz1237H99P/Y/iiKf/V/arZEpRxM54r3i8RkuEpcPLFRj+9Kvif40+LPDnxeuNIvNUk/4R+HVEg+zRxJ/qd/9+ul/aW8ea54H1Tw/FoeqXGn280E08/2f/lp8/wAlcf8AF/SoNY8VeIP+eiXT7JP9upv2i9VaCDwXeXcf2izv9L/eR/8AfFcspz5ZHsUcDhFWwM/Zf4v/AAE7HxdqU8/7PVnqqySf8JBqWnJapJJL8/7z7/8A45Xyn4L8Var8K/FtnrWn+ZHJbP8APH/z0T+NHr3n9oG7ltfDnw/ttPk/4l8OnJdf8DZERKi8Y/DbSdS+C/hvXrzFv4jvHTfcfwSJJv2I9ZTc5y/wndlccNg6E1Uh7teUjtPEaafrl99ssfLj+3wJdQf3JEkrW1OxfRjZWjR+XstUrz/R9KvoPhX4bnnj/eWbzWP/AABX+Sus13xT/aV9oaz/AOsm0tHT/tm+x6fEsZ4nKOc+E4bw8MBxFVwy/vDp5MCvL/EV62qaif3n+jw/Ild7rt79l06eX/YrzmSvzDJMH8VeR/R+WUvf5zPmskk+9WbdaUprbftVZ+K+x5T66BzkIv8AQXnl027ktJJU2PJbybN61Be+M/EmtXcGn67qdxd6Qf3MkcmzYiN/H/wH79bs6eZWPfQK9Hs4znzSictXDUa0ueUffOJvdLksrq4tp4/nhfY//AayLqCvQdftWvrGz1D/AFkn/HrP/vr9x/8AgSVyN3HXXEmMueByd1Hs+aoo5K07uP8AhrI+4+2umJ5tePJI2dA1L+ztYs7lv9Wj/P8A7jfK/wD47TdRtG0rUrizb/l2d4/++aykk+TbW54nna6nsNQ/5/7VHf8A31+R/wD0CkcXP7x6x8APj83w9uI9E1uSSTw7M/yS/wDPi7f+yV9iW+rRXcEc8EkdxbzJvSSP50kSvzHkcufSvYvgb8QvEfguG4i/4/dE2O6afcf3/wC+j/wV8LnvDUMw/f4b4/8A0o+UzXLYS/f0j7Ukvqb9urzbQ/ipofiOOPyrz7Hcf8+978j/APxL10P9peZ92Svymvl1bDT5asOU+U9gb0l9WZPqNZF9qsVpB5s9xHbx/wDPSSXYleVeNP2gNI0ZJLbRv+J3qH3P3f8AqY/+B/x12YTLMTipctCBvQwk60+WMTufH3j6x8C6JJqV9+8/54W8f35Hr408VeJtQ8Z6/carqEnmXFy//AI0/hRf92tDx14k1DxH4j1Ce+uJJ9z7PL/gRV/uLXLmUrJG1fr2UZPDLKfNL45H3WAwUcNDml8R9a6BB5Frbxr/AAIiV09pXP6HIrwRsv8AGiPXQW9fG4r4zqkaEFWkeqMEmyrPmV5kjjlEn70mo/8AHrBH/sb/APvqoN/Py0apJ/pLqv8AD8n/AHzW9P4DDl9+JlahJsgrxzWH36xeN/t161rEi+RJXkeufJqsjf36+gyn+KfVZb8RJHJ5dS+ZWfA9Sb6+vPf5i559QST1A89QSSVpEiUid56pzyVG89Vp52rcxkJPPWbO9STzVnzz+ZWsTCRteFZP+Jxb/wC/X05+z9un8I+MJ/8AbRP/AByvmPwdAz3ck/8AcSvqP4AwbPhz4sl/v3X/ALJXbhv97gfk3Gsv+E+qT/ZW/wCudeI/El477xxcSz3EcdvpsCQJ/v8A3q9ynk/5ZLXz3r6W39uags/mXF5eXXySR/8ALN2f5K+hzupyUIQ/nPxvgehCeMq4iX2Intfhm1Wx8M6XGv8AzwR/++q3ILTy6iggVPLi/ufJ/wB81er3KUfY0YRPg8bU9viatX+8PSn0qJRJUnIR0U7y6d5dakkdFS0VMpFcoUklSVHJWJZHso2U+ituYjlK9Op9O8ugjlM7Uf8AV3H+4/8A6BV7wlGyabH/ALlVNV/1F5/uPWr4ZT/QY/8ArnXNifhOasa9S0UV5pzEU7/u5GrzS/8A+Wlek3X+rkrzi7/1cleJmUvcPrcij78ilAnyVbgjqCCrkFfnc5H6XAvQR1owVSgq/DXLI6CyiVJTY6lpgMop9FBAymU+igBlFPplWAUUUslBYlFFFBBzP7K+q/avhfcM3+ss765f/wAc3V4/8D7FtV+NOj3P9yea+f8A4CjtXWfs4X0nh/SviJobf6yzd3/8cdf/AGSl/ZzsYv8AhOLzVYpP9Hh0uZ/+BtsWv0iEef2UT23L6tLMa/8AdPXfCV2upeO7ef8A1n+lO9eN/DbTWtPjvqjRfvI9SS+T/wAfr1b4e7oPF1vL/wAs0R3rhfg7d20/j/7dPJHHbol5O8n/ADz+/XtZl/EpI+G4TjP6tjJr+UzP2cPtOm3fjyzvLeS3jh06ZEkkifZvV3+49dD+z1Ytd+LryCf/AFiad8kn+xvSuuk+IXhzxHd6h4e0/XP7Q1Ca1udltHE6fdSuO/Y71hdZ1XVLaf8A4+LaxRPM/wBjfXlRjCE4xPrHiKuJweLrVaXL7sTn9c1JrH40+NNKvP3lnsuZP+ue2GvT/wBnPw/Z2vh/XJ7P95G90k//AADZXEafaxeM/i9rnnx+XeOmo7JP+eieS6fPVr9knWJ9Og8WaRc/u5Ejhn8uT/cdain/ABTvx69plbpR+zGJ4l/wnd5H4t1i5ufMkt7y+mf/AL6evYvHcln4u+G3gDzf3kb2U2yT/nntfbXm/wDwiVt4mtdcvNP/AHkltau7xyff370qrrHiq80PQPBdiv8Ay56dN58f+9M9csZcrlzH1dSjCt7D2Xxx/wDkTuPjYbvwzo3w/uYpPtFu+ieRJ/ck217B4m+HMXxU+GXhO2ttUj0eOGCG6/1W/wD5Y1yvxJktr7wd4Htp4/M36OjvH/vbKzvF3xC8WfDnRvC9n4a+xSWf9lwv/pNtvnrqXLCUub4T5GtTxGJw9COE/ixlI7iPQLPwd4A0/wAOXl5/amy6d/tHl7PvVw/xf0qXwz4R8H+I7P8A0iOz1GaB/L/54yJ86PXVWviaf4h/D3wvqV9JH/alykzv5cWxJHV9lYPxe1yfwz8PfCdm0f8ArrqZ3j/2NleriYQqZbyfZPhMs+sLiSPtfj5veOc1zWIr7QLeeCTzI5nR0rkGm+c1uajHZx+B9DubSP7PHcpM/l/7s2yua87ea+BoYX6nD2Z/VGTVYVqcuUld6gd6bJPVV566T6Qe8i1nz/cqSSeoJJKqJlIisv3z3Gm/8/8AHsT/AK6r/qv/AIj/ALaVyF8jf8866G6dvvLJ5ciVW8U7bq6j1CL93Hfp5/l/885v+Wqf991pE4v4dX/EcTfR/wAVXND8M2fiCxk83zI7hH/1kdVr2ul+HieZHef76V1wPOzaXs8PKcTnLv4c6hB/qLiO4/8AHKZBoMmq6MdOa7j+32F6yfuz8m2ZPub/APeSvYPsP7uq3hzwBp9rrF5PBHJHJco/7vzfk85fnR66eU+GqY2c4+8cLo/w9gtfLlvJPtkn/jldnpWm/wCnRr/f3p/30lav9lNHVmC0+yzxy/3HR6vlOOpi5z+I5h7H9381dd8LNs2vyaVPeS28d5H8nmfcjdf4/wDYqjqNj5F3cR/3HeqNrB/xMrNW/jnRP++nrixeFhiqUqcjH23uHN/HTw7qnh7xYFv7tL+zuY99rcW9z50Lov3/APcrhtAT7Vrunxt/q/PT/wAd+atH9oC71C60pL7z/LuNOusJJHHs+T7r15x4O8f3KSXk93HHJ9jsZn8yP5P4Nn/s9dGAybE/U4zX2SI8W4XAT+o4v3f7x0N1N9onkkb+N99Z8jlTiodR1J9N023vJI/9HmfYn9/7m6uZ1Hxq2dttb+X/ANNJPnrrw+W4jFfw4np5jxVlWWrlqVfePtP4Z6quseDtHuf+mHlv/vr8tdzE2Rivlr9lj4hyT3up+Gb6ffJL/ptt5h6/30/9mr6bgnr80z3Lp5fjZUZHoZPm1HOsLHEUDVR6l31RSepPPr5KUT1uU0LN1MyM3+rT56qTz+Z8zUwz+XbXDf7if99VSnnreMfcMIx98o6xP8leW+IP+PrdXomqz/u6871z7+6vawPuT5j1sNU5JmfHPUnn1n79lDz/ALuvs4H0POXpJ6rPdVWe7/hqnJdVuSXJ56pzz1Tku6qT3VaxiQTz3dUXfzJKgedq9h+BnwaufFx/4SXU7fy9Es50RPM/5e5v7if7C/xV00qU5z5Ynz+b5pQyzDyxNf4Yk83gSfwf4P8ADEtz5lvqGro97JH/AM84fuxf/F17n8E9tr8JPEDf375//QErK/aafZ4g0Nf7li//AKHW58JIGT4LSSt/y2vpn/8AH0rbCR/2/lPxrO8dLG8PfWqn25EU/wC4tLi5b+BHevnq0f8AtXx3odt5f/L0n/xde+eOLv7D4R1idf4IHrxH4SabPqXj+zuf+Xe2d3eT/b2V62ay58RShI+a4Opexy/GYn+vhPoWBP4v79TU6o/nr6Vy0PyWWrZLHR5dPT/V0lSMZRTv+WlLsqwGUvl1LsaisSxlN8v95UtMoAZRRS+XVgRx0n/LSn/JS0EGF4mumtdH1SVf9ZsrqvCqfa9Ht5V/d70/1dcT4quvsPzSyeXZvJCn+3vZ69G0D/j1rgxc5cxlW5eTl+0S7P71S/8ALOrPlrJR5fyVx8xwchkaj8ljcN/sPXnF1/q69L1zbBo143+xXmV1J5aV4maS9w+wyCPxEcFWYKgSrMFfn0j9HiaEFaMFZ0FaMElcxqWY6lqKOpagAoooqyBlFPplABTKXzKPMoASil8ym+ZVli0UzzKJJKCTxrwOn9h/tA+PNF/5Z36Xif8As3/s9S/st3XmR+NLaX/WJpyIn/fdYvwy1i51j9ojS77VfL+2alPN5/l/Im9kqx8HZG0P4k/ETTF/54XP/js1fpVCXvx/xHtZpTlDD16Uvi9nH/yU9t8Of8S3TvEk8v7v7Np02yT/AG9leH/Ba7lsbvxJ9s/1dtoly7/8C2LXs+uXX/FmvGF5FJ+8eBIP++q5D9luwivr7xPPeRx3EcNkkHlyRb02b93/ALJXpZh7+KjE+b4Wl9WyfE1pGf8ACjR4r74qeH51/wBZ5cyeZ/z0RkrK/Zivm8OfFvxJZ/6uN4LnZ/2zmrX/AGd9SbUvivZxS/8ATzOn/TOq3wg0pv8Ahe9xLFH/AK77dvry19mR9vivf+sU5f8APs3fgbrMXiLX/EFzL5cd5badd7JP96r/AOznHFfeMdQgnj8u4fTnSST/AHXr5ssdYn0PX7z/AJ5+e/7v/gdfS37Od9bX3jGSVf8AWf2dN+8/+LrOlLnnGIswwXsMJUr/AM0Ynl/wytbm08W+LNP/AOWj6XfbP+A/Mn/oFZ/kWPj+C3/5Z6hsRE/6aJXrHwdsYNZ+Jsaz2/l3nkXKf9dEZK8J1XQ7nwz4jkgX/l2utif8Bes5R5Inp4er7WtKP2uSJ6V+0vdz6H8QtLtraTy49N0uGP8A76rpviGk9jaeE767jjjt5tOtoEk83/WOqb3+T/gdU/j1qtnd/EKS21e3/dzWNs6XP+wyVr/tSWO//hE7O2/0i3hgef8Ad/8AAFSt39qR5FCpZYKn/NzHQwaMt18LvD9zZx+Xsnm/d/8AA65X4y3VnqvhnwXBqEn2eTZMiXEn99f79dn4Z+16B8K/Bdt5cnlvA88nmf7T1zH7Qmhxax4A8Jywfu7xJ5n8v/np8lexW/5F5+eZfL/jKX/iOS8f6G2h+B/hvBJ5fmPa3P8ApEf3PmffXnMkjQSbW/gr13xHI0fwI+H8t9H5kcLvav5n3492/ZXmviPwzfQQXGoQW8n2ez2efJ/zzRvuPXzeIpfaifuvDWPVPnjVl9qX/pRlST1A89Uftf8AeqKS6rg5T9O5y889QST1UkuqZ59aHNIJ5N9FqF1HS9Q0/wD5eE/021/31/1qf8CX/wBF1Unes5NVl0q+t7uD/j4tn3pWpzVY88PdMO6kWu7+G1j/AMSqSX+/P/6DXK+JtOW01gpbfvLe5RJ7X/rjJ9z/AL5+5XrvhnQ/7K0q3tv+WiJ8/wDv1vTPns4xcPq8YfzFpIK0tKTyLqOf/ni++pUtKsx2td3KfASkN1XSltb64iX+/wDJVGS0/grp76Dz7Gzuf76bH/31+WsiSOpOYyNcg/0vd/z2RH/76SsB/wBxJGy/wOkldbqse+C3b/Y8v/vl65zUYP3clESDzv452mzQ/FCt/Bvf/wAf3V88aP8A6J4Z8QXP/LR/s1qn/An3/wDslfRn7Rl0tr4c1yX/AJ+fJRP+BIlfOs8H2TwBZ/8AT5qkz/8AAIYUX/0N6+3yX/dpQ/vH5NxZL/a6X+E6jxVqtzqPgTT1b/j3SdE8v/b2O/8A7PXnr12M/mz+DtUi8z/R7a6sZ/L/AN6F0rjnr3cJTjRjKMD5DNcRVxlWFSpL3uUl0fWLzw5qtnqunyfZ7yzfz4JK+6/ht8RbD4i+HYNWsZPLkf8Ad3Vv/HBN/Gn/AMTXwRJXvH7JPhXxP4i8d6fp/hyTy/t87/bftH+o+zRp/H/wL7tfJ8UZLDMsPzx+OJ9fwdn88nxCpS/hT+I+sEuql+1fWuT0TxTba5HceR+7uLZ3hurKT/XW7r8ro9aEl9/dr+d6uHnTnyTP6ghOFSHPA3rqdUsoF/v75v8A2VKzZ7qoNcukgvpIFk/49kSD/vn/AOzrInvq19kTT+HmHajdVxmqyeZJWvfX3mVyeva3baRZSXd3J+7T7kf/AD0f+4lenh6XtJ8sAdXk94zdQ1K10+9tLWacpPcb9qelQvPsryy/1G517WZL2f8A1jfcj/8AQEr6N8R/DXfa+G9M0H/TPEEMCQaxbSS7PLmZN6P81fcwwkoUjlo8QQo1Y0cSedT3dVXuq9U1j9l74g2Me5dLt7z7n/Hvcp99v4Kz0/Zl+Izvtl0P7H/18XMKf+z0eyn/ACnsf6wZZOPNGvH/AMCPMHnqL5p/lr6M8LfscX08kcviXxPp2l2/8cVl++m/+Jr1bw5+z18Po9H+zWf2iz1SF/n1G4l3vJ/7LsrpjhqvJzRifM43jfKMNP2UavP/AIT5T8K/Dy5u7q3a8t5JJJnRILL+OR6+3brSovCPhnw34ai/5c0Tf/v1T8OeAPCvw2u/7QiuJNY1RP8AUSSf8s/9xKJ76e71X7Zc/wB/fXqZdhKsJe1qH41xhxNSzbloUPgPOv2k5PP8f6XbeZ5ezTk/8ed67rwBAsHwP0v/AG53f/x+uq1HXNG1Kf7TPocd5cfc8y4iTfsqjquvrqWmx2MFnHZ26P5nlx1pRwVWGL9vI8zG5/h62Twy6MfhPNPibaz3XgvUIoP9Y+xP/H65r4baH/Yev/ZoJJJLNE3+ZJF/rNyV67si8v5o/MqB/wC75dd2LwH1nEQq83wnj4DPPqGX1cDGPxkEf36l/gqKOBUqdE8x69U+SGU/fUskfz/LQiVHMXyjIaa71cg+SOSqsnz1fMHKRb6XzH9adsoqAG/NSVL5f8VDx/vKjmL5StJAzx7adHaMif6yp6fvWr5g5SDyPnpsif6upqbJH/q6cJEcp538Tbq2gTS1n+0+W+owun2eLf8AOvzJv/2K9J8OeIPkjWf93XnfirzZ9Y8PxRSeXI+ov/46ld1p1pY2s8eoT3Hlxv8Af8z/AJZ//YV8ZnlecMRyn1WVYSFal7VxO0+XZvSoneqcGpef+68up67sJU56UZHyWY0fY4iUYmV4qfy/D95/wCvMruTzK9G8av5Hh+Rf77pXmE8/7zZXl5p8B9JkXwk6SVcgkrMR2kq9BJXw0j7+JrwVopWZaVcjkrmNTQjp3mVWjkWn76mwEtFFNoswH+ZTfMqKSSqz31skm1ri3j/7apVcjFdFzzKPMrKn8R6VB9/VLKP/ALeUqnP448PQfe1yyj/7a1fsp/yE88DofMptcu/xN8Lx/e1y3qnP8W/CsH/MU8z/AK5xPV+wrfyEyqw/mOx30O9cBH8ZdBnnkWL7bJGib/MjtnqCT44eHE+7Heyf9u1a/VMR/KZ/WaP8xz3/AAjjeEfivocDXEdxeabqkMDyR/ck3UvguNo/jhrjf89v7RtZ/wDfX50r0rxV8KPEt98VLjUrbS7iTT/7Yhn+0eamzYrp8/8AwGq3hj4QeJdN+O+uazeaX5fh+8nu3+0+an8X3H2fer9AhBwn/wBvH0FfGUa+HnOU488qZE+orB8K/FlnP/q9kM//AI/XAeGfiFefDa11+xtbSO4k1iBES4kk2eR/Bv8A9v5Hr0jRrWxnnvNM1D/jzv4HsZ/+me6qPw9/Zz1q+/tCDxLcW3l2EDwaXJHLv+0OybUd/wDZWvRx9KbqxnE+b4Wx2Bp4GrQxhm/sywLH441SeWP95Z6XM/8A31UvwMTf8Qvt3+suLaxu5/8AromyvQ/hf8EtX8AaP4ktrnVLK8uL+y+y2Mke/wDd/f8Av0z4bfA/XPCr6o095p0lxNp01rayRyv+7dv43rhVKcOWJ9Hic1wNWriZxq/FGMYnjvwa+FejfE3xNqH9pRyXFukHn+XHJs+dno+BszeHfjZcaYv/ACx+3Wvl/wCwqPsr3/4X/CS8+F+pahqdzcW8n2mCGDy7bf8A3/8AarAh/Z9n074vR+M4NYt443vXuvsXlPvk3fwb6j2E+WMuUynnuHnVrUKlX91y+7/iMb9nrVbPXPHEcsUflyQ2s1cZ8StHtE8VeIImt/uXz/6v/fr134V/BqL4ZeKrzU28QR3nnQTJ9m8rZ5e59/8Af/hrX8R/CHSvE3iO41O51yS3+2fP9m8pK29hOdL4TmjnWDo46VT2vu8p5d+0f4Vlg8TeH9Qij+0W82nIj/8AAf8A9uvOZ31rXE+2QahJeeTB9leyvfuSIv3ESvrPxb4Y0/4h6bHpn2z7Peaa6eRcff8A4Nr1gXfwZ8KwaXZ6ffahJHIk73TyRyojyOyUVMJPm90rL+JsDSwsY1vjiR2LxT+B/C8XlyRx/wBnJ+7k+/HXIfHfQJbrTvCcVtJ5ccMDv/31srvfE9jbWNppcGnyfaLe2tfLSTzfn+X+/WrqVj4a8T6Vpc+ryeZJZwf8s5XT/wBBr2K1Kc8LGB8Bl+YUsPnE8ZL4Tzvxd4c8z9myzttVjkuNiQz+ZH/f31xfws+1f8Iz4vs5x5mzSHgtbmSL76M/3Hr6Lnu/Dl1ocehy/vNPRETy/n/h+f79ZVrp3gnTvtFjFp//AB+J8/3/AN4lef8AVKvNGR9LQ4iw9OhUp1PtS5j4k8VeB77RrWTVba3kk0tNnnyff+yO38D/APsr1x326v0T8/wv4c064gsdHjjs7z5LqPyt6SJ/t7q+c/iv+zLpmqzyah4Ck+xyP876Ne/6n/tk/wDB/uPXDVyyrCPNGJ+lZN4iZfWq/V8Z7v8ALL/5I+dfty/dp/2qqviPQNa8JXf2bWtPuNLuP+niL/2f7tZSXX96vN5HA/W6WJo4qPPSnzxNieesi6k/efLTUupbqbyLaOS4uP8AnnHFvevR/hR8DNe+I19HPfWdxoeho/7+5uYtjyf7ESf+z1rSpTnPlieVmGa4TLKMquJnyln4V+AdV8aaPb6gun3FxHok7/ZZPL3pIjffT/gL/wDoyvUJ9AudOu/IubeS3uPv+XJ8lfRfg7UU8HaBp+kaVZxWemWcfkJHH/c/+LrB+I2lT+Jp/NaOP+0Lb5Ek/wCeif3K9v8AsurCB+A1+NqWNxdpR5YHiyWPl0SQeXW08Hlvtb/WJUDxrXHsfUQmqiuiCBGn0e4i/wCeL7/++qyHSug0bb9u8pv9XMmysq6j8iSRf7j1kMz7qPfpW7+5P/6Elc1fV1Dv/wAS3UIv7mx/++X/APs6w9N0a88T6rHp9jH+8m/8hp/fojroYTnCmueZR8d/s4a98afh7JqekahbW95Z/ZntdOuJdn2/5PnRH/gdf4a+SfH/AIc1PwrH4f0HVbO40/ULOxeee2uYtjxvNM7/APoCV+qFpo9toejaXp9t/wAe8MGyqfxC+G3hr4hRyWfiXQ7LWI4diJJJF88e1P4H+9X2mC5sNCMT8QzTGwxmJlUPyt1FJf7O1CCC38yT/Qf/AB5HrnIE+1x7lr7n+Kf7Hlvquj3Fn4Bnj0zULx7fz/7Vun8mOKPf9z5N26ul+Hn7FXgLw/a6e2vR3PiDVIUTz5JJXS1km/2EX+CuqjiZnnYj2Uz4m+GXwh8R/FTXI7HQ9PkuI0/197J/qLf/AH3r9GPgL8MtM+CelW9nY/6ZInz3V7/HcP8A/Ef3a7ix0bTNA0630zStPt9Ps4fuW1vFsSiCNkgklb+OivV9t8Rz0vc+A+TP2qvC0/hH4lSeOPD/AJthZaxJvkki/wCWd3/H/wABb79YXw7+K0usa3Z2er2eNu+d7m3/ALkab33p/wAAr641/wAK6f4x0C80XVbf7RZ3ibH/APZHT/bWvkbxl8H9W+Da+J7i+xcadLa/YtO1HHySec+x/wDcdU8yvhs0yulN80oe6fu3CfEcMTh/qeIn+9j8P941k8faVqkf2v7fGPOd/wDWfJ8/8f3ql/ty2ukkaC4juNn/ADz+evENYdYbTS7Zo/uQef8A9/Hr1v8AZ50zS9W03xU2oWdnHHYWW/7Z/wAtnDffT+791K+RqZTCEZSgfqLxMYQ945vxB8TLGx8yK2jku7hP+AJXmeuazea5defdvv8A7kf8Cf7tXvGP9lJ4jvF0MySaWkn7iSSun+FHwU1z4qalGtsn2PS0f9/qsn3I/wDc/vtXu4LCQhCPso+8eTj8bSwsJVa8vdN/9mr4WN458ZHUbyP/AIkej7J55f8Ano/8ENfX2ueGdPfWdP1OWP8A4nFtvd5I/wDlpu+XY/8Af2/w1q+APBeleBPDFvpmmW/l6fZ/O/8AfuH/AL7/AO21ECNdXUk7V9fQw3JDlkfz3m2dVcfiJVqXuwHRoyJZq3mSfP5j/wC/T/L8991WXf8Ad+UtO8j5K9HkPkudlSSPy6kjT/WUSR0+OP8AvUxEUcdOkjq0iUj0AQ7PLSmRx1JU3yonzUEEDx1E6fPUvzPUT7aJBErRx/vJKswJ/FTY/wB49SP8iVBqLUD6lZxz/ZvtEf2z7/l+b89TR/vK4rxxaxSaxZyyx+Zvg/8AQXrkxNb2NL2o5S5I8x2vmfu6grg9H8T3OlPIvmSXlmnyTxyffj/20f8A9kruoJ4rqCOWKTzI3+dJKVDF0sTDmpkUpRmS0bKfSPtrc25Saqj02+1KCxSNZZPL3vsSnQSLPB5sUnmRv/y0pKaYhtG+szXPEemaB819eR2/8fl/x/8AfFYnhHx/B4q1L7Gsf2eTyPP/APH/ALn/AHxUSqwhLlO6GBxMqUq8Ye4WfGPiqXwrPpcv7v7HNO6T+Z/c/v1vaNqsGuaVb31tJ5lvNXmnxsvtkmj2a/6x0md//Qa3PgtfS3eh3Fs0nmeS/wAkf/PPdXNTr/7R7M96rlcP7Fjjo/GcV8XvEd5o2paH9kj8yTz7l3/6Zp92s+C+1PxxPb6VBeXPlpvSCPyt/mbv4K6f4haAt94qt5W8v/QEmdPM/wBqtzwHqWleHP37f6PeTbHS3/g/uV83mko/WuaZWElP6lGlA9S0bRl0bTo4FkubiT+OS4+d60PL8uqd14msbVLdZ7j/AEybZst4/vybv9ip7W6+1x+bXZhMRCtDlifJZhgauGnz1TnPiNPs0a3/ANuevHfEesy6bB58Uf2iRP8AlnXq/wAUZ/8ARNPX/bevHdcdXTa1RXp88uWR6WXz5KXNE5z/AIWjcp92ztv+/r1FJ8W9V/hjso/+2VeefEOSXR7XzYJPLkd9lcEniO+/5+JK444DD/ynqyx9X+Y98f4xeIf4ZLeP/tlUD/F7xK//AC+Rx/8AXOJK8M/ty5/iuJKl/tWV/vSSVf1DD/yEf2hX/mPZpPip4ok/5jEn/bOJKrP8RvEc/wB7XL3/AL+15J9ub/npJVyBJ59OkvPM/do+yr+qUYfYJ+vVf5j2Lwj4x1OfVZGudQk1CPZ/q7mV3SszxprMqa/cRLeSRx/I/l/aX/8Ai65j4Xz79ZvP+uH/ALPTPiU/l+Krj/cT/wBArl9lD2vwHL9bq+3+MtPqqyfevP8AyLV7w/aW2oySTt/pEcLp+7/56bq4COeu48AfvNNvG/6bp/6BW9SChH3R18VPl90q313Zx3dxt8uP53/1dPsZIr6eO2to5Li4f7kccVYfkfa/7YufM8v7M+//AK6bn2Vr/Dl/+Kus/wDY3/8AoFXZcgvb+5zDrq6Wxnkinjkt5E/5ZyRbKtWKS6lY3l5F/wAe9sm95JPk/wC+P79W/i9deZrln+8+5B/7PVSxk8jwPqDf340T/vp6iM/c5jH63Pl5jctbvyPCNxKv+rdK5B9YX/nnW1d3Xl+C7hf9xK4vzKuJOGn8Uj9AbrxHq8Ee77ZJ/t1BrOs6rIkdzFeSfJ9//cqzsW78xP79NtUWSx8qX/bSvu/ZQPE9rM4nUtN/5br+8/v06DXL6B4/9MkkjT/ln5tbn2T7Dd+VP/q3rK1HSmsZ9v8Ayzp8gc5tefLqMHnwXEkf/bSooLu5tJI2W4k8xP8AprVHR7v7JJt/5Z1u3dj+7jlX/VvRyBzl1LuXUrHymuJPn/6a1nyPP5Ee6ST7RbPRau0FaE8fnyRyrSIuZes2Pn+XeQfx/fqSxuluoI1b/WJV6OPyHjT/AJZvWffWLWM/mr/q6sDX0793/wBdKnvo1uk/3Kp6Vd+em3/lon3KvfNHPuX/AFdQAWMf+i+U1GmwbILi2b+/V54F8vctNjj/AH8m6g1MzTv9ZIrf6xKtajB5/lsv+shffTJ0+y30bf8ALN0qWCfzE2/8tKkCdNt9Btb/AFb1madu066ktpf9X/BWxafu/wDgdM1KxW+T5f8AWJ9ytSCPUrGDUdOkgvLeO8t3/wCWdxFvT/x6uCuvgD4C1X9/P4Xt45P+naV0/wDQXrtrS+l8jypY6vJdLs2+X+7qJUoT+KJ3YfMcZg9MNVlE+cfin8DNX8OXWj3Pwq0e30+T50vbjzf33+x97+D+9X0Jo9jfQaVp7X0kcl5NAnnyW33POVPn2U6eRXfb5laPh9FnnuNPaT93Mm+DzP8AlnMtcn1aFGftYnqYrOsTmWHp4PFe/wAv2vtFOBPLSRW/v1enj8+COf8Aufu3/wDZKrT+aiSf6PJHJTrHUVkn8po/v/JXcfPHNeJvCMGuP5sUn2e82b/M/wCen+/Xm/ibQ9a8K/8AIT0+SO3f/l4j+eGT/gde0zySxySLLbyeZ9z93R/as/lyQNcSeX/zzrzsTgoVvegfW5XxDiMB+6n78T5uk19bX9//AHPn/wC+ad4+1L+y57e8i8u4t7/Y6eX/AHGr2e+8CeHtVfdPo9t/2z+T/wBBqtH4DW0SzbULPTpNPtkeCCOOLf5H9z71eJUwNWHKfoeE4swU4Sly+/E8f8F6BqvjS+kgtreT7PNA6PcSfcjevZ/CPgqx8F6V5UH7y4m/19zJ9+T/AOwrpdHRUnt/+eaOn7uoL59kkkH9x69jDYKGGlzfaPzzNs/xGZPl+CIRo08mn/7c+yrk/wDy0b++7vRo3lSP57f8sd7/APfKVVeRp441i8yuxO0rs+YabdkVI4Nl9I3/AEzp0f39q0TvBaPJuuPM/wCudUU1WK3fevmSV48s3y/DT5aleJ7sckx9aEZU6UjXng8zy938FZ/ltJB8v8FMj1q1lk/eSyR/9NKsQP58EnlSRyRp/wA866MPmOExf8CrGRyYjKsbhIc1alKJF/t1FrmlQazpUdneW8d5Z3O/fb3EW9JP4KuRwefHI39ypZIN995X/PHYn/fNdstTgpN03zwPlX4g/ss6jq/xDjOkx2WleFJvsyP/AKTveNNn9z/f/gro9A/ZX1PwloEkFt4st4/tN0+/zLHf8iptT+P7/wDHX0W+nRTxySyx/ffen/slR6wi/ZLNV/uO/wD309ccsFS+I+m/1ozLkjT5j5/8JfsqeDPDkkcuo/afEFwn/P78kP8A3wte16NYxQRxwW1vHb26fIkccWxI6ZsX+Kt/SoFgtZLyX/gFXGlCj8J5GLzDF4+XNiZ8xR1WT7JafY1/1m+oLRPIgkWhI/td3JK1W/8AZrpiefUK0ceymvJ5abas3X7uCNqzJP3lXIxJY/8AWVL/AMtJKdBH+7kZqndPLgoAi/jqJ6ld6j+/JQWMgSpXTe+3y6nSPy46H+RKuJEinJ/dqpJ+8ep53rA1nxNZ6P8AJL+8uH+5bx/fk/8AiK5pz5PemWbVonz06f55K88vvHGponm+Zb2caf8ALOP5/wDx9qox6jqezzZdYvfM/wCuteRVzbDwIlXgeoVxPxG1G2tbq3aTzI5LaB3f+5sZ/uf7/wDdqLR/F1zY30a6ncfaLN/+XiT78f8Av/30qLXJHvvEeof7DpB/3ylYYnG0q+F5okSqR9lzGRvX+0Y2j/1c1qj+Z/z0+euz8FzrHocitJ+7tp3T/gH3q46+/ceI4/8Anmlr/wCz1PPfefH5UEf2e3d97xx/36+ewmJ+p1ZSkcdGpye8dVfeMYIPlto/tEn/AD0/grnp/EF9ff6248uP/pnWRPd7Hjgij8y4f/ln/wA8/wDbf/YqWCBoPMaW4+0SP/n5Kyr5hiK3xSHKvOZBqt99l028uZf4ErXsfHnmeAPN0iP/AImFsiQPb/x2/wDt/wC3UWjeHIvE8lxBP/x5wp8//XZvuf8AfP365Pw54Ann+JNnocuoR6feW0+9Lj7/AJm1N6f99V6WDjWo0fav7R9zw5gsLiaVSVX44e9/26Y3hzSpfE+ueVPcSfxz3VzJL8+xfv11OgfFTwj4f1G409fC+o+G9UhfyHkk3z/aE/uP/cf+OtPSvhtLofjuPQdQs5LiPUoJkeSyl8hPszffdKg+O+pQR6/Z6DZ/u7OwRHf+N5Jm/jd/432VNGvGHvH3WKqSzfEUsLSlyUpROO8VeI28W65cam0fl2+zyII/+eaV6h8D7HyNAuLz/lpNPsT/AHFrxh5NibV/dyV9B/C/SpdK8JaXBP8A6x08+SP/AJ57q9bA+/iOeRfE8YYLKoYWkeW/EK7af4y6XYr/AB2s37z/AJ5/P9+vRoPDiweHLO7ij+0ahD/yzuPuf991y+s+FZfEfxUjVbi3jjS1f/Wb98nz163JaqkHmr+7jh+/HJL/AALXz2cVP9qkfLZTSn9Xieb+FbHV9c8TW8tzb/Z7xEffex/8tEb+/wD3P9mvYkg8iPb/AKzZWLaeI4J59trbxyXH8f2eLZ/uVvR/Om5o66cr+CR4PEMeScTzn4qT7JNPX/Yd68l1h69R+Lc//Ey0+L+5B/7PXk+qda9OXxnJhP8Ad4nlvxQjinsbeJv4568pngaCTa1epfE1/wB3p6/7b1wMn7z5WqSpGQj09Hong8t6i31ZBc8yunu/+Jd4Zs4P+Wk3zv8A8CrmLGBr6+t7Zf8Als6JW94xulk1Xyl/1cNZyMZfHynR/CGPf4jvF/6df/Z6rfFB/wDisbj/AHIf/QK7H4ZWP2HR7f8A5ZyTI87/APAq474qfu/GNx/1wh/9Arz+b/aCIy5qpzMEcs7xxRR+ZI/3I469G+Hkbf2HIzfx3X/oNZHhyBdA8K3GrtH/AKY8D7JP975Ero/hzB5fhK3b+/PM9aVpe4aVKnPE460ffofiCX/bhT/x+tD4ZfvPFtv/ALCPWbY/8idrEv8Afuoa0vhP+88Vf7kD0vsDl8Ei58VJ9/iONf7lqlOvv9E8D7f+e08KVU+JT+f4tkiX+5ClXvFXyaHodt/fuv8A0Goj8MYmP2IxItcfy/Cu3+/OlcdvrqPFT+X4f09f787vXIb67Dow3wn6D6VP5kHy/wCsSrj/ACfvFrntNu/InjlX/gddRG8fmfN+8jevtTxxus2K3djHOv8ArIfv1nSQf2rpW7/lpDXTQQf8sm/ylYsEf9j6rJbS/wCrmqyDjnRoHrodAvvP/wBGl/4BTtc0OWOeRfL/AHn365xI5IJN3lyfJUGx1V9ay2j/ADVLY3XkVJo2oxara+VL/wAfCVBfWjQP/wBM6CDYvrFZ7TzYv9Z9+orHbqUEkE/+sSm6VPPGm5o5Ps//AD0qe6tW3/bLb/WVYHPTwS6Vdba17G6W++T/AJaVoz6dLrOleb9nk+T/AKZVyTwT6ddbV/8AIdQVE6pH+wybZf8AV1e8vem5f9W9Z9jfRaxB/wAs/tCf8s6l8+exk2/u/LoLJNVT/RY2rPuo2tfLl8zzI3rXSPf92TzI3qs9ovkSR/vKAIoPKu/9V+7uKuQT+ZJtb/WVleQsfl7o5I/+mlXrXdJ/y0/0hPn/AOuiUEjr61/5bxf8DqXz/LkjZv8AV/x0fbonj2zyeXJVlLWzukjZbi3k3/J5fm/PVkFST/XyMn7ynPP9kuo9v7zZUV1prQfdkj8xP+ecv+sSm6ammXUkjS6hbf8AbOXf/wCg1Miom5qO27gjuYP3f8E//slZjvFA/wD7UqNJ4IL6RYrj7RZv8jyfwf7/APwGs6+1jTNH8W6X4cvryT+1L9Hngt47bemxfvvv+7sqI+57ptyzn7x0d9tfy5/M+/8A+hrWNdSRTySf8tI/+elXrVLadJLaL95I/wA6f79UbHUrG6+2RQRyXEds/kPceV+4kf8Aj8p/49v8VXzEcsyCRNke7zKvQQf2lp15E0f8G9P+A0yTa8m7/lmlb+gWvn3XmrHH/GjyfwfNWVT4TalLkkc9aP5cEbL/ALFN1n/kJXCr/G//AKFWhqMH2GS3jWOOSRN6eXHXMXfjFvL1jV7PS/7Q0fSkhSe9+07HuJt/lSpbp/0z/wBv71ZyqwWrNIUp1HyI6exntrHRtQ/5Z/IieZ/vVy93fyTp5Sfu7etW6u0e1vIl+58mz/gNYDuFr8O4p4jrYit7DCy/df8ApR+x8PZHDCQ9rXj+9I3Raikp7vUElfml2z9EgiF13dKjy0D+bFJ5ciU/zKhlat6VSpQnzQNnBVFyTR03hzXftc8drcx/vH/5afwSba1rHc8kjf8ALT/4quFh/dwzy/7Gz/vqret+NdQOk6fZaOdnijVbqHToLn/nnu+/Ns/v7K/cOGs/ljFHDYn4j8f4l4cjhv8Aa8HH3ftHcajHLavH5sflx03VbGeeeNYo5JI0gSuV0bXP+Lo+MPDltcSXGn6VY2Mn+kyu/wDpLfff5v738Vcd9ul8TftSeKJYLi5k0vw3pyR/ZvtLvB9rk+X7n3f46/QqlQ/NI0D0O0sZb6eOKP8AjrTvpIp/+JfbXEcnk/I8ccv8deYXfj/7VfapFB9oj8N6VIiXuo2UTvPJtf59m3+Df8n/AH8r0/w5oemaNpUn9mW8dvb7N6eX/wAtHb+N/wC+9R8c+Uj4IcxRjRY3kVf4Kl8v9xTI0/ebqjup/k2rXV8BzFOedvu0Rx01EZ5Ktonl/erMsl+4ki/7lSz/ALuOPdUSR/u6J5N/y1fMBB9+pYI99MRKvInkR7qiIEbx/PtqrdSfvKvf6uDc38dYOq30FjBcTzyeXbwpveT/AGK1kREw/FXiP+ykjig8uTUJv9RHJ/6G/wDsV5hqusWehx+beXElxeXPzv8AxzyVq+e19Peanef6y5+f/rmn8CVzmh6dpV1P4kn1m3jvPECT7LXSr2V0+T/Y2/fevz/MMbPET5I/CenleC/tLEcs/giZk/xCs7544p9PuY7d3/1kkvyb1rqE1lY4/wDSY5LP/rp9z/vus/4kyX2leALfSJbOOPT3uk+wyfx28KpuRNn3t/8AeetTSr7+1bWO+aP/AI+YId//AE0dU2O9eNI9LOslwuDoe3oEM91BAkbT/wCsv3+SP+ORP/2K1/DMk92kk99J5l557+fJ/Bv/AP2KyHjXSrqPbH/o7/J/177v/ZGrURNkFxbf8tJnTf8A7mz562py+yfCyl7nKZuv30v2641CKOSO3RE2Sf8APRF+/vT+5Tvt3nxx/Zv3kkyb0/ubP771cu52R9sUfmXD/cj/AM/wU20tfITb/rJH+/J/z0rnlIPsDIIFtI/l/eSP+8eST78j0aa95qX2hYNPufMR9nl/J/F9z/gDf36sybUTc37uOuv8I6G1jJ/adzH5dw6bII/+eaN/f/22rvwOG+s1eX7BvQp88zX8P6Guh6VHZr+8k+/PJ/z0dvv1yvxJ8F3OseXqumf8hC2TZJHH9+RP9j/bWu9TdJJurjPEfjttA8RxwXlvJb6W/wC4eSS2dPLf++j/AHXSvuKkKSpckvhPq8BWq4WvGpQ+I3vB09j/AMIPo99q95JeahNavP8A6Rc/v5Nv30RK5rx34L0Pxj4ck8VaH+7uPI89I44v+PhF/wBj+/Us88XjHzLODT49Q0PY7/bbnfB5c38H2d/vf+y1gfCvUl+G19qH9qx3smqPao9rZeV8n8fz76+brwlCXvfAe7QxnJVliVLlkZ/wy+HLajJb65qH/Hn9+C2/juP9t/8AYr2eD/X/AD1578Mk1CBLiznuI5LeHfP5ccX+reR/ub67+B/nr3sByTpRlE8nNsynmVf2k5+59k8t1HX4tD8Y3Fy0n7uG1Sfy/wCOT53puufEKCC0t4rzVLmz87/ln5Xzxo333rK8TO0njSSD7PHcf8S5J0j/AOej73+SuRtfBer+Ktf0/wC0xyfPv/d/cSTbXyWZRhPFS5j6HCS5MLS5Tt/B2ua1HqscVtqkdxvfZBcxxfJsr35PnT5v9ZXC+HPDjeEp7PT4LiPy5k3wSeVs8v8A+Lrs7TzYINssnmbK3y6pPn9n9g+bzqjBx9tz++eWfFt/+KjjX+5AleW6rJXo3xUn3+Lbj/YRErzTUZK9T7ZzUP4MTyn4ov8A6dp6/wCw9cPvrofivqTQeI7OLy/uWv8A7PXKx3Sv92kRIsvtk+9VGeDy6n8+nb6CTR8Dwb9Yknb/AFdtA7/8D+6lUXkbVdY8pf8AWTT7K3NK/wCJV4V1C8X/AFly+xP9xf8A7Oqfw9sWuvE9uzx/u4UeesuYw5velI9i0B1j1iPT4v4LV3/4AvyVwHxNtGvviF9mi/1kyQpXWeBJ/wC0fihrH/POGx8hP+A1DqWjtqPxXvJ/+WcMEKJ/vtXmxl+9MY+57xgfEK++w6dpelRfu9/79/8AcX5ErsfACeX4H0tv76TP/wCh15T40vm1nxPqE8X/AB7o/kQf7i/LXr/hGDyPAGlq3/Pk7/8AodbVPgLl8J5va/u/htqDf39RhrQ+EH/Ix3Df3LWqnkMnwr8r935k2op/7PV74TwSwarqErf88E/9Do5vcLqS9yRB4u/0vx/Iq/30rV8Yyf6d4ftv7iPJWZJaNd/EK4n8zzPn/wDZK0PFUe/xjbssn7u2tdnl/wC9RH44mP8AKZXjyfy7XR4v9h3rk/MrrPHECz6jbq38ECVz/wBhjrp5jqoy9w+34JPLfbXUaHIs/wC4b/WfwVg31p5fzrTrG6ZHjavtjzD0Gxk8z5W/1iVW1nTfPg81f9ZDUVpP/aMHnxf6xPv1tabtvvl8z95VEnjGnQS+LfiN/wAI4viTXriPw3om/WJPtzo93c3H+qf5fubfvqiVx3jzX18F/EaSXUNQ1XVNP8MeDEe++zb53vJmm+SZ037d6om9nruPAnhXXPCvxG+IHiXU9Pk0+PxDqNs9rHcbP+PONNqJ8r/fWsr4hfC/XPE2jfEC+ttL+0ap4q1ixtfs8cqb49FhdN/z79vzbN9YHoQIJ/ibpXhnXLOxlj1G4kme0TzLKJNlu92+y337v73369N0fxVpniq6j0+xt728kfUZtLe9ji/0WO5jTc//AABfub/71eJeP/h74vj8d+KNX0rw3/aGlza3oWqWtxHcoiSW1qm17ZN3zb1/9Bre+Ff/AAlHw90fxJosFnH5kM+o3Wl6j9pREv3uHeWJNn3k2u/zb6XMOVOBg/8ACzbPQ/HHjzx/qEeq3mhw6jbeFtOstO+dN/3JZtjPt3s/yf3q+h9HnVL7yP8AbrzfR/hXLdwfC+2a3srjS/DfnaprEfmp+81Rk/12z+Pb/DWh8ULXxLB4L1hfB1n9s8QXiPa2sclykP2fzPvzO7f7FXEipGE+U4BNVl1yx+Imq6Rqmo/254k1hLHwnZR3MyfZ5o/vvF/Cif3q9Z8Tz20ljHpGoXF7eaxNp32q6/s6VEeNIf8AW3O/+BN6fL/e+7XE6V4H1d/h74D8BRWcen6PpTw32qareypv85fndIkV23uz/wAdafjzwV4sk1z4qahoel/bJPElrZ2unXH2lP3dov8ArYUT+/8APJUm2hmT/FCz0e68Fyrpeq3Enie1murGP9yj/u03bHTf8nmfw/8AXSvQfAHjHT/ip4K0fxHY28mnx6lB5/2e5+d7f59ux9v3/uVjeJvh5P4g8T6Xqa2dtbyeHvDU1jo/+kps+3TJs2f8BT+OuJ8HWPir4SaH8L/DUuhxxx+Q+napJHc73tHWHcjpt+V0Z/M3URkEqcJx909S8XeNbH4beFdQ1zV7OS4t7PYnl2/yPI8j7U2bqt2Pi3StV1+80z7Hc6fHZ6WmqT3skvyRwt/fT7yf7P8AerP1Xw5F8TZ/C9teSR/2PZ6j/aOox+bseTy/9UiJ/H89c1a6V4h8CX3xA1rVbfTrzxR4t1F7XS7bzfOS7+Tbbw7F+4mzzN1VKRFOnDlOg07xHLrGpeF7ODR7j7P4kgmurWT7ciPHbR/8tpUZPk3J8/yVzFj4/ttV1zw/PZ6PHcR3+sTeHdO1GS5dJ7hF+a4fZ/z7rs+X+Ld81bnw5vvtyah4evvD9x4X8aWGgfZftNzc/akjtpPlTyn/AIE31Rsfhd4hgvvhnqFzJotnZ+EtOuYJ7b7T/q5mTb52/wDj3J/3zUSNuWEC9o/xCvLvxH4k0Gfw/ZSahomv2mnP/pL/AOkWNwm9LlP9v/Yq38ULG2/sfS9FsdY+x3mt30Nq8kf344d/z7Nv977lN06xi1H4ha5rjSRyW72ttAnl/Oklyqff3/8ATNH/APIlS+Kn0i0+JPgu+16SOzt7a1u/stzJ/qN+z7jv/A7fw100zjr8n2DzvWPN8Mp8ZLOx0+9vNPSe2/s7TtOi3vJ5iItx5X+99/8A3qP2bE8C/ZfEGn+DtPudLvLCdE1GyuJXd4/7n3q9W8M30HgTQ49X1f8A4+NVvt7/AGaL/j3hb7m+uqg07T31XWNatvs1v9sSGDzI4tj3G3+N6uRzHmvxegg1XQND0XTLi50u48Q6omnPJZfO/k7N0v8AuUzxVa2194/1TV7G4uY9U8GeGntXvbmNNkaTJvSZE+7v+TZs/wCuddNY6Mt94q8P6r/aH2f+x/tKPb+VveTzP40f+Cp4PDEFjH4kilvPtkniG+8++kktvk+zfd8nZ/ufx1yVInpUqkIQOHtfGPiqPw58N9PWOOP4geJ0R57iSJES3tl+aW58pfl37PkX/aq94j8a614f8HfEzXpdQt/7DsP3Hh25jiT/AEd4/ldH+T7/AJvyV1mo+BFj8f6P4hi1y4t7jStOfTk8u2R/tFtJ/Gn9x6o/8Kk0zUvhlceCb7VL280v+0U1R5I4kR5EV92z/wCKeo5Z/EXzQOa8Oar4s1H4m/DPSNQ1S5k87QJtU1vTvKTyJEb7jv8A7e/7tb2h6b4s8R6Bb3Nzqmo6f4wm150k06yk2QaZp0L/ADo6fd+ZPn3v95qvWmlJ4c8ceIPHUEd7rGqPpaQJosezZJ5P3Nj/AHv+AVR0bR/EPhXWdD/sHxxe+JPD+pO91qmlXMe+CwhZN7ukv3vv/Iqfe/2awl8XvGsZQ5OaJ23ieeCfXNPubb/j3mTz/wDb/wBuvK7HQ7zwPoen+CZZI7yz/tG71T7bHL88ltv3xJKn8Ds7/wDkOvW9632lW95L/wAsd6fu/wDa+5XDazptnpUFw9tb+XcX8/2q6uJJN81w+zb87/8AsleJntSWHy2rVj9k9nI6cK2ZUoyI8/uYF/vo1ZUlaTSf6TAv+xWU9fzhXd9T93oIbJUD/eNPkkqKuWJ6ERr1BJJTnqvO/wAlbHRGJJNII7FF/vPv/wDZan0DVrbR9Us9Ru4/Mjs3efpv8v5P4KpXz/v9v9xNlVPP8t/lr18FiZ4bEwlH7Jz4jDRxOGnTl9otfA+C+gtdc8ceI7f+y7zxDqL6xPb3P37e0j3tEjp/fb+5WB+y9ps/ifSvFniCf/kMeIdbmnn8z5HjhX7nyf8AA69i0a7nkguLnzPvwfPJ/vVv6PPLYwSXkv7yR/kTzK/pOm/aKEz+X60vZynSkeUaVY/8Id4A1DT9It5LzXJp5rVLKP53jm+4m/8A3fvs9d/oelS+GfCuj6NL/pH2aBEe4/56P/H/AOP1oXesyvdSbY4/MdPnk8r/AFlVNVvmk+Zv3cldtOPIedUlzmddTrG+ys/5p5Ke+6eSrsFpQQRpB5abqP8AWSVZf92m2qyfu0oAdI/kR7VqCP56a7+Y9SQJ+8oAtQQeZVny98n/AEzSn/8AHrBu/wCWj0x/3EH/AE0eto+4RIrX09YbwLfSeXLHHJG/345KvXT76LWCsizMn8K6RdQSRS6fb/On/PKvHfib4V1fw5r8fiyCOO8t7bY8/wBnl2P8vyb3/ubv9j+KvdXSV547aDy5Lyb7nmf8s0/jd68f+KH2nxVqPhfw5HceXb388zvcR/ckSP5UfZXgY+OH5Jc3xn0+TyxFOrH2fwSOFuvFTfEPVdP0qf7P4f0uadPPk8153/2N7tXoniPQ4vB2lSXkuqW8lnbJ/q5Pkn2f7H9+uZ+KHw20rwz4Vj1DSo5I/JdEn8yXf5iN/HXC6V4K1PUbGznluLe3s3/f+ZJLv/4Bs+9XzFGpS5JRqRPos+wmHrQpSq1eWB3Hh/X7PxjJqFnFHJHIn/LOT/lojVpx6lskvJZ/3f2ZET/rpWd4L8KwaVHcXnl+Zcf8/snyP/uIn/xVar+R58kX+sk373rm5uSPun5XjY4X6xKOG+EbaRy/6+f/AI+Jv/Iaf3Kddebsjlik8uNPv/ut/wAlTybY/vV03hjwlI7x3epx+XGnzwWUn/ob/wDxFaYTDSxM+WJhSpSnIm8OeFWjkjvtQ8uSRPngt4/uf77/AO3/AOg1v6zqq6NY/aZ45JI9+zy4/nf5qv1m6/atqWj3kS/6xE3p/vrX3EaEcLR5aB6/LyfCVIPHGn/xR3Nv/wBdIv8A4mrN3faV4q0240/7ZHJHcp5bx/x/N/sNXAb9/wB2q3nwXzyRNH+8T/lnJ9+vnI5xLarE4o4ucGelazdLo2jySr+88lNieZ/3yleYTyM99unk8yT/AF88n/PR6s32uX0ejSQSSSXFujpJ+8+d49v/AKGlVEjW6kuFn8u4jdE/3JK5cfi/rPL7P4QxFXnO1+HqL9l1CVZPMkd03x/88/krrY/3nmbf7j1574Y1WLQ4NUlb/VokOyOP/lo/3dlZd9rl9rCXjXN5J5ex/wDR7f5Ejr26GNpYbDwK9tCFIm1HQNV1XxpbtBcWWn6XDap58kkj77h/7ny/cSu9vr5p9Kt7a5+xSXiPv+0R/J9ntv8AYrx3QPGLeHJ7zSl0v926Jsvb2XyLX7n3P72+q0H/AAkfiqSRbm8k8tHd0uY4v738D/8ATL/Yr5jGzlWqyqn3mCxFKGEjVqH0Bp0GmQeXctJH5ifckuJfnqe78VaRafL/AGhHJ/1z+evK7XTVgg2tJ5kn8cknz/PVa+2weZtk/eUQzWVOPJGJ8FiZ+3rSkQeO9Si1LxHqFzFJ5kbv8lcFqUlb99P5nzVzl9XvUpc8OaR79L4InhnxYnZ/Fuz+5AlcjHurpfiVJ5njXUP9jYn/AI5XOJHVnJP4iePdUn8FKlaGjWv27VbOD++6VBzm5r/+g6Ppen/3E+f/AH/vVq/DlFtINQvm/wBWn/stc94mu/t2s3DVuRv/AGb4H2r/AKyb5P8AvqsZGcvhNr4JTyz+MdQn/wCWk1q7v/wJ66zxjdRaO+uX0f8ArE+RP99k2JXHfBp9nia4b/p1q18VNS3332Ff7/nv/wCyVwf8veYqXv8Aunnfl17vpUHkeCrNf7mnf+yV4j5fyV75OnkeEtv9zTv/AGSnUkXUPMruD/i3mn7v+fpP/QKl8AfuH1Bv9hKk1WPy/Amlr/03T/0Cm+Ef3EF43+5SCp8IaHB5/ia4apdV/wBK8Y3jf7iVc8FQeZqtxL/t1Tsf9K8R3Ev9+etKfxmMjM8VfPrlx/sfJWPsrW1n95qt43+29U9lXKXvnTT+A++dc0pUn82L/VvXI6j5VjPH5txHb7/ueZLs8yuq8T+I7bw54c1C51OSOP7MnyRyf8tH/gT/AIFX56/Em+1XxN4juL7XLiS4vJn/AOAR/wDXL+4lfd1KnIclOlzn3roesNYz12Lp+7juoP3kb/PXyv8As5/Em88VaBcaVqtx9o1jR9ieZJ9+4tm+47/7a/cavo7wjri+ZHbT/wCrerjLnFKPIbk8C6zB5Df6z+CsXTZGsZ/sdz+7j31v3Vp9kffHUGo2P9q2n2mL/j4T79WREytS0eD+0vPnj/0jyHgguPNf7jPudNn3fv1y+paU1q+6u0tZ1uoPs0//AACSorqx+1RyK3+sSoLOX0bVZbGeNlrs/wB1rlr5sf8ArP4464q+sWtHq3o+qy2M+5JKOYDRngltJ619K1lY/llq48dt4gtfNi/d3H/POsCS1aB9tAHTXVis8Hnwf6yqsiRa5ax208ccd5Cjokn8exv4KraVqssH7r/lnWrfWKzp9pg/1lWScg8E+j3e7/VyJXTI+n+MbGOz1C3juJEdJ08z/lm6/cdH+8j1P5EWuQSLL/x8JXLz2M+lXXy/u9lBRtR6cvhy7uJ7O3jjkm/18n8dxt/vu3zPWm8cGq2NxF9njuLeZNk9lcfOkiN/A9VbHWV1WDyrn/Wf89Kb5E9i+5f3dAEV3pttBYxrp9nHp8dsmxLa3i2JHTp9upWO793J/wBM5P761p2k8V9/0zk/jj/56VA+lSweY0X7yP8A551QDrS7a+gjb/lolSz7n+Zaz4PN02f5v3e/5610nXZHKv8AHUxlzhKJnvY/v/NWpHj3v8tWp4Nj7l/1b1AifPRKQG5aWv8Aatj5H+suLb7n+5/H/wB81nee1jJ8tXtKnltbu3ni/gep9csYnu/Pto/3c37/AMuuOWI9jV5ZfCbcvPHmMqS0+yT+bFJ5cifOkkdR3V9PdyfvbiTy3+/V54FeDd/y0h/9ArOupFkfctdJBPoEDT6beWLf6x03/wDA4/nrlfFknmRJt/gro9Ku/wCzdZt5/wDlnvRHj/2PuVleLtN+y2N5Av8ArLaevnM/p+2y2vTj/KfTZDUhRx9CUv5jm55tlxG3+5VK5+SWRf8AbqWZ/MSBv9iq9/8A656/m+S5z+hKUdSHfTHfFNd1qB5P7tY8p6EYhJJvqKA75493+r+/TZXqFH2Ws7f7Gz/vqumnH3jo5fdIZ5977m/j+eqkk9E8lUYP9LvreBf9ZM6J/wB9Vvh4c9dDqe5TZ7loFq0+j28S/wCsm8lP++U3Vp318sabV/1cPyJ/v0/fFpWlW8UX+sf5ErJnni/56fu0r+nMPHkpwifybi5c9ecgg+TzJWrNvp/Pkqee6af5VotLTzPmau084ZaWrVovtgjpn2uCD5aqX18sifN/37oAY8n7jzW/4BVR35+Wmee0/wB7/v3UqRtJUFBBHV6xj/eVFHGskm1auT/uH8pf9Z/0zpxiTId8k8+5v9WlUb668x6nup1gj8pf+B1mu9VKQRiEce+raR1FBT/m/hrHmL5Tx/x3471D4e31vqDafcySX6TQPJ/zzT+PYn/oNcnqWuWOm/E3w3cwXHmafCkP7z+CPzP8/N/tV6l8UJ/PtNPs4JI47x3d/Mki3+Wmza//AH1Xh/xNvoIJNPsYI/8ASIU3ySf880/uf+z18JmFP2WI5YyPssrzGEqtLDcvvHdfH7XFsfDlvo3/AC8X7o//AFzSP/4p6wfh7Gz6Bb+b+8uE+SCP/nmn+5/7PXIT+GG1XwzHrUV5c3lwibLrzJd/l7f7n+wtdp4ful8TWMeoW0cdvrFmnkfu/wDP3GrzP7pOf4mOKwvJS+zL3v7p0s8myDyF/wBX/HWZdv5msSLB+8khtU/d/wDA62o9A1rVfscUFnHHJebNlxJL/ose75/+B/7lT+NNGsdDns4rb/WWd09rPJJ9+SGZN6O/9/565JVo8/IfDUcBVnGU5GDYpBPP/aEElzHeJ8n+tf8Ad/8AAP4K1YNZ1W1j/dapc/8AbT5//QqynsVku42ik+x3j/8AkTb/AH0/jpyX37/yJ4/s9x/zz/gk/wBx67qVarR+CRw+0mvhOltfHGpwf6+3t7z/AK5/uH/9mWul8P8Aiqz1x5Iljkt7iFN7+ZF8n/ff3a88undI5Gij8yTZ8kf+3VmeeW606Oxl8uPT0/5co/uSP/ff++9exhs2lD+PI6KWJ/mLmv6b/Y2q3EX/AC7v+/g/3P4/++axZI4tRgjlXzI5PvpJ9x466jSp28QadJoc9x/pEP7+1kk/5aIv8D/7tYc8csE8kEsfl3CffjrhxtOL/f0vgkRWj/y9iZ7332WCTzY/9Ih+fy4/+Wn+5VfTvNsZP3sflxzf+h1fng8xPlk8uRPuSVB5n26CSJv3cn3H/wB+vJOYr3ck8j3Ett+88lNn2f8A56P96m755I7z7N/q3g+eST/lm/8A7PUdrO12kkSyeXJM77/+maVqQIvkSQLH99NiRx11R558sCZS93lLnw91HQ5/D+sW2qyeZHcvsnjuI/n/ALnzp/crtLrQ1jk/s9byOTZs3yW/yJH/AHN9eW6BoG+DxZ5/l+ZNOkD2/lPvt9qfJVnwra65o88izyf6O6bE8v8A2f76f36zqe5KXMfpVOph6OCjGr/KdLdRraTyLFJ5kaf8tP8AnpWDrE7fZZGWtd5P3e2srVbTzLWTbXmLc+H9zn90526euevq2rv+7WLdV97S+A+iWx4D44n8/wAY6o39yfZWLHWj4j/f+I9Ul/6bvVNEqDhl8RKldH4Oj8ie8vG/5YwfJ/vtWGkddBa7rHwrI3/LS8k/8cX5ajmMZGUiNfXW3/ns9dD4mdU+x2a/6tPnrP0C18zUY/8AY+epNSfz9SuG/wCAVjIX2zqvhJA39sXkv/LNINlQfEL5/FVx/uJXTfDmx+w6dHL/AMtJt71geP03+Krhv9hK55fGTGXPVOV2fu6961xPL8OXn+xY/wDsleJxwV7h4t/d6Nqi/wBy12VzVJF1Dz7xGmzwrpcX+3/7JWfofyWNxu/v1ueLYNmj6ev+3/7JWLapssdv9+SlzEfYNrwWmy0uJ/8Afes7wwm++3f7e+tjSk+y+GLiX++j1maHHs+0N/cgeumn8RL+0YM/zzyN/fkpvkVbSD5Kd9nrLmO2B2fif4oS/HC+ki0qOS4t9Hf/AEG3j+/cf9Nv9t2/hr2PTv2ZfDniPwjbt4hjvf8AhINnnvJbS7Ps+7+BP7+3+KvmD9jvxB/ZXxes4vs8cnnWr/vJP+We35/kr7bu7uDwPB4g8S6HH/aEdz/p19ZXNzsSN1/uf3K+trVZT909nBYaHJ7WR8+aH8Lv+Fa/HPT7OxuPtFneaPM7+X/7Olez2rtaT1zHwkupfiF8UPEmuTx/6P8A2cn9nSf880Z/9S/+3/HXoepaVv8AmWvRoe5D3jxMTyTq+4dV4c1ldStfIn/1lTyf6DPuik+/XD6Vdy2M+2u6sbr+2YPK/wCXhK6Tg5StqulLH/pMH+rf/wAh1BHP5km5v9Z/HWhBO1jJJFP/AKt6g1LTvI/exfvI6AM27sVnjkWWP7lc5dWLWL7WrroP3/7pv4/kSo7uxW+g2t/rP/Z6AMDTtRa0k3LJ+8rrYPI8QQf887hP+edcXPataSVasbtoJI5Vk8uRKC+U157RrV9rf6yrljfNaPVmxvoPEEflT/u7j/npVG7sZbV/Kagg3I4Fu38+L93J/wBM6dfWv26PbLH/ANtKxtN1FrWTdXSwXcWpR7ov9Z/zzqwOOvtOlsX3LWno2s+Yn2a5/wBXWzPAsafvf3kdc/quj+R+9i/eR1BqaF3YtB8y/u/7lRWPi37dJcRW1nJeSQv5DyfcTev8HzVR03XJbH91L+8jqPUtKtp9V+2Rahe29vf/AH7e2l2eZMv+783zJWc5ci5j0MBRpVpyjVOs1WxudUtLif8A0eONETyPM+f565WD+1bWP/WadcSJ9+OOV08z/wBCroYLqKxT+xYtPk8tPne5k/1G/wD4F/HUWo2N4nlyxafZXEb/APLTzU/+Ir57LsXSm5xcv8J6NSkv5SCC+nun2y28lvJ/y0tpP/Q0f+NKvQeb/wA86wbuCfSnjvF0+S32fI8ccv7jY3/oFM1zxPqGjQRtFZ28nnSbE/0nf/6DX0Eq0YQ5pHM8uq1ZR9jH4jqo5H8yP93VzSrpr6xuLFf+Pj79r5fz/PXNaPJLPPbtqHmXH9/+CGP/AOLroNS1ix02xkax/eSQp8kdv/s14mMxs4ThTjS5uY0p4Lknyc3vFS0up5PLeeOOPenlvHVW7tWgk2/3Kf8Aa5ZLGPVWt47OO8+d45Pvxv8Ax/JVPXNzpZ6r+8/0Z/In/g+Rq9eFTn945sRhOSrKJWknaDVfsf8Aq96b0k/gk/vp/v1V+I2gXnib+z5bHVJLOTek7/3Lj+B0erl9JbXSeU15HHInzpJ5v+rdaswX39pabbyeX5ciO6P/ANM6U4e0XJMTpuNNTicFfRtYZhk/dyQu6VSurgOyMP7ldd44sftdjJfQfvJE2O/+592uJkl2QQN2dK/nXO8tnluLnD7J/QmSYyOY4WFX7RG8mz71QSTUTyf3apyT/wB2vn4n10Ijnm31HdT7LaOP+/8APVaSRn+WquqXapdSKn8Hyf8AfNdMC32I7qf5K2fhlpTax4mjl8vzI7b5/wDgf8Fci88t1PHBBH5kj/Ikde9+BPDP/CK6HZ2v/L5cv88n/odfY8OZbPE4r2svgifHcVZpDAYKVKPxzNzUZ/3+3/lnbfuE8us2eT95WhInn3Ukrf6uq08kUHzN+8kr90pH821Z3mQRp5fzy0zzJbr5Yv3cdP8AIaT95P8Au465Wx8RraaPrGof8u8N1eT/APAI/wD9ir5uQxLeleIF1KC8lWP93DdTWqSf89PL+Xf/AN90fNO9cj8L76C68I6fZ/aI5NQhgS6vo/443uP3qb/97fXoNrBsj/36iMucogSSCCTb5kfmfc8vzfn31Z8tpPvV5d4Oni1n4jbpZI/Mm+16x5f/AD03fuLf/vmJJH/7aV6ppV1FfXd5tj/d2b+R5n/PR/40/wCA1MZc4FmOPyI93/LSnf8AHpH5v/LR6l+5H5stZV9dtPJ81dHNyC+Mgnk30QR76bH+8q3BHsjrI0Dy6a/+zUlR/wCsk21AHkXie+ub7xHcMsflx79iSSf88V+T5P8AeeuQ1/wPBrl1JeT3Ekdx9xPL+5srr7q6W6nvL6WT/XTu/wD3y+1K0NK8MahrP73y/sdv/wA9LiL/ANASvgKsZ4nES9nE4qdatDEe0oHI+GEgg037NbWf9nyJJsey+++//wBno0Pw4vhHxbpcV5byR6fryfuLfzdn3vuI/wDc2vW98KNVXXJ9Q1Cz0/7Pqmmz70k83f8AaE+58/8Ac/4BWZ8RvFX9o+O/C9msckkmm3Sb/L/6aTb9n/Aa4q9KrRl/dPusuyycJSnUlzc/xRPVPI1Oxn0/T4rf93pSO8H/AE9p9zZ/sOqV4zrni2LW/i34kvp5JP8AhH9HtXT7PcRbPMmaH+5/f317JfeKvP1+SWxj+0Run2WCSOJ/+Pn7+z/gKV8uazqMsfgTXNTb/mYdbmRJP+ekMP8AcrxsFH3+c5K0vZ8qRofDzUtQ8T6/ca1fSfu7OD5/L+59z7n/AAKu6sfNu9Kt11COOS4f7/8AcrK+F/ge+u/AFm1t5ccmpX2zy5P+XhF+d/8Ac21ueQ0byK3mfI7/APodezLkPmcXhpQpe1kNjtLmB/3Fx5kf/PO4/wDi6cmor5/kSx/Z7j/nnJ/y0/3H/jpuq3y6NpV5ef8APFKlngju4PKl/ef/ABdYHik32prG6t7yL/WWz7//AIv/AMcru9Y0e28R2sdzFH/pGzfBJ5uzzE/uP/sV5zaSSx+ZFPJ5mz/l5/56J/8AF10/hXxjp1jo32aeSSSS2fYnlxb/AJP4K9/LKkPeoVfhPQw8vszOfSD7J5kHl/Z5Ef54/wDbqCeD9/HOv+sT5H/6aJW94j1+21z5l0+SO4T7lzJLsf8A4Gn8dc488sFpJ58kf2zY7/u/uV5eJpwpz9yXMc1SMOf3SjBA2lRyf8s9773uJK39DvrzSrS8ns9Q++m/zPKR6rpHsgjX/YprwLBY6hPFJHbybP8AgEn+/SoVJQlzROfm5H7pjfDnxpPB401yLWdQt47e8unf95F/rNqJv/3K7e+8QW3iC6uLzT4/s9n9z7PcfJPv/v7K8w8FaA2o+I9Q1C8t/Lj+fZ5ku/5/u/8Ajtdinh+203UZLyCSTzH/AOWcnz1zYmUZz5pH2mKxNKeBjH7ZeknZ/vVWunbyJFpz7qa7/uJG/wBiueG581A5C7rFuq2Lusa+fYkj/wByvuIbH0q2Pnm++fUbhv787/8AodEcdS/6x91Solcx50hmz93XR+I0+yfY7H/n2gTf/v1R8P2P2vVbOJv9Xv3v/uL89S6lO19fXE/996kwL2h/uLW4uagsbXz544v771cf9xpVvB/fqz4cg/0uSdv9XClYf3R/3jttDul/tz7Mv+rhtawPGn7zxHcf7iVP4HnafXLyVv44/wD2ejxin/E/k/20SuapL3wpR5JmNaQeZdxr/tpXr/jH/jx1T/c2V5XpUG/UbNf+m6f+h16z4xj32Oof7bp/6HXOFT4jkPGKeXBp6/79c4/+ojWuq8Y/8ua/7D1zD/vLuOL/AGKC4/CdBdfuPCu3+/srNsf3elag3+xsrV1/5NOs4lqjBHs0C4/23RK64nN9kytlO2VP5dPSCuE9I5f9nfSpbT4qRzwR/wDHtZTf5/4FXrHjH4yy6brMngW+juI9Pv8A5769uItjybv9Uny/wL/E9dtpvwr0XQNHjXSrfy5Jvv3EnzvI6/368k+KHwh1zxVd2ep21xbSapC/2WeP/nom/wD129v7v9yvtvZ+/wAx9nLAVaOClTifXvwd8KweEfAGl2fl+XJcp9qeT/bb/wCwrpdc03ZH56x/f+/VPwjfQXWh2emLJ+8s4EgT/cVNldDA/wBugktpf9ZXr8p+ey3PPbux3/PT9NvpbSf/AJ5yJW9faa1pP5UtY19YtHJ/00SgDs/Mg1y181f9Z/HUFrP5H7if/V1zWjalLaz/APTSuujjg1WDzYv3clWQZt9Y/ZH3Rf6t6Y/7+Pz1/wBYn36vJJ5En2O7/wBXVa+tJbGf/pn/AAUARX1rFdQbq5y+02W1fdXX2M8U7+VL+7pt9pux9rf6uoL5ji452g+Za6bSvEcV2n2W+/4BJWPqOlNB8yx1lf8AkOSgo6++05oP3q/vI3/5aVWgu5bSTcv7usqDxxbeGLGRtauI7fS0+/Jcy7Ej/wCB1s6VfaR4x0r+0/DmqW2saf8A89LeXf5f+/VXL9m2rnR6brEV8nly/wCsqeS0Xy/3X+rrjvmgetzStf8ALj2y0+YyK2o6OsnzRVh30FykH7iTy7iGTfBJ/wA83X7leifurpPNi/eVlX2lRSfe/jpSj7T3C6VSUJ80TFsfEf8Ab+lfab64j0v7Snz/AHP9Hdfvpvap5Lu2gtJPK1i5uI5n/wBZbfOm9f7m1Kyn8FWMGo/2hPp8dxcP/wAtJPn/APHK2oNYa18yL/lm/wDyzr5/6t7HERpxifQyr0uTmiEF9Z3f7tdUuY9/yfvIv/ikpyQSxwbl+xfufk+0/wDPSr0ccF9Hugk/eVR/s6CC6knls45JP45PKr2+U544yP2hr7bv5fMk1T/pnH8kFWUgn/5+PLj/AOfe3+RP++6vJdQXce1f3clS7Gq+U4pYv+WI7RkifzLaeSOOOb/nn/yzrzf4h+APEviPXLPTNP1CPT9DmR0vriOX/So3/wCWTpu/u/7FehyWsX3quTwLqVrHcxfu5IfkeolHkIjXmYMdq1p5cEskkmz5P3n/AC021PY6PBvvGij8uOZN7xx/31q3dbp/LnWSPzH+/wCZ/fptjpzQX0c89x9ojR/9X9xKJG1KpL7Uin5bXdjtg8vy/nTzJPuf/Z153428NNpFvHc2n7yz8x9//TOvVZIGje8ib/li/wAn/oFZkif6LtavBzTK6Wa0vZ1D38rzirlWI9pT+A8Ja9Ciq1xfZFeoa/8ACjTdStfPsbz+y7x/+WckW+CT/wCIrxTUrHV7DxN/wjzafcSam7/u44/n8z/b3/3K/F8XkGLwc+VxP3vK89wOYw5qcveNW1u0F15rf6uFHnf/AIDWDPdS3bxrF+8kf/nn/fau/wBK+DviGexuPt0lvp/nbE/1u/5P4/u16D4S+HOi+Cn8+D/TNQ2fPe3H3/8AgCfwV6uA4axWJcYzjynl5lxVgMvhKUJc8/7ph/DL4XS6V5eoanH/AMTB/uR/8+6f/F16XAkSXXn/APLOFP3dMkn8u12r/rLn/wBAqWOOKCxuJW/2Er9fweX0svpewpH4NmGZYjM6ssTX+Iyp/Nn+VarSeVax7m/1lOvtZVE2rXPT3Us8lerI8PlLV3qSzz7mkrxrxHqLR/AjUJY5P9I1LfAn+/cXOyvUrqBoNNvLlv8AljA7/wDfKV5XfIsng74P6U3/AC/30N9P/wBcbdHuHrmqSKN/4NWMX2rxpfL5nlvrb2MH+5awpFXpGpbvsNxt8zzNmxP99q5X4Gaa1p8K9HvJ/wDj41V5tUf/ALbTO9Wfi34tXwX4E1jVf+WkNq7p/v8A3U/8feiPuQA4XwXqUHh/R/GHj9Y/M/f/ANl6PH/z08v91Eif7z17F4S8OXPhzw/p+n3Nx5lxCm+6k/56TN88r/8AfdfP/gCSd/i34L+G99ef8S/w3pcOqPZeV/x8aj5Pmvv/AN3z6+idV1VU/dRyeZJRh5e7zEDdSvl+6v8ABWZvqKPdJ8zVPBGz1tzGnKSwR7/mq181IlSolSaEUm6o33b6nn+/tqDy6AMXR/CWmaH80EfmSf8APS4+d/8AgFaaRtPJuqd/9WKkjTYm3+/WEYQh8IbHlPiP4SavY6/cav4T1SPS/tP34/N2eW7ff/vb0/2K5OTwXc6BqNxPqtxJcapc/wDL79/y/wC+/wDv179dyLGlZ0GnT6rPtgt5Lj/rnFvry8Xlsa8eWMuU+my7OpYaX72HMeYeNdY1N/AmseJdTuPs8dhp0yWtvbb08x2+Xe/+9XhPjFJbWHw54a/5Z6Pp0KSRx/8APab96/8AwP56+q/i38IfGPjDwxp+h6boF5cR3mo2326T5E8u2jfc/wB6vOdK/ZY+J+reNP7T1fwxJBb3Oo+fP/pMP7uHf/v15UstpYaEYUo+8ebi8TLFT9yPLE2vhzatY+J7fTGt/s9vpWlw2ryRyb0+2SfvX/4H5VdD4q8JWM8nm2PmW+qXL/JHH9yR/wCN3St7QPg94z0bwjeXl9ocn9v3l9Nqk9vHKj/Pv+RPl/6ZfJVz+x7vR55LzV4/sdx5fz+Z9y3Rf4P/AIquDG4R4fl5T18JyYml7KrE8W8W+FdXfwdeTtb2/wBn2I7/AL359m/+5V610qV/DNnq9zcW9vbzImyOP53kdv4P7ta/jj4jeGvCuh65Z6rqHl/JNsj8re8nmfcT/gVeT+DtS8R+LdK0dZ/+JP4bs9/kR/8AL1cbn+f/AHErrlRw9GlGR8bjqNKhVlyxOs+yRQWskuofaby4T50kj+5/uPF/7PV7y2SONmj8uN/uVGl8v27bBH9o2P8AP/cjrQ8TWrT6rJ5skklu/wA/2f8Agry5e/HmMo4b22Dq4mX2eX/yYxftTXcnlWf/AIEfwR//ABdSpa2fn29nc3Hl29y/+lXEn3/JX53/APiKcjsl1IreX9nRE2f+z12Oh+HIHsbdr63jkuLmRLpPM/5d4Y/uP/wKopUvaTjAzwWG9tV55fBEzb7wreJ5c9jb+Zp833I/47dP4N9YVjYrO9xcyyfbP+eH/TNK9l/2qyr7wdBqL3E9t/od4/8A3xJ/vpX0tXK4wX7g0xNDn5pQPFvA8cv2S8aTy/L+1TbP9zfXS1keGYGtLG4ib/WJPN/6HWlXxdX4zjCT94lQXcmyxuP9yjz/AJ6rX0jfYbirpR9+JdL4zmruue1l/Lsbhv7iPW1dSNXOeI32aVqDf9MHr7RH0stjxZEqWOOp0gqSOCuc8gvaGn2VNQuf7kGxP99qrQQb5I1/v1obPI0aOJf+Wz7/APvmixg8t/N/uJvqSB12/nz7f7lX4/8ARdK8pf8AWTVTgg3yf79XJP38/wD0zT5Kw/vAbPgSPZqMn/XCn+I/n1y4p3hGPy76T/cqXWU/4nFxXHIv7ZBocG/WNP8A+u6f+h16b4q/eQSf7c6f+h1wXhyD/ieaf/13Su98QfPB/vzpWRFT4zmfGkH+lWa/7FcxAm/XI1/uIldZ4q/eX1v/ANcK57Q4PP8AEd5/sbEqKRtH4DT8Tfft4v7iVTk/5AdnF/fn8yrWv/vL64/2ESoJI/k09f8AYd6619o5o/ZII4KkSCrOypUSuE9M930q6VE8r/WRo9QeKtK/s1/Nijkkjd9j/wC438dUbG1a0tI4nk8yRE+eT/npXYwTrrOlSSLH5lxCn+r/AOelfoB+vszvDGpS2Lx/vPufJXrmjXa65aRzxf8AHwn368hSxlS7uF8vy96I9bnhnX59O1KOKD/Wfx/9M0rt5uSHNI/Kcfhv9rlSpHqU9p/asEit/rK5q7tGSTypf9Ylbmlax/as/wDo3l3Ef3/Mtq0LvTotStf+nhKuMoz96J41SnOjPlmec3djsk3LVzStVlsZ/NX/AIHHWlPY+XJ5TVkXVj5b0FHbbINZtfNiqnBI0f8AodzH5kdc5pWsy6VP8tdfJ9m1i0jng/1n8dBPKYt1YtBWhpupLOn2a5/4BJUtpJ5D+ReR/u3qtqOjtB+9i/1dADruxaB9rfvI3rl9V0f+Ja63TtRWeP7Hef8AAJKiurT7L5kE/wC8t3+5JQB8NftPfEAQeIbjSdUuPs+maa6bLeOP555WT79ebfCz9o0+FPE0EujXFxp94D8nmH9zcJ/cf/er7K+KnwE8J+P9V/4SXWtLudY1DTYH/wBCtvuXnyfJvT+N6o3Xwo0jWNAuPDlt4T07R/C+paP88flIl1b3LfOibPvfL9/fury6lH3ueR+l4POr4WOGo0o+y+1/ePWPDnjHSvHGgWeoL/o8lzAk6f8AAqjvtG1PSr6OKfy5I3+fzI68U+C2h+L/AArpWh6RqcdleafZ2Lu9xHK/nxzb/uOn3X/v769M+HvxQ0/xVpUl5Y3Eeqae880Hmf7cb7H2bq74S5z5DE4ejR55R/7dOmsdRnsX3LXQWuswXUe2Ws/+zrbVU82xk/ef885Ko/ZJ7Sfa0ddB4Z16WMvl+bH+8jrHvtHjnk3RVLY6xLB8rVppJBdRx/8ALOR6DaJyEkE9jJuWtO01xtm2ePzK0p7Ft+1/3kdZt9o392oNCTyILqTdbfu5P+edTpdz2km2X95WHslgk+ar0Gqyp8sv7yjmMOU0/PWeT5avabdxQSbWuPv1lJJBO+7/AFclaEf7+D97/q6BxHvY2qSSWzXH7ub50qnI6x/KtxWnH9mvrXa0f7zf+7/3/wD7Ksq7+w+fHKscnlzfPUcx0cpr3UiySW8/mf8AHza7/wDga/8A7FYck8H+kfvPMrcjjtpNKs2/59p//HJKxZ/siTyK0clc9M2qDftUXkSSrH/Alc9r+k6y/jXQNQ0+OOS3S1eGf7n3G+/XTJPAljJtj++if+h1ZfVd/iOO2i8v5H2VhiaHtoxjzf3jswWLngpylGPNzR5TKnglnSOKX/fqzBYxTz7pZP3aJvf/AHFps93/AKXcTt/q4f8AKVReeWCxjg/5eLz53/3P4E/4FVwqfFI5J0/hiXNR1hf3lysfl/wJWHqWpSz2Nuv9/e//ALJTL7zbt/KX/Vw/JH/7O9Xp9NWOeNW/gRErpgZyMZLRp6vQWKwR1e2fwrU/2FpPvfu60OU5D4jT/Yfh74ouf7mnTf8AoFeN+MX+w6jocC/6zQfh9Ndf9trpEgi/9Dr1v9oF1074M+KNv+smgSD/AL6dErymCD/hKvib4sVY/Mj/ALR0Lw6n+5bp58v/AKBXHU+MD3bQ9K/s7RtL0qD/AFdhaw2qf9s0214N+0f4js7rxdofhq5uPL09L6F77/rjbp58v/tNK+mEe20qCS5vJPLj+/J/ufer86fF2uXPxU+L1nZrJ/yFbryJP9yabc//AI55aUYiXJAg6+fxrq/hWP8A4TpY/wDiqPE919q8v7n7mZ9yQ/7nlJGn/bSvqqx+03UcbXMfl3DojvHH9yN/46+fNV0dfHH7Rmh6LFH/AMS/R0+3Tx/wRov3E/8AHI6+kY4NlKh9o3jEEStCBPLSo446sxx+ZXTIYRx+ZUskmyP5adH+7j3VTd/MemA3fvpKXZVm1g3vuagBsafJuatvw74Qv/Er77ZPKt0+/cS/cqdbbS/DmiDxB4nn+yaWnzw2/wDHPt/9krwP4o/tSaz4tMlhoMf9j6Qn7uOOP5Pkrjr4mFH4j67IeGMwz+dqEfc/mPoXUbzwD4Jfy72f+39U/wCfdPn+f/0GsnU/jzqNpb28WjaJbaRZv/y0uP8Algn+0ny18VNquof2jHem7uDdq+9LjzPnpL7WdRv2DXN/cz/P52JJN/z/AN+vBnmc5/Cft+E8NKVDl558x9PeJv2h5rWTyrnxdKZH2PGmn2yf+PbV/wDZqpJ8Ylu7GS5j8XajHvT5PtMrp5b/ANx6+aXkluH3yyeZI9W9c02XRtRexlmM8kX8Z+5u/i2/7v3a5/rtZn0a4KyunyUr++fR8/xq1nw5p7zJ4ugvJLR9k8fmb3d2+5tTa1avhT9q+x1pPsPibT7e4t3+/HLFs3/+hK//AI7Xyhbp5o+SP95/0zq1HHMv+sikQJ6x1n9dqkVOCcrnCUaj9/8A8BPq/wAR/s6+BPiKup+LvBtvFceIJLV447K4l3wQO38aI33Ja8Me1a08uxX/AEfyf3D/AN+Pb/B/v1b+EXivxN4M8Q2kllaXlxbunnJGI/8All/E/wD1yr6D+JOkaN4mtNM8TQ2dvLBqafvD5f3HWun2EcfD3fdP534t4allVa0J88D5su5/7KtI2g/d7J4UT/gTpW14jkVNSkVv4K0tf0Cxg8R6PbWdv5cnz3Tx+b8ny/Knyf7711WieArjV9Rkn0uw8/ULDZ+8/gkf+Pe7fcrCpl86OHlzHg4bLpTyrllL45f+knMeH/CsF3YyahqH2m32PvSP/d+4+yux01JfI8+5/wCPyb55/wD4itPUrfQbExpqvirT45Efe9vZb7p9/wDt7avQxeEb2DzbXxikGz7/APaNjLAn/fe2unK6EKPvVfiO6tluIp4eMaFKXKZke3y6t6b/AMtKs3fhm7tbH7dFJbahYf8AP7ZS+cn/AI7VTTZFjSSvpoy0PnJwnT92Z4bpT74Lhv7883/odWX/ANXXmeh+KtTgtPluP45v9Z/vvWp/wmuofxR28n/bKvzGrH35niSqQ5zr3qrqr7NOk/265V/Hd5/z723/AI/Sp4mn1jzIpbeOPZ8/7utaFOftYGlCUZ1YjJ3rmvEz/wDEjvP9yuhnkrmfFv8AyALj/gFfVn00/hPOtlPoq1psHmX1urf3/n/4DXKeIT33yTxwf8s4URKfBH5djI3999lQSP57yS/3331bnTZBbxf7G/8A76rOQBB8kckrfwVLBH+7qJ/+WcX/AAN6tJWMi4m94V/4/pf9yp9Z/wCQxcbP9iovCv8Ax/Sf9c6fqv8AyFbj/frmkH2y34cj/wCJ5p//AF3rtNZ/1dv/ALc6Vx3hz/kMWf8AsPXXajJv+xr/AH56y+yRU+Mwdf8A+P8Aj/3KyvCMfmarqEv/AE3/APQUrT8Qf8hH/tmlVfCKeXHeTt/fd6VP4x/8uiDUpPMnvG/6b0/y/wDSo1/uQJUEnzwf7776tx/8f1x/sbErb7EhR+OJNRRUkdeedp6j4m1W28Dyf8TCS4+xzT7IJI4t/l7v7/8AsUeH/GNtJdW8+n3H2i3m+d5P4I0X+/XI/EbXF8eabZ2K/wCj6hprv58cm/fsX+//AOh1zl3pra55jeHJLmS88h4J47b50kRvl+f/AGGr7eri4QPp8ZxL9WxEqUI88P8AyY+oL6S2n/062/eSTJ8kcdcLHBfQeJrieL/WXKJv8z+4u/7iV5h4E+MV94c1GPSPEdvJZx2D+fPH99/ufuk/2E2V6bqvi1bXTtQ1qzt7KO4udiWskkv8Df30/uL9+u2M414f3Dz8TnmX8sqlOX702fDGsXM/jGSC8uLmzt3RNnl/Oke3+DZ92vcLTTmtbG38q8kvJET/AI+ZP+WlfL2lePPP8cSQNqEf9l3MEP2G3+zOjyOz/O7/AOxv+7/10r3PwP4xWSD7LPJ5kb/6uT/nnW9OdGj9s8StUnjf3p111Yxaxa7l/wCPhK5q+tW3/N/rK6ySNvM82KOTzP4/LourGLUYN3/LSrliKP8AOZeyn/KefT2m/wD66U3TdSn02et6+0qWN/8AppWVd2LP/wAs6yljMPD7R0ewqz+ydUj22uQbov3dx/HHUFjfNYyeRcx/u65O0nk06fcsn3K7XTp7bxHBtlkjjuP+elY/2lhf5h/UcR/KVtV0dXT7Tbf6uoNO1XzE+x3P/APMq9HHPo11tb/V06+0O21WDz7b/Wf886j+1ML/ADFfUsR/KZes/wDEq8uXy/MjT508ukTw/beLdKkvIpPs95Mnz/8AAf4KfHqraPJItz+8t3/8h1nPpX9lPJfaZcRx2+/f9nk+5/6HXLPHe1/eUPeie9hMN7GHvHkXx+8FeKL7wV/ZHhrzP7cSdLp47a58ieS2X/nl8/z/AO4lfPHwd+MuoeA57fQ9e/eeG9/keZHFsewff/Gn9zf97+Kvp749arY6r4g0OKe4k/tCG13pJ9zy/n+R0evKfj18Nv7Z1/T/ABDbf8hTVdLhur6Pytn2ib7r/wDfVfbZVhpfUovE/bPisxxd8bKMPsnuulay1p5beZ5kddxpuuQX0G2eTzK8k+Dujz6j8L9Hll8z7RbI9q/mf9M3+T/xyuqSCWxevlK+aYfDVp0JfZPcjgqteEasT0GfSleDzYP3m+syTdA+3/V1m6Vr8trJuWTy66WDUrPWPln/AHcn/TOlHMsLP7Q/qWIh9krWuqtG/wC9k/7aVofavMT5qrXXh+dE3QSeZHWZG89pJ/y0jrujiKM/hmckqU4G1PBFJH/z0jf/AJ51Rn0dX+aL93TPP8/5oP3cn8cdPgu4vM2zySR/9NK3ujAovaywUJI0f/LStzy5ZP8AV3Ecn/XSqr2q/eaPy6DaMiOx1HyH/e/vI3+/WrPBBPHJ/wA9N+//AIH/APZffrH8j5/lra0r/V/vZPL8n7/+5/f/AOA1z1P5jpiOtYFup9Qs4v3e+D5P9+P5qytSsZftW5f40rTg8jRtcjlaSST59/8AwBqNVj+y3ce3+CTZ5dYR9wJEGm6VLOlmv/XH/wBDeqelabLJrlxdyx/u08566G1um+yRt/yzSDf/AOh1laPI09j83/Ly/kf8A/jolLkhKQQ+M5PxNfNpUFvE1vJeSP8A6VPbR/f2L/B/wL7i1gWPiPxDpVj9s8R6PHb6hefOlvb/APLPc/3E/wCuaf8Aj1ad94msdO8W6h58nmSQwfanj/j/AIFiRP8AgHz1mfbry+8Va5LL5lxGlrsg07yvkjT+D5/77P8APsryuaXJzcx9JD2UJRoSpc3OdjpUcU89usUnmW77H8z/AGKtbFkupJW/j+euS+G2uTz+EpLyePzN7vsk/wCenz7fk/8AIlbn9qt/DHXsUJc8IyPnsbR+rYiVP+U0ftyxyblt5Kpz65L/AA29Vv7VkqJ9YlgjkZvLjj/jk/55pXUeeeV/tNeIJYPhr5Uv/La+tv3f/PTa+6vj7/hbd5o+sXmoS6xc28dzqk199ispdnlzMm3f/wB8V6V8cPGt98Rn/wCEsW8/4pe2uptL0u38r/WeWm+W53/7T/d/2a73wd8IPBN14O0/w5LZxx+LNS0e2vp7mTel1I8n719j/d+VPL+SvGq1OeqehQw0pzPMNH/aF1O98OahZ23jC91iO5geB9O162/f2+7+OGVf/QGqL9mbQ1n8TXniq5j/AHcPneR/uR/K7/8AfbxpWH8d/Af/AAqTXLizX7PJb/Zd8FxHs3yf7/8At11+o6zL8Mvg7Hplt+71D7LbaX/wPZ59x/4/PGlZc0nPmqS+EjExgqvLynpv7Mti2ual408bT/6zUr57K1k/6Yx/f/8Aade7R7a5z4V+CovAnw28P6K3+strVHn/AOu0nzv/AOP12kFrFJ8tevT+AxiVU/vVcjj8uPc1SxpF5/lf3Kqzxr5km6StBjZ5N/yrUscC7N1FrarJ8y1O8H8NQBAkHmPurW0hLG3S71LUpPL0jTk8+6/6af3E/wCBVk3d2qfKslcR8d9Yn0P4TWdpBJ+81i6d3/3I/lWsa1T2NKUj18ly7+1MwpYT+YZ4n0i6/aEtbTxBqOp3FjZ3E+y106OP9zHbq+3f/wB8JI9YnjX4UWOq/Eiwt3vp5DeTXDzP8iCOytkRfuf3t/y1614Wtf7I8K6BpDQxpFpVk0k0hPH8G52/3f3lcX/YqeLvFvi1LqWS2gsdCgtrqSP76efvnl/+JrxalPn+M/WsJmVbCVZQoS5KdLmUSzp/7OvhFNC1LVJoLi8iSa4e2P2l/ur8sSf991Dc/CbwJ4SluL3VtP22NjB/pPmSN9+T5Ynb/viTb/10r0a0hj0HwZomhQH9xaGFJP8Atn+9b/0CuD+LW5/CnjDWpL37RJrCRaMltlNn2iJ1RNn4ySbqiVOEI8/KctHM8yr1/ZyxM+SUu7PP/hp4F0vUNV8GRXenxzuLK41a88z/AJb+ZLtt4n/P9K9C+Nlhp+o+BI7dNFt4LvVNQtrXT7yOPY8aNNt2L/uon/kSr1josPgjWfE95calZkWNjp9tBH5nzoio+xP95pa8/n8Uf2/8cLC0vdTj/wCEd8PFvsySSfuY2jh+/wD7zNWXLCEeX+Y9VSxeY4z6xCb5aUeb7X+I9w8T+ENM0jT7KxstLjnkLrObaOP53S2h3qn/AAJ/Lrwn466m/iSHQ7e3sZNOvtbv3uZreSPY8bLsgUN/4/XsMvxQ8PNq891L4is7UWNkjJJ5v+sZn3bF/wBptkdeQ614r8Mr8UvDusXWo/aLfTNL3yJIPkkuF+5sf/aZ5GrWtHnj7pw5FTxUMV7arCc3Hml9r+v5Ts9b19fBniHXLSzhj8nRvCsSvIfvhf3ioi/7zfM1aPhGaSf4GeG1uf8AWPdPs/74rlPGvjLw78RbW707wwPtfiLXLn7HIY4/9XaK6fxf3G2fLR8RPFt3Y/GL4efBzwv5fl2llNd6pc/f+Rfm2J/c+f7z1rh/4vMfP53+7y5UqkeWrOX/AKT/APbMvQ6DAPEc+t6lcfZ9ItrVEeT+Pfvdtif7TVh+OviXYajLJpEeo/ZdIRN8dtpcfmwQbv8Anr/z1lb/AL5rlfjd4+/tS/GiaVJ5emWPyf8AXd/43/4FXo/hT4d6BafB9L+awilu7/TPPuZMffZfmTfU16860+Wn8B9XgMpoZRgMNi8wj78vhj/7ceY3/jTwz/ZiL9jvdTuP4Ld/3KR/987VpdG8U6Tf20a6jZ3NjcPud7yzuX2f7Py16H4g+GWgWHw11O7ttFjt7+3tnT7RKG3+b8q+b/wKvRvHXw08I+E/h/eahHoWli8trJ5P9MkZE3bU/wDZq5o0J+9I9mtnmWUYRpRhP3pfzHieleLrbQtYF7o3iiC22fvHl8vY7r/tr92X/ar1OaWHWvD8msJafZJEhd7qzi+58yfLMn+y1cN4m+H/AIc0T4Q/2iulQPrTaZDM88Ybem5tu/8A+Krzr4M+MpNF8VLp13JI+l6ij2M0cn8CSJt/+yqoV54eXLI4MwyXD8Q5fVxWDXv0v5uv3Hk+nfJptu39+rO+rWs6HP4V1G80if8AeXFhO9q//AXqr56xx7a+efxn8s1YWnNTIJKvaH/rLj/crKnn8x61dA/1FxL/ALeyuzD/AMWJtgv48S5PXL+Nf+QF/wADSuonrk/Hj+XpUa/35692R9RU+E4ir9j+7gvJf7ibP++qox1e/wBXYxr/AM9n3/8AfNch4g2CPzHjiX+P5K0L759RkVf4H2f9803Q08zUY2b/AFcPz/8AfNQeZ8kk/wDy0/8AZ2qCySD55JJauR1Wgj2R7asx1hIuJveFf+P6T/rnT9V/5Ctx/v0nhH/j+k/650aj/wAhW4/365pB9su+H/8AkK2//A666f559PX/AG3/APQK47Q/+Qkn/A66z/WX1n/wOsvsGNX4zD8QP/xNbj/cSm6N/omh3Df7FN1/59VvP99EqST5PD+3++9Kn8Rcv4RnpH/x7xVZtP3k943/AE3oRP8ASo2qPTf9Ru/vu71pL+EVH+IWqmSoamSvOOsgfTrnZ58Ukkeob3R7mT/loi/3/wDerT8JR2Oj+FdQtl1yTS9YR/tV1JJF8n2Zf4Edfmd2/uVt/FfSrbWfDml+Ibby7eR9m+P/AJ6IyfJXnkclnrMmlxWckkdxMiJffafnTf8A30/2K+rxcoVv3Uj6/D5HR56uMw/xQD4xJY6rfaPLFeXN5Z2ey1utRt7HY8j/AMcyP/y23V13wM8RwajpVvpmq3EflzPsT7T8nyfdrYvnWSfS9B1W3jt47N9k9xH/AMtPkrkNAn0rwd4t0+XVbeO40OF3R4/K3/e+VHRP43WuSlj54bC/VuU8bE8OQlj418TH3Kv/AKUemvp2q6VY3Gh2smnfY5nR0uNRl8hI4f8AlrDv+9/trsrpfCPhWfwdBcbdYk1TT7mfz7WOTZst0b5tiba5XR/E0fxD8OSQeXcXl5bJveOSL55E+7v2Vwdj8UPEfwvvpLO8t49U0Pfve3+48af9Mn/9kqK2DniaXtaBz4Sf1DFywdT4I/aPsHwx4xb92tz+82fJXX+Y0fl3MEnmW714fpV9HdWNnqFnJ5lneQJPBJ/sNXceGfFz2L+VL+8t3+/HXhRm4e5M+mlST9+B3E9iupQfL5cf/TSueu7WWB5Fl/gro0jWSDz7OTzI3qPzIL6PbP8A6ytZR5znicXdWPmR7vL/AO/dZvmNYyfL+7rrNR02Wx/5Z/u6yrqxWePctc0qZ0xkaeneI4tSSOC+/ef9NKsvBc6U/wBpgk8y3f8A5aVwV2jwSVc0PxPLJP5Cx+Z/f8z7lLm/mCUeT3jrNRns9ZtbxftEdnebPnjk+5IlcV4q1XTPA9rp9zPJbxxvA8/7v53krrPEFpbQeDtY1PT5PtFxDauifwP5zfJXyhB4jnktJNK1yzkvLf7n+kfI8f8AwOvUwlGOIfvfAejleUzzNVatKXwlTWLHwSmqyeKP+E41XVLfz/P/ALBjsXS63t83k72+VErMtPj1c+MfE8ja5p8dncXLokFvbfcjT7qQpWnffCu8STzbG4k+z/8APO4i3+X/AN816/8AD39mzSPD+ox6vrVxbahqkPzwR20X7i3f+/8A3t9frlTN8BgsNze15v5Yn5lPh/G0a/LXp8vMe4eDvDNnpXhHT9PaOOSRE+f/AH2+Z6rax4V/u/vKzIP7V8Pv5sEnmR1uab41guvluY/Lkr8cr1PrM51avxSPtqVD2EOSJw99o08D1n+fPayV6xPYwaim6Ly/+uleYeP/ABNoPg6TytQuJJLj/nnZR+e8dYLDTn8BtGp3NDSvF1zav/rK6OPxBp+qx/v/AN3J/wA9K8e0Dx/4a8TalHY2d5JZ6g/3LK9i8h5P9z+/XRfvYPlrOUalD3ZmvLCZ6E+jy/6y2k+0R/8ATOqs8/lyeVc2/wC8/jrmLHX7yxk+WSSOtxPFsF98t9b/APbSuinjK0Phmc0sNCfxRLyP5fzQSeZH/wA85Pv1oWOuQf6qesOOCC6/49riOT/pnXPeO/EbeB/CWqa5c29xcR2EDz+XH9+T+4lejSzjFQ/vHJLAYdHoz2ME6boJPv8A/LOmpaNavu/4B5f+9Xwin7YHjqx1HT76X+zpNPmnTz9Ojtvk8lv7j/er7ZtNVaSSSVf9X9+vYlmlWEP3sTjjgoT96lI3NStFk07bF/rLZPk/6aQ//Y1LrH+l6db3n9/ZUGlaxbXflrL/AKxPnT/pp/fSr09ov9nSQRSeZGnzp/uN9ytqeZYeZjUwVWBF5ax+H7xm/wCeCJ/3071Rvp4tD03zW/5YweWnmfckmk+4lT6rfLpXhn7ZLHJJG7wweXH/AH68+8Y6BqGq/wDCUaLBqkml6pqvz2OoyReckdzs2/J8/wDyzi+T/erStiYcvukUqU/tHj91oGq6wnhe816SS88QJBfadfXMfyfvl/ev/wCOfulf/pnJXp/hxJ9KtLi81DUPMj3ps/uRp/Bs/vu39/8AirI05INV1G81Wx1j7RZ3Pk2qRyf8s5oU2v8AI333bZ9z7v8Aep3xJjl03wrb3lt/pF4k6b5I5d/l+Z8u/wD23pUKPt8RCJtPGzw2HlOUfgOh8M6xaeIILy2s/Lj+wT7J44/77fOla/8AZrSfdrw34ZeLbbwr4qjtrmTy7e8/cT/7/wDA/wD33X0B9uW0+Zq+qxeE+py5YnyeBzD+0Kbqz+I5rxHqtn4S0e41PVbiOzs4fvySf+gJ/fevkn4ofFTxH8VJ5NMs/M0vw+/yJp0cv7+8/wCur/8Asn3a2vi3441D4r+I5N15/Y/hewd0tY/47j+/M/8Avfw/7Ncrsi0r/kFf6xP+Wknz+ZW1DK8Viv7sDlxOdYXBe7zc0zT+MXhyz0f4T/Dvw5pWoR6pJeT3LzyR/wDPzJsV02fwba+kPCuqwaxaagstnJp8lg/2XzJI9n2dI0SL5Jf+AV8b6jqV9d+KtD3fu7iGdJ0/jT5X3b//AByrOja5qEnxC0OXxLqmoyaPDqkN09tcXL+Rsabdv2fdrwcXg3hsRLl+E+gyrNoYmlzSj78jV+OGmy+J/jTp/h6fUJNQt9N+zJPJcRfPsZ/Nff8A8Aq5odq3xU+Mvg/Rm/eWcLvql9/ub/Nf/wBppXF6r470/VfiH8QPEtzeRxyXl1Mlr5kv8Ej+Un/jles/sf6c2pXXiTxZ5nmfaXTToJP9j70v/tOuGMeefKZylzz5pH1RJIv3qswP/q2SP95VOBFeSrkG3z/nr1Sok8H95qbGnnyVJH/x702OdYE+ag0HSPFB8q1Ru77+Go552f7tZ11ItraXFzL5nlwo7v8A7i1ZA+d/MkrP+OHhqXxV8HND1HT/APSLjR5poZvL/wCWbq+6uL+Jt22o6Vo99Y3Ekf8AZuv2jv5cnySIyfJ/wBt9Wvhr8Y4PBnxw8Z+Ftdj+2eCfEGy6uZT9zT32IkT/AO438X/fVcGIlCceSR7OTY2eWZhSxVP3+Q8hg+I+sXWnaql/q2pz3t3Alqj+Z8gh37pd3+9UOn6rrGp6jJb215cSXepukMx8z/Xt/Dvr3b4t/stygf8ACQ+FLiPUtIufnSS2/eJJ/t/L/wChLXiOm6Frnh3XLSSKCWG7hfekkg+T/vr7tfM1o1Yy5ah/WGWZhk2ZYadfBcnPL7LOz134c+J7PTbq8j1a91LynSHFvK/zys+1/wCL7v8AtVy2q+CfENrJBFLb3k++dIf3n/PxIm7am7+L/br0GwvPiFYWcdvYyaZPbq6PB5cizb938e9vvVi+IL/x5DqlheyxXEk8PmzW0lvbfJG8n3qiXKefgsTjFLl5qRlp8GfE8N55Oo6fJAnlvO8hlR9iL/H96or34K+J7QSebbQR28MP2nzJJERI4v8A2T/drqvM+I17pz3dzrEln5yIj/aAifJv+Xf/AN91dk0zxbqWjarpv/CRnU7jVEi2f6O7vIi/wbl+7TjSpTCWbY6g/eq0v/Jjwd9jH5U/DNdrZaLdeKTHYQ2klx+486G4jj/1f+w/+zXpGj/sy23hfRv+Ei+JOv2fhHQYU8x5L2REAT/vrc1cpcftC6BrX9t+HPgTq9xot4LJ0j1TULL/AI+PLb5vs+7/AFW5futXo4KhOEJRq/aM8240wLqRw2XS9rV/8l/8CKnxP8cWv7Mvw0SLwpPHqXxC8QOlj/aEf/MJSRPv/wDXVkf5f7v3q2tOdtK1zWPF8Vx9ot7DRH0S1k/j+0yTbZf/ABxK+ctETVfjH8KEttSnkn8SeG9R8+1Enz3V+i7HdH/2lr2r4cx3Oufs7yX1yf3l54luXeT/AGGeuuXJClKNI/MMJVq43NPa4qXPGvy/+Sy+EWb4VeL5mjEnh28L3H3DIfv12viHWfiF4c8OSaBc2dxHaIinzPsSGP7Oqf8AoW+vf9E8UaWmnRRjV7cFG6faf9ZufalUPiHqNpqXgm7jg1Ab0KI/lyJ8+6ZE2N/s1w/V+SPuzPocRxJicZVhSxOHjyQl2keBah45+Jmtf8S6+sJPs966p5Zs9m/+6ldN4x+IvjO98P6rp2tab5kVzavD5cmnfcb+L/vla9S+IWrQ3useEYraYb/7ahz5cn8CI7V2Qt01bRrd7hx572TxzSTyf695Nn3f+A1rCjL3vfPKxOcUL0pSwUT5L8Q/FLxprfhW40K70xI7S5jWNxHZOj7F/gX/AHq4AaVfadNZXJt3B++f+me1/wCL+5X2Dr8V7PN4QtdR2PqL67vf7P8A88UR2T/gSr96s/4saS1v8NtaBwLiZE2eX/tXH/2dc9ehL4uY+jy7imnh3GhRwsYc8v8A7U8F+K2kwTeM3vfs8Z+32ltdc/32T564afSrb+KOu++JM+zxbcWy/wDLnBDa/wDfKVx7181Ul+9kfzDmsYfXqvJ/NI56TQ4v4an02x+y2kit/HJWns/d1X/5Z13YL+KcuCj+9Kk9cZ4//wCPWzX/AG3rs564nx2//Hmv+/XvS+E9ur8BysdXLr928cf/ADxRKgtU3zxr/t1LJJ5kkjf365zxzT0pPL03ULn/AGEgT/gVU5P+Wa/8DrQnTyNAs4v+Wkzu9Z+/fPIy/wC5/wB81BZMlWo6gSp46wkanQeEf+P6T/rnTdS/5CNx/v0eEnX+0ZF/2KyPE/ie20fWLiCWOSST7/lx/wDjn/fVc0ok/bOj0P8A4+/+2b11Vr+81G3/ANhHrgvDms/btZuIIo/3cMHz/wC//crttO/5Cv8AuQPWX2TGr8Zg6zJv1G4b/pvVnUvksbOD++9Zl8/mX3+/O9aOqyf6dZxf3E30qe0i5fZIt/z7v7iU3Tv+PW3/ANyop5PLguG/2Kng+SCNf9itKn8KJcfjLFS1XjkqeOuE6jU1/wATx6/4L+xwfvJLaeGDy5Pk8tNnybK4XSrtrS6uJYreS3t0fyJL2P7kb/wfP/A9dpY/DnUL7wr5tpb3P9ob0efTv4/8/wAa1la54ZvtGS40hdU8y389Hnto5d8Mky/3/wDbWvqMTGHxHpZfiKylVWYT5OaP/bvN/wDJGza65oumx6ffTySapeTb0nt5P76p8lYd9Yy/ZLe+ikjkt7zfvj/jj2/L9z+CqOo6V/ZXlyz2cl5HCm944/8Al4279/8A45XqGgfCTTLSx/tdtUuNQt5tk8Ef/POFv9v+/RhPZRhLm94qjmeKzWM4Sj8Efd/xfzGL8DJ9QsfGMmoW3l/Z7aDZPJJLseP+5s/v/wC1XXfF7TdF1++t5/M8u41Xe/8AwNf7laegeBF8OTx31t5cdvqX/H1byf6iNP4Nn8X/AH3XGfGX7No3hyz07Q9HuLzWNn2XS47KLeke597/AD/wba3oy9iXh8FV+pcuKl+9PSvgR4ZubX4c3GlXn+rs76Z7GT/Yb53St90a1etD4e65/ZXhLw/oM/lyaxbIjzyf89Hb79dNqugRakklzB/x7/fjkr5rF0+ecqsT1cNKcIRhMyfDniqXTZP9Z+7/AOeddxBfW2uQRtBJ5dxXlN3aNaT/ADVPpusS2knyyeXXmxqcnunTKJ6yl9/y7XcdZ19o7Qf6TbfvI/8AnnVbSvE8GpQeRc/6z/npW1H5trHuWTzI/wDnnXZ8ZzfAcvqWnRX0HnxR/wC/HXn19dW2jeKrPT/M/wBMv0fZ5cW99i/Nv/2P+B17TPYwXc/n20nlyfx180+NPB0+m+JryW8kuY7j7V56XH30k+fem/8AuURw3tj2suwkcfKVKUg+Pfj+fwl4Ot4NPuPs9xNdIieX/wAtNvzvXm+leP8ARvHaRx63H/Z+oP8AJ9stvuSf76VlfGWDXPEev/2nfeX9nT5LW3j+5bp/sV5g8Eti8f8A6Mr08JTnRjyyP1jIMnhhcHy1PjPpXwNY6vpfibT9Kl/4mmlzTp5F7H/yzT/Yf/2Svpy6jW6fzYpPLkf7kn8ElfIX7MXi3UrLxbIs8n2izhtXk8uT/vmvrnTdR0/WY/3H7uR/+WdcuLlzz5T4XieUoYr2Uhn25tNfbeW8kdF34fttVTz7GSOSr0iNa/uLz/SLes+fR5YJPP0q4/ef8864j42Mjzn4v+Jtc+F/gTWNVsf3d4iJBBJ/Bvb5N9fMOj/Hq2nnjttQj8y4f797bxb/ADH/ANyvrX4myXniPwVqmkahp/2iTZvSP/no6/NsrmPg78IdI8K+FdY1WC3tv7Uv9j/Z/wCP5U+SF/7j19FlsoUqUuX4zGpH20+WR5NB8NYvGPh/VPEGmRyW8lnsngk8p0+dX+f5Gr6f/sCefTbOWeP/AEh4E8/y/wC/s+esDxHpuvWPhWzaz0u3+0P5Pn2VzLv+zoz/AD/P/fWumg8RzwSbZ65s0qc/LzF06fsfhOcu9KaCvPfGnxG0zwXJJFeRySSI6JPHH/yzRv4/9yvcPt1nfJXGar8OdPfxVH4ltv3moeR5DxyS/uJE/wDi68SnThze8d9KrHm/eGL58sHzL/q9m/8A4BXyB4//AGkvEfj/AFW8s4tUubfw2k7pa2Vv8nmJH/Hv/jf/AGK+1Lrw+t3ayQf6u3uYJkT/AKZuyP8AJXwInwd1NLHS5WvLL+x7+6Sye9kl/cWlz/Bvf+B2r1cJRhCUuY48XKU48sSza+IND1LTbO5nt/L+Te8kfyfd/wBj/fr9E9AntvEHhXT9Qs7iO4juYEf93/f2fPXw7ffBr+x9Aj0PXriSPxZDP+4/dfJI6/N/wNPnj2/7VfSfgfSpfA/gT7D9skuJEeZ3k/55vI/zp/33WmL5ZwMcNT5DrvHHiafwBpUd8un3GoXDvsSO2/8AZ67j4e+MbPxjpVx9jk8z5HR/L+fy5v44a80TxNq9raSbZI/33+ukkk/1af3K434UfGKx8D/EbfbXFv8A8K7SNLW9ufK+eO+Z0RJpX/ubX+X/AGa5qVKEP8R315UvZe98R9CeFfEdrqvhLS9X+0eXbv5zz29z/wAs3h/v/wC7XmEaf2Bo0mn32qeXqCXT6pBcSS/6yGR/nd3/ALkj/wAH/TOu4+L3hnR7XR7jwZqEkml6H4kSaCe5t5Njx7nTe+//AKafu0/2q4fVY5Z00uzvI7bT7iF0sUk++8aR/wCqSL+++z/gK/eqq8uT3TyqXvkFjtu4NPiWS9jt3g8+68y28jzE/gR/+eMTfwp95vvNXZ3VjBqWlSQLJHH5ybP+udcrpVi2o3X2yKSSS3+dIPM+55K/+huz/wAdS+MfE1j4H0eO51e4+zxvPsT+/I7fcRP9uuWFWtTd4SOt0oVINTPnrxHBF4Zg1CfU7iO3jtt++SSqev8A7Rmq+MdD0/RdIjkjt0gT+1NRk/19wivsdE/2Nn3q8w+Jvji+8f6xeag1n9jt7y1mf7FH86b43273/wBusi7u18JadJ5sf7z53/ueYjfNsr9RnmssfShL7Mf/AEo/J4YJ4CrVp0vtHoUmlT3UFnAv7yP/AF8/mf8ALRP4Eerv2Rt+6Wsjw/4tub7Q7O5ljjjkmTf+7+5H/sVoP4m8iPdPbx+XX6RQUvYxZ+d4mcfbShI47xbrlnofiaS8vJPLjttO/wDH2ryDx38W9T8R/uov9Hs0+5H/AB/99074k+J/+Et8VXk8X7u3+4n+4v8AHXIXVit1HX55icXKdarGPwyP1XL8ujRo0qsviOYvtYuZ5Pmkrp/CXxC8Q+ErG8XRfEF7pf2lNjx28uzzKqf8Ii3kSTt/q6zLHQLzVb7bbW8kn/XOuLmgj3PZTZ6t8PP2k/H/AIV1KOeDxBc3nk/fstRl3pJ/7NX39+z98etK+NOlSKv+h65bf8fWnXEvz/7/APuV+ces/DLUPD+nR6m1v5f9+n/D34i6n4H8TWeuaLcfZ9UsH/4BIn8aP/sNWMakJ/AVKlOj8R+v2xo46ZJY+Ym5qw/h58Rrb4m+C9L8S6V/x536b/L/AI43/jR/9166F57mf71aESI4LVUf5qJEiSTa3+rpyR/J81Z2o6rpmneX9pvI7fe+xP3v+sdqsyPHtV/0GDXPDUv+s2TWSf79v/pVo/8AwKLzE/7Z15jaa5pWneB/FEsV59o8Ua3dJPaxyffjtF+4713PxD8R6f4j8dyf2HeeXcQulrPcyf8ALO7h3vE//fp7hK82+JtpBqU9xq+mSW1nJoiW1r9n+5P5P/LL5P43/jb/AK6V4GLl7hdKp7GcajNL4DfGTxT+z543s9HttTjtPC+tzw/ao9R3zQWj7/ndE/gdvuNXrsv7eXw51XxDd6f8QPA0sUUM7omu+HpPPgkRf49nyt/6FXybPfLrMckVz+8uJvnuriT/AJZv/AiVU/4V5qHjHwPqHiCOSOzs9Enh061t/L+e/mb5tif7qfO1eZSxvso8tX4T1HGs8R/sW8/hsfZUH7RH7M2uX2ntH4r1jRJ/uWv2jSZv3e7/AGtjVJqv7QP7O2nXUlufiVqd/Ok/zx6dp0x/e/8AfFfHWo+GbPwd4L3J/wAflts3yfxyPv8AkRP9jdWz8MvCXhfXPCOqal4jvJPselTpvt7f5J7h/wDfrrp16NbWNI+txOGzzA4qhgsRW96ceb/CfZdz8YPhbp3hG41y10nxB4ijT/UW1+Psv2iZvn2bf/H2f+GvJtH/AGr/ABP468Q6xa+F9Dt/hrO9k6WNzB/pXmOv9/zEVd237tcx4m+KM9joccejRx6Pb2CbIPtMSO8jt/B838f8bV57p3x28SpfW6y3Eeoaen347iJP3n+3W31ulCfuHLQxWDpYqMcZiue/933Tg/GKeIfijrcmpeMfEmq65qD/ACebqNy7pHt/gRfup/wGtzwlHF4L1jw3LYx+XeJfeQn/AE8JJs37/wDdT7teo+OJ9B1i+s7m+8yO3vIN9jqunRfJIn9yVP8AZrK0P4czwa/o+oQXllqmjw3qT/aY/v8A3P7lYyp1/a+7ImWR4nB5nCWDnzwjKP8A26ReMNDn8F+IrPV9I8uzjm19Lq1kj/5Z/udk2+vfvhzb6f4j8Ma14d023jt9O1WF9Q0+Py3jd7iN381ET+4y72WvIoJ5fF3hXxBpixxyXlhdPPBJJ9zZ/f8A/RlRfB7xhBKPsGkDUY9Ti/02TWb2T5I5l/giT+5Xor2SlKP2ZH1bxFOlmfLhp/uq/vR/u1IyO90j4M3us6PPPH89/FJ+7tzs/eJv276z/D/ws1LXrfVnikkSfTp1tUgj+fe/8X/fNeveHr3wv8evC93q3hPXbjSfF1s7xzWEHyeZMv3niT+OJvvbf4a4bTfAXjnQXkistdit2HzTJHJ/q5f7jf7VeNVoch99l/EFXHUqjdaMJ/3o/wBe6ZPgT4U61cTvNMJLeaGbyXt/vvW7d+EtYj1LUtGikk0yT7F9q/0ve7xov3tvz/JVTwx4j8b6L4z+zpLJHJdu83lxxo6Sfw71rs9RTxtc6zdaol3bP9oRUf7Rs3vt+6lOnGPIdOOr4r216sqXLy+6eSaDpXizVb28CXd5aXGnQ/afMuJHR493y/L/ALTV1Hw0s9d1fxVdrqup3s+kaLvnuojc70kdU3bK9A8E+HfGmo+KnuZbvT57e4VUvbi3j37FT7qf3V21peOJtM8M+E/ElvocccieRNdT3P8Az8Tf/EU1QlNcx8vnvE1LDUatLkhzyj7vL9k8M1G1vtZu7i+n8v7Rcu87/vU/iqn/AGBff884/wDv4lY0ev8A26f9xp8ckaInn/vdib/7iVegntnSNmt5JN//AE1r5V81z+aJzjUndk76Hef8+9ZV3BLa/upY/Lk/6aVswajY2vzLb3Pmf9dU/wDiKyNfvv7SvvtK/u/kSu7BSn7U68Jy+190zZ64Lx4/+nWa/wCxXcSSN95q4LxxJ/xNY/8ArhX0Mpe4elW+Aw4P3fmP/cSnRx7/AC1Wmx/6j/fetXw5a/atZt1b+D5/++a5zyiz4jnWC7jiX/lzg/8AH6yoI/LTbU+sXf2u+uG/57T7/wDgC1Uur6LTrTz5/wDV0AW/PWD5pZI4/wDrpWVqviqCxgvFi/eXEPyeZ/Bvaucu9c/tHVftnl+XHbJ8kcn+f79Yc87TxxwN/f3v/v1nyhzHo/wP3SazeM0nmSPBvf8A77o8dp5Hiq41Bv3ccKIif7/9+k+Cf/Ix6g3/AEw/9np/jido/Ee3zPLk+TZJ99/m/wCeSf3/APbesftkG18OYL5EuLm8j+x702QW/wDzzT/4uvQ9Kdvtd439y1rl9Hg+yweV/cREro9Hf/kKN/cta5Kki5fEc/5nn6rZr/t1e1KTfrFxt/gSs7Svn8R2/wDsJU6P599eS/7dKPwyL+1ELv8A48ZP9t0Sul0fwnqWtwSSW1v/AKOn37iSXZDH/wADaq2gaVbX3mT33/IPtv8ASp/L+/Jt+4n/AAJ6l1XXLvX5I/tP/Hun+ot4/wDU26f3ESuPF1p+7SpH6rwfwd/bPNia/wABvwfD9Hk/5DmjSf3/AC9RTf8A+gVoSfC64ePfaGSeP/phJDc/+gtu/wDHa4u13R/c/d1ZjJ8zzIh5cn/TOvO/2r/n4frVTw7y6cfd/r/yY6b4bfFe2vtSj0yWO4t7h0ed7iT50jRf771yvgvxbZ+MfE0dnbRx+Xf3zokkkW9JE3/O71wHi2DV9G0fVLa2uPse9Psuoxx/fuId/wA6b/7m/wC9Tv2YtRax+Kmn2P8ArI3SZ0/39lfo/wBU9tQlUPxXF4KhOr7OvH3T6j1z4SWfiDQJLbT9Yk0+8mTZHHc7P3n/AMR8lfKeuaz468P6lH4avNUvZP7HuvISy83/AFbr/tr/AHf4a+tPHHjGLwX4D1TxUun/AGfULOB3gj+/87fJ/wDtV8k+A/E0nibxPcXN5J/aGoXO93kk+/I7fx1nheWhTnzROD2eHwVWMaEfiPrHwrdarJ4R0++uZLK8kSxdJ7bzfkkfZ/H/ALf+wlYuj+FfiNrk+l6hfR6do+h2b7306P5Hk217TJ4Kgn0rw+1nHbxx2Gyfy/8AgG2q2q+ILPQ5LiJryOS4T79t995P9jZ/fr4COfYqCnShDm5jnrRnWn8RwCSR2OpR3zf6tE2P/uV0eh/Hvw94fsdUbUJJPs9nff2d5ccXnvvVP4E/ubKwNYgbWNDuJdMk+z3jp+4k8rf5b/7leS/BnTrnw/o/ijWtVt5I433/AOkyfOkiLv8AN+T/AH6+gwn7yPs5ns0MN9YwlSrzfAfQmm+OPCvxCfbpUkkdw/8Ay7XMWzzP9z/brN1HTpbGfa1fFfgf4xLHrPmxSfY4/P8Akj/2F+4+z++v+xX354L1/SPip4Os9TtriO4kmTY8kf8Ayzm/jT/frXG5fGHvQPnKOLn8MjlLS+ZK6jQ/GM+m/K3+kW//ADzrK1zwrPpT7l/eW71mR+bG+xv4K+f9+B6sZQmet2Oq2Oq/v7a4/ef8tI5K8yuvDPjjUdc1S51DS49Qs5rr/Wfbk/0e2/g8pP8A0Lf81VrTUp7Sf91JJHXZ6P41/wBWs/8ArP8An5r1MNjfY/ZHSc6FaNWlI8r1LwrBP9oX7PHJInyT2UnyeZ/8RXlPib4e2ljHI1tH9ss3/wBZp1xL++j/AOuT/wB+vsm603SPE0kf2y3j+0f89PuP/wB9/wByvHfB13/wk3ia80GeOS3uLO6uftVzJbfuI7Zf9Tsf+N2r26M/rMJS/lPvMNxVTh/F908r+BHhKXStV1y+024/tDT/ACET/pvH8/3JUr2KC6a1k3L5kcld9o3wusdKe8ura4+0SXKJv/dIn3f7m2svVfD95YySf6ySNK+fxMeefNE+azbMoZhipV4hpXjiW1+Wf/SI/wDppWzBrmmai+6K4+xyf8865GRLlPvfvKozyN/0zrl5pnkHeazr8Fja/wCnW/2yP+CP+OT/AHK4XTrqzkuri50e4trO4f5/7KuJdnmf7abv/ZK8t8cfEKfwzqWoS3PmRxp8kEdz9y42/wBx/u/fpqfFC2ktbOK5kt7zVH+dI7aVHSN/+BV6eGi/jifN1MdjvrnscLS5z1fw54/udKvryxvre9kt5p96Xskvnwf9cUdf4Fruv+Eg0rUv9fH5cleO6d4m1XWILOCCS3/0mB3njuItnl/3P9n5nrupNVlvoLeDT47e41h0Tf5e9IPufPvetcTSqz+E9DLsRicXOXtqXwnQ/YbGf/UXFO/sq8T7v7yua0CeTxBdXljLH9n1C2+/5fzpJ/uPW9Hoer2vzQXkf/f2uCVOcPdlE9OXuHPeLdVn8M6VeLeR3Fvbzf6i9ji8/wAt2f8Auf7P36+YbW1XXNc1ixks/seuXiJdXug29z/xLPEUMb/I9vL91HZPvJXuXx3n8Qx6Hp+3UJNP+xz/ANove2VzvePyf78X/LaJk+9Xz74csWg8cXGitZ29npeqx3N1Bp0cu+yuEZNyXNjL/A/96KvQoS54BH9/VjA9F3wJp1w1n9tuLeHyUsbnUf8AXxzMnyQvu/54p5jt/wBc469S8Pz6ZPa3EEXl/Z7aD5I/47hI9n753/368Evp5fFX2Nby8j8zYiPc/cf7iK7yp/f/AIK7r4harq/g7w/Gulaf/bkn9owz3Vvb/IlvbK/yQ7/7i/u91ayPVr4b6lSjUqmf8ZfHeq+BPDsepWenx3kfmefqMckvz29s3+p3/wDXSvOZ9H0y1n8Qah4fjk1TR/E9raWv9lXEWxI5mTzdn+/Hs37/AOGr3xD+zWvjiTxZpGuSXGl6razWV1p0eyd/OjT502N8vy7/AL/977tVb7Wf7O0SPRoPM/tfVb3Z5n/PvYqiJ9/+833K8ypUl9k9nKMs+uJ4yvT5o/ZifTPxu8QWt/8A8K08K63HJcSX+l2+o/aLaT/Vvb7HR3f+5vrn3jbWPGNxK0n+kJvgSST5Hk3f+gJ/6FUvxKEV54g8E+ILmOSOztvBtv5kY/5Zpv8AuL/3xWfoFpeWmjyeIb64jkkuX3p5f+5sRE/vu38X95q0qS55nh1MPCjhadWH97mLPi3x3beEtDj1K7uPLt4dlrBHH9+R/uoif7bPXzN+0D8Rr7xP4t+yNJ+70dIb14/+ebq6fc/3U+9XQfEm+af456frOoSf8Unoml/ap7fzfkjeP76f77S+XXnmlaVdeMdcuLZpP3mpXV9a3VzJ/wAtJpofPi/4B/drenSUPePnq1fn92B1WgaG32GSVZLmO4ttR1SyeO22b5LSZEl/i+VE/wBuovCXwhXx5HqE9tqH2e3hdESS5i3wSbvvoj/efan8f8VQeJtYby7extI/tmoaklsj28f+o85URfn/AOez/wCx91a9y+HvgrUPCPhW3s7mOT+0H/f3XmS7/wB8336ylWnD4SqdKFaXKeSXWlf8K9uv7DvvLvPJRHSSP7mxv96uH+JXiax03wzcNbW/l3k3yJJ/zz/v16f8d7SXz9DvF/1j+dZf98/NXzH8Zr6W0tI7Zv4Pv/8AAq/Z8FmXPksaz+P4T8prZX/wvyp/Y+I4Ke+XzJGpsF008+1Y/M2ffp/w48I33xG8WaZoll/rJn3vJ/zzT+N6+/vDvw58D+BIbNdM8FyeIJLODZ9o/wCej/3/AJvvvXwWMxccN7p+uYHBSxPvHjvwM/Zp1Lx9ax6v4sjks9Df/Uad9x7j/bf/AGa+gpPhR4e8Oad9m0jS7fT4/wDpnFXoPhLxiviO1k/4l8mn7P8AlnJXI+LfFuqpffY9Ks7e4/6aXEuyvl5YyrWn7x9VTwsKPwnj/jjw5FPpUkUsf+w9fE/jXTk8K+MJIopP3D192+Lp9Quo9t9b28cn/TlLvSvj39oPw/8AYtSg1Bf432PXvZbN8/JI+fzSl+65z6G/YV+No8MjX/Bl9cRx2c3/ABNLLzf+Wb/dlT/2evqW++NNinyrceZ/17RV+X3wT1j7D8SvDcryfu3uvIf/AHJPlr7wTQPL/wCWkdelicT7H3T4bEVJwl7pqeOP2j4PDj6fE9ncSfbHdHk83/j3T+//AMBrwT/hINaj+2eENTvJLzzrr+0dL1GSX5/Ob5vkf+5J/wChU74hQTwa/I+oyR3Gh36b7W5tvnSNF/jT/bX+L+9Wfpujy6r/AMUreSeXqCfv9EvfM+STd8/k7/7kn31/utXiVMXVmcftJnZ+HJ7zxBqVxrkXl+ZqWxL62j+T/S4/4/8A2euf8Y2LWuq/2np/+s+dILi4+f7Q6/I82z+5vr0bQNHax8OW+r6lH/Y95qsH+mxyfJ5flvseZE/vyfw15f8AEmC5TUo9eguJI44U8j+zo/uRw/wJ/wDFf7Veb7WNb7R7mGybMMZSliKVKUoR+I5HxHdWkCbIJLiS3+55lxFs+dU+f/x+voLxNbf8IJ4D8D+E/M8u4h0v+1Lr+/Jc3Pzf99qv/jtfPejJB4p8QRweX5lvv3vH/u19IfGm6tNU+Jf260u7eezSyt4YJI/n8z5duxK83G/xKdL/ALeP1Dw3y1zx31usvc97lPDfjLri6V4Yt4v+WlzOn/jvzP8A+P1z3wy3TwRzyyeX+8+eST7kb/xv/uLXK/GbX31zxx9hik/0ew/cf8D/AI69e+F/wsu9R+HVnrlzefY9P/tRIPsXlfPIkaeb/wB8s/3q9z3MLhY+1+0TxBUrZ/xJKnhY83J7pz19rkWv3XiiW2juLyzhdEtb24+T5N/z/J/faoLGNv3e3+OvX9VgsdWE8f8AZ9vHHNO++OOT9zI7fx1wviDSm8OR2c8Uf+ju/wDq/v8Alv8A3Hrlp1oTnynmcR8DYvJ8LHGQlz/zf3f/ALU1fBeuQbI9F1fzLjR5n/56/wDHo7fcmT/2aul8KwXnhXx3qFj9o8y3+wvdJ5f3Ljb9x68uku1kguIpa9P+HupXOseHNtzH9n/s21fyL3/piyfOn/Afv17VHm5uWPxHmcPYieIr06T/AIsfhl/7aaEk8XhafT/EWm3F7Jo9zepBJoscW97d2TY7yv8A7P8ADUXinw5HB470/wA3XPsf2PZdadp0dtsgj+f++v8Aef71YPgvxpbQWln4aXT5NH0vWIHg/tWS5/0q4mk+Tztn8CVqQ6fJ4z8JDQ7qOOTxB4Zn+yTW8kn/ACyb5fOf+/t/uVpTj7anyxifWZf9XxWH5YU+bmlzcv8ALUj8XL/iWp1V/pMVvZ61caf5lvcSbb6P7N8j28yp99HX+KrelftKa54et9LsfFelx+O7hEhSfUI5PsWoRuyfInmr99lX+8u6uS+F/i6XWPFviDSJbz/R3R306OT/AGX2v89T6rpUVrrml2yx/wCmXLvPP/H+++7/AOgV01+X2XNTPbz+tha2VyxeDj78fdj/AIuY+j9H+KXgOTw/Z6vJb+Lo5bm6eyS3MkMk29v4N/8Adre0z4ieFNY023vtK0jUNb+0/c/ti93pG/3fuL/dr5x8Ta5FpXhLw3bLH5clnqL7JPuPJtdN/wDwCtn4bar/AGBfePNIi/1dhazaxB/0zSRPk2f+h1wYHE+2qyjI/H8Xjcbh5Qo1avv/AGj2mf4iz65p0dtBJb29nvf/AEKyj2QxovzfcX/2evN/iH4xlj+HsnlRx/aNSsd//XNGfalcv8PdcafwzZrFJ+8eDUZ3/wB/yYaz/iNqq/ZbeJpPLt4dHsf/AEmeWvXqS/dSPKqym/ekeZWus2dpBcS33lyfZk/1cm//AMc/26bY6rfX11HHP+72Imo3scf/ACzRvlt7b/gX32rgLHVV8R6zb215byWdvNO+qX3mf8+ypuTZ/wAA+T/tpXceCtH+1+XqFz5kdxcv/aM8f/PN2/494f8AgKfPXyEqHJHmkeC6c4Plkd/83lx+b/rP46ZJUf3EonejAR96R3YD4ytPXnHjH95rkn+wiV6JO9eb+Jvn8QXn/fFexU+E9Kt8Jmf88/8Acre8Of6Jaahef3E2J/wKsP8AjkrandbHw5Grf8tn8/8A4Atcx5pkf8t5G/uJs/8Ai64fWdcudVfa37u3T7kda/iO6ltNNt4Fk8uS5+d65COTzKALX+rtdn9+mQQNO+1f9Y/yU9I/MfbWrBHFa2si/Z/tF4/3P+mdBB3nwoEEHiO8traTzNkHzyfwVfvtHafxjcX0scf2dE2J/f31X+E/hy50rWJLy8k/eTQbPs//ADzSty6/4/rj/rpXLV+L3S4x94tWP3Lhq17F/L07WG/6YJ/6HWNa/wCok/4BWhA//Em1j/rgn/odccvhNJGVob/8Ty4b+5B/7JUmlfvLXd/fd6o6PugfWJW/gR0onnltNN0/ypP3julXH4BfbO0R/I8MRr/z83X/AI5Gn/xb1TjqzP8AvPDmjt/t3P8A6GlVErx/tyP7M4Opwhk1CMf5S7AcRVKu/O0gVGi7MGvp3wT4C8L+DPAqaj4o0mNxY2X9p3+oyD5433/uolrOpW5JRpQjzTkeznmeUslpQlKHNzny78QrGXTvE95FPH5lncwb/wDvqvItHupfBfjGz1Wzk8vUNKuknT+5In9x6+kPGOnT6zqXnxR+ZG6eRXhHxU8CXOnalb3NtH5e9Nnl/wC7X6fhoz9vKl9iR/OmZR56Xu/GYPxX+JuteP8AxHcX2oW/9l2bweR/Z1lK/kbF/j/23/26i+C1oyfE3Q2aTzLN3/dyf89N3/s9Z9rdrPH9j1CP94lejfC/wdqv7uXQ9Lk1C3e6R3uI/uR7f9uoxlCdHDy90+Ow9OUq/NXPtvwP4j1q60ezilkt4/k+S48p3fYvyp8n3d9RfZdKg1m8ivLj+0Ld/wB+8kkXzxzfx76+TvHH7VmkT+AP7K0z7Tp+uQvD+8jl+STy5vn2OtezwftEeGvE1jp9npmsRx6xqWz/AEaSL543/j318DRy3Msun9ZlS9yX9cxzU8dQ9pyRkdPff6L4u1Cxgk/uTwSf89NyfPWfHYwPoeqafPb/AOjzR3LvJ/B82/en/s9ea6b8Rr7Q/FXlah5ceoWz/wDLz/qZP9tP+AV2+ueKrPWNGvIl0+SSO8TZPbRy/ubj/gf3k/8AZq9qly+19rE+3xGT4jDKNWlHmhOJ+fE9r9hePypP9z+/X0H+zZ8bNT8FfEbS9BlkuP7H1JIYJ7a5+T/Sdn+uT/PzVswarpXhz+y/Bl94X077Hf8AyapqMn9+R/4HX+7+7qp+0X4AvNH8TaH440q3kkjtntoJ444/9W8f+qf/AHNnyV7GJrQX7uX2j4aVKcJyjI+8LHX7PXLX5vL8t6yNc8I/J5sH7yvLdO1ie1kjnX93v+f/AL6r0jwz8QvkjivI/wB3/wA9K+T5oT92Rtyzh70Tmp7VkkqnJ5sH3a9SutOsfECebBXJar4clsZPmrCVH+U6Y1zN0rXJ7T/lpXa6H4usYHkWe3j8ub78kf39/wDt159dWLQVW8yWCsoznTKlKEz3BEWRPP0+4/dv/wAs6inumR90v7yP+OvJtK8Rz6c+6KTy67TTvHcV0nlXkcf/AF0rrjUhM5Jc5e1LR7W7/e2cn7z/AJ51y99py/dkjkt5K694La+8toJPv1Vntb60fa3l3kb/APLOSiUS4VTxvxP4Sn+JvgrUNBtri3j8m+ffHcxb0kdX+5/sf79eEP8ACS88OfNrWn/2Hb79j/35Nv8AtrX0P440fTNG8TR3lzb3Glx3/wC8guI5X2RzL99H2/c/v15r44eVNKs9MufFn9sbJ98EdxKjvHu/3fv19PhITnSj7M/Q8sxTo0OaEoRj/wCTROE+HOgXmq6zeRS3lxJZ2DokEnm7/tHz/J/wDZ/HX0H4VRdGtbi21OSTVJHf/l5l/wBWn8CJt27K87+DXhK81XxbrDSxyXGl6bAnkSfZkRJHk+R9/wDwCvV38MxWqbfs8kdedjak6M/ZHi5jj4Tn7OhL3TesfiF4e0C60+2bT/7P+3u6PexxfJG6/c81/wDa/hrtPt1jqXzRXH7z/npHLXyp478Aa8/ia41yx1SO88P3MCWuo6fcf8u/l/8ALZP9ta2vDHiZrT/iX3l59nuLaCHfJJLsTfIjskP++qV5UpTPml+8nY1/2k7WfxN4Y0/VfD1x5mqeHr3z7XVbf+/914d/+1XAeEb7Stf1zVNcvNDuNHvIXtt+nW8qfYru7uE+eZEb/j3l2J8yJ96vPtV+JOueNdc2y3n+j2z/AOixx/J+5V/uf3d9ew3Mb6j4W+HviGOSP7HCd+oR+Vs/e/6pJn/21X5KPb+x+I+9lwpiMH7KrUqcvOc75mlR6/JEusfbLeG6h/eXttseR1T7j/7uz5q2viS95rPw1s9QgvI4/tM9pqN9c3HyfaE+f/lkv8bbN+z+7Xneo6lfQfELUHW4j1S3trq5knjk+/5Me/eif5+7XWx2niyf4X+D0g0/7Z50CXr28kex7jdvdIUfd/C3lpXTXqR5eaHvHk55hMVhpxjif5fdPO7K0tL6TUPE+h3Eelx3+ybVLLUfkewdv/ZG/hf+H7tdrrGmz2N9pd4tnHJb3OnImnXPm/JG8ju2+V/4Nzp8u+tp47aCSPV7b+ypI7yB4LqOTZ58fz/PC/8Afqe1ns9Hj1CKfwv5mh3KTWunRxy70+1q/lIjp/tJ86v92uBfvpykaUM4xWDwkaEeU9c+IkFpHpvhfTHs/Ms38NWjp5knyfu/vo7/ANz+9XmPxb8R22h3XhfQVkkj+zbPEU8n3Pkj37N6f3NnmbU/hr374iWljpVr4JW++zW8b6LDBDbyfP5jr833/wC4v3mr4U134oN8WtH1ydo/7Q1hNRu9L07+/cW1w6LF/wB8/vK9WFL3ryPnIVa2I/dQMXx/PqV98HdYvmEcn9t+LHuvM/j+yfwIn+wz10GhwLpXhW31CWzjvI9YsbG+/eS7PLmt0mgl+T/a/i/2aqazoeoabBqmgTyf2hZ6bo9toCfvf9XdwzefvT+/8/mJWZrPiqDVNRksbPT/APR4djz2Ufz+ZNI/7q23/wAaK/8AAny/3t9XOcJ+7AMXleNwcI4mvHlhI7b9n7w+viD4hXl9q8f9oXkNl9qgk8v5I/7jon8CL/DX0ld3zWOgWc7R+ZcTff8AtHyfIv33eoPhDp2keFbHVNIX7P8A2x5/2q+k/jk3J/H/ALv3Nn8Ncf8AGX4oW3gjwBqmq21xHeXE072VrHJF/rP7iJ/6Gz/3a8iS9tP3TjjL2ELnjXxw8eW3/CaW/hrSv+JhcWaeR5n8Fun8cz/7bV8sfFd1SC4VfM8uG6+TzJd717Tp19Z+JrX/AISBLP7Prlzav/aMn8FxNH/Gn9zdXh/jHffWskf/AD23yV9fhsbOrOOHj8MDxMJhvfq4iXxSPZ/2HPDJvh4g1RUj89tlrG8n/fVe6eMPhn481sxraeMLjTNj/wCqs/kSOH+4if8As9eU/sCaytl/aFpP/q3fen+/X21qWq6ZBaSXMskccaJXh5hXlDGyP1HLaEJ4KJw/gvRrzwzY7by4+0XGz/WSfPXC33hlvHH2yCX+/wDPH/z0T+5XY33jjSpPs7T/AGiON9+yOON//H3rjPD/AIxg03XJLmzt7i4jd/8Aj2kj/g/v151OUzvlT9w5rwz+zpbeFkkePUNRj++7ySXO/wAz/frxn9ofwf8A2hp0cEX/AB8eemyvsrVfFWn3elebbfu96f8ALSvmzxjA3ifxVbxQf6uF9/8A3zXq4WvOdbnPMxmGh7HlPkDR93h3xhbrL+7NnfQ/+OvX6MaxBba/o1xYxXklnJeQOiSRy/PX50eOZ2uvFOtT/wCs33Tp/wB819LeI/FS+I9A0PU9P1Ty5NNgh3x+bseO5b+NP7/+1XvY6HPCMj8vx9Ifo0/9hz3ng7xL/o9m7/uLn/nwm/gmT/pk38Va/g7wrL4g8Vaf4F1fzLPVPtSf2dex/wDLP59zp/uMnzr/ALVcP47+JP8Ab9jp/wDaGjxx3kOxH1GOX/WJ/HvSvRvgb40j0jxr4d8ReIZ/M0jSI3tbSXy9772+5v8A7+37i185ilKlQlKJplGXVcyxcKFOJ2fxb8SSeJvH2oWltH/odm6WsH/bP5fnrznxmkZ0a8V5PMj8h98kf3K6iSSD+0dQnb939pd53kk/2n+5XC/GTVH07wdcMsez7W6QQxj7/wDef/x2vMwVHljSpn9sThh8myWfucsYw/8AbTifhq/+lagzf8fD2qQJ/vs9el+KfEUPhPw7eaoz+XBbR7LX/ppM33a8k8PeNE8HJJdxxx3ck3k7Lf8A56ff3/P/AAVzfizxlfeOrG5mmj+z29pOghso/uR7t/z/AO21fQvBSrVueXwn4bkvFOEyPh90qX+8T5jq/gh4KTxHrNx4j1v/AEizhk/dx/8APxcf/EL/ABV9Z+GbmK++F/ief/V/Yby3ukk+55bsm2vKvAujLonhLSraeT7O/k+YfL/vt8z16J8NpFuvCfxC0uT93H/Z6Onmfc+XfXzuc1pVHzR+yfoeV5PSyzJ4Vrfvp8spf+BHPwXTPpUjeZ5kdy7v/wBdH+7WDr8H26xuF/4B/wB81qyXCx6dHA/7yRIE2eX8n/A/+A1TvpIoNO8/zJPs6I+zzPvybfv1EZe8j9BxNOFbCTjVj7skebo9tBfXEVtJ/aEez/c+dvvp/wABetz4M6reX3xKs7FbiO4t3guUnjj/ANRGmz/x96871y+eCx82KT7HbzJs8z/lvJ/sJXVfBOSK1+Jvh/8Ad+X99P8AY+ZPnr7Ch/EjI/inKFyZzBQ/nMZ7G+1WeSxsfM/tDz3ge4kl/wCPdI/vu/8AsLXsXw91Kz8R6pZeK9NuLi41iwRNL16Lyv8Aj/ib5Uuf/iqzvD8FzJ8XvGljeW8kdveWV3B+8+/cfc+5/sfPvro/BenWPgu6t18z7PHpt1/Zb2/m/PIlwiN9pf8A3n/g/hrqpx9i+aXwn6TlWV/UMXLETq/upylH/t6MvdOl8CeC9K8K+Jry60+4kvLi8sXn/ef8s03/ACQp/wAAql4j1KPwroFvqsHl3GqXkHkQeZ9yNG3u7/8AAd+yuj8O2she9mnj8u4tp7iyhk/6Zb91cD460ue71GztbzzNP0yZN6XEkv8Aq7SH/XTf+yV1VY+yw3/bx9PnWFeW5bVWAjzylL3f8Uvtf9unV+MYNK1zSpFlk8zfp3n2vmS7Pnbe+/8A3NlYeueIJLH4m+OPKk8uO50tNO/4B9mqn8Yr5f7c8Sa4scf+jaPbaPY/7833/wDxysHwlo9z4t1/xBquuSXEdn9hhneS3i/1j7E+T5vufJXjYCj+7jM/KsTlksZSoU4R/ey5ry/7eOl+DuqrBo8dzPcRx6XbJcpPeyS7EjSSzeL53/30rmvit8RtK0CDS9Ke3j8V65c2tj/x8SbLL5YdqfIv302vv2VwHiD4otqXiDT9Mto7aPw3bXX7jTra23wfL9x9n3nf5/m/vNXld3dSz3X2y0s/s/2OD7K/mffkmber/wCf4a9j2n8pwTxWFy2XJh/fn/NL/wBtidx4Y1yfxVrmuXWq3HmXF55KTyfcTyVf7iJ/c/1abK9y8PwSzx/aWj/j+T/po/8AG/8A7IteReFfD8uqpJZ+HrP7RJYWKX3l/wDLeRIU/ezf7+9/uf3as6N4/wBTg1WP7dqEkmnvB9leOP5PLhb+NP8AbX79fN4v35+6fJY2PPL2vNzSket32uWenXVvZ3Mnl3E33I/+elXp5G8yTdXkXhy1n8i4s5/MkuNKvkuk/j8xG+V//i66V/EeoWuq3ETeXJ9x545JNkFhD/tv/wA9WpYSPJKRGE9yZ1715prj/wDE/vG/uO//AI7XXweJrbVYLeXT5PMjd9nmeXXC3d013fao3/T08Fd9Q763wjIE/wBWv/LSr3iN988dmv8ABsg/9mem6PH5mpRs38Hz1yvjTWG2SbZPLkm3v/31XOcBz2uay2q6r8v7u3T5EqpDVOD/AJaNWvpVq08+1Y/M+SgJF7TY4rGOO8n/ANX9+u08OWPmJHqE8cf2ib50/wCmaNWLpWjNrklv5/7vT7b7kf8Az0f+OvS9O8HavfWscttpdz9n/g/g/wDQqzlI68NhK9f+FDnJ/CO7+1f+AVBP/wAf1x/10re0Pwzc6Vdxy3NxbR3H3Ps8cu946yntdKj1G4uby3uLy4Sf5Lb7Tsg+X+//AH64JSPcwmQZhjMbHAxhyT/vECP5dpcf8ArVk065sfDl5czx+XbzeTs/e/7dGq30t9pXzW9vZx+emyO3qjPJ5fhLxBJ/c8mspSPWrcMzws8ZSry9+lGMv/AjDtLrz9D1S8b939pn/wDQnravrFfskcUv/LHY6VzMHyeDrf8A256n07VZ/I+wt+8t9nyf9M/9iuhfynwvN7x3/h21k1/RtLsof9f/AGi8H/fxErrPEXgxfNnbRLH/AECyVw8nmb/MVPlaVv8AgX8FcZ8NdRa0tdYn/wBXHbXVs/mf889yOte7alpc1/8AC17db62SUJE80dnH8k8rf8e9pF/6FXxeZYieGxVo/wAx/S/DuaVqGV4OcZe58J47pWxdWsGaPzyJ0/d/3/n+5XsX7YPxCWIab4Isf3e4JqGqe7n/AFUL/wC79+qnwT+HKyeNpbzW54LP/hHw91dWEh/ffKn32/2a8I8b+KZvG/jDV9euf9Zf3Tzf9c0/g/8AHK92lGlUXt4fH8J9dilh83zek4+9DDx5v+3pfD/meqPJ89vKsn3K4P4t6xFqv9nxreRySI7746+o7Hw/oqPHc2en2XmJ8/mRxJXyB8cL5Z/ip4giW48yOGfYn/oT/wDj9fpvtOT3on5HksqWeYr6tKPunOT/AA8bX/uyW0cn/PTza6zQPGk/wM+GXiSxuf8ASN6O8F7H/wA9pPl+5/4/XHWOqz2PzRSeXW5fazBr+j3Gn3n/AC8ps/ef36c6s8S+Wp8J9VmHB+Hp4SqqXvTPAbrwxFrH7+xkj8x/neP/AJ6f7aVc+Duh3Mfxe8Jyr/BqKf78aUWulRR3ckVjcSWd5bO7/Zv+eb17P+zFpq658SZLzVZI49Q021d0/wCnh2+X/wAdr6fG1lHCVJf3T+c1TtUtI9N+JPgCfxN5dzaSRx6hD8n7z7kiV5tY+LtX8D6rJp99HJHJ8m+3k/8AHHSvqa+0rzPMVv8AgFfPnxz8P7/Edu8X7u4S1+eP/gdfjNKcr8p+wcJZ1XqV45ZV96Bg+GPFumeKvEf2bUI/LuEn3v5lfWej6VFqugafPF+83wJXwolj9hvpLlf3cjpsf/gNfS/wd8eTyeDtPWKT95Z/uH/4DXdi8R7XlI4g4e/srBzxEZc3NI9CvtGltH2tHVVEZPuV0eneNIL75byOOp59Gs7797Z3H3/+WdePKPP8J+eRq/zGbpXiO80qT91JXa6V48tr6Py76OP/AK6Vw93ocsH3qz/LaCSojKcC/cmesz+HLHUf9RJ5cb/On9yuc1jwdc2se5f3kf8A0zrl9N8R3mm/Ksn7uuz0r4lQeXtubet+alP4jmlzwOMnsWSoN7R16tJBoviOPdFJH5n/AEzrmtY8B3MHzQf6RH/4/WcqMvsFxr/zHLwa5PafdkkjrobH4h3MCeVc/wCkR1y91pU8EnzRyR1mybo6yjKcDb3DmfjvPL4m8R6feLpeo/Y7aDZBcW0u9P7z79teb6PodzffbIrO3k1CN33/ALy2ffHu/wB2vcNN1KWxvo5fM/jro9S8cXmlarbyrJ/qU/3P46+4y/OvY4Xl5fhH9X54c3MZXwB8K+KPCsmoS6hZ3NvpdzAmz7R9/er/AMH8Veyf6Nd/LLH+8rnNR+JSwPZtP+8+d/8A0CqPi74jeFYPDOoT65qkmh6e8HkPex/fj8z5Pk215uPr/Wa/OYVKfsfdPHtNsfhh478caxc+FfiBeeE9cvHf7doOoxbLW/f+NNkv97/Zas7x/wDC+58TaV9p0/xBo0d5bb/EV9HcSvB8jP5Vum9k2p8ibK2vDnwybXE83wv488K/EjT0/wCXLxFYwzz/APf2L94lXtN8Fahr+pf8IjeR29nb3mtomqW0f/LvY26JKkO/+NGd68qcuSXMTh6s41FOJ81al4YudG8R3FpPZyR3FtP88f8AHH8/33/uf7/3a+gvhz/pXguznlktpNPvHRPMkuUTy/vxPvT/AH0j21m/HN2m+JMd5d28cmh237jUba2k2XUdz923/wBp12+W+z+7XayeB/D2neHND8NRXFxb3Hyaj5ccW+eSFXdkT/c3vvrxa9aUpRjUj8R+z4viWlmuHhD4Zr4jyCK00jRPFfiq7lvB4j1OzS7zp9vG6W3zPt2Syt838f8ADXQfGKDXtc8OaPAv+h6XYbIII45f3EabPuO/3q9L1H4baHo+m+IPGc9nHJI9l88dz/y02v8AJ8n99nrzDVbvW/FWnRwT3lnbyaPdJvkk/wCXuFU+d0/3X+TZXnSx05y5qHwR+I8HPsfSxlKNP7cThdf+GUml2vgxV0iPULdLpJLq2jkeHy4m/wBv+5/q9qV6jB4IudO1y4iguLiTT3+zajqPmSb/ALP+58pET+5u3/NXNeHPE2t+MNU0S+0+3stM0Ozgubq6t5Jf9Y671RN7fN8zV6todj599qFzc3lvqFvNap/x7S/6uH+4+3777/8AvmtMTi69Gkp1D5OhhnU980P2utK1I6R4M1fRre5n1NPC81rp9lHJ88k02xfuf7Kfe/2a+Ufhz8Nv7Ku9DX/j3t4b77Vdfvf9XDCmxHf/AIGlfX/7UXiNPC2mfCLXLi3uPs1tZzbsSf6t/LjRN/8As/P81fJenTzweILyBY47y4vINkEllc+dBsjT96+//ab5K9yri6s0ox+HlPSyRewftPte8QeJtcvPE3iaTT7H/jztn2fu/wDlo7fcStq08rw5qNnc2f2ez+55+uyfO8k33XS3i/56t9zf/Ctc94Zu/wDhGZ49QvrP7RcPO6JbSfJ/syv/AOyL/tV6bpVj4FsdfjudFt7jxhqkKJ5FvH9yw3P/AMtU/vrUKfJ7sT9H4pnSpZVDDP8A8C/vHcXUl4kkcttb+XcXP7h5P440r5h8f3WtfG/x9cWehyRyaP4YTyILf7SieZ8+15kT+Pc/yV7z8c/GEnhXwrea1p/l3FvDa+QlxH9yS4m+VPvffSvCvDuv2Oq+EY7bQfA97JriJ5+o+Ko9kHlv/GiJF8vlf5avQwsZQXOfhtaXtp+yicgiS+GL6SD95Hb7/njrzzxrdtfXUl95cfmI/wA/l11XjzxP9l1W4gvI5PtiP8/mVw76xBPBJFL/AKyZ69/CUvtyO2NH2MOWR1fwL8b3fg/4laRoyXEcekajepv/AHfz7mTYnz19ua/9sfTpG/4+I4fneOP/AJaba/NbxDcNZ6lZyQyeXPFGjpJ/cda+7vgd8YI/iD4WtL25j2XH+ovYx/fX/wCKrlzah8NeJ9BkmJ92VCR1OgeMfFXjjTvtOg6H5enp8iR3EqI//A0auV8Y6r4z0B7ie8s9O8xPn8v7Sm//AHErvNZ8HX32r7doMdvcRzfO9vcf8s3/AN+uavvh7qt9fR3muR21vZ23z/Z7L/lp/v15FOUD6WpGPJzGG8l8/hy3u76P7HeXPz/Z/wDnnXzd+0TrcmnPpNlZXElvOzPI8kcmx9te9fELxbBYvcXk8nlxwp/q6+MvEviqfxr4re+n+59yGP8A55pXv5bQ97nPlMyxP7rkMWOx+SONv7jvXqlj5DxyWPl+XHsR08z79cJ9kikuvmru4IFvrSNf9XcInySf88678XI+QxMf3RPHP/zD7z/WP9yT/npXrVpo6aH4WjtoPM/0NE/1n3N+9N715B82q/6G0f8AxME+5/00/wBtK9D1Tx22seHbex3/AOmTbI5P3ifuNv3/APgdeJiIyn8J97wJjsHlMMTjcYve5fdOt1jW9P0C1uNS1e4jt9n/ACz8355P+uSf7VeD+JPG934+8R288lv5Fun7iyt4/v8Azf3v9qq/iCxngnuLnzP3jps/4A1em/CTwP8A2Vo9vq95bxyapMmy1jk/2vlR/wDfarjGlg6ftZfEe7Wz3MvEDERy3DR9lRXxjdN+FjaV4ZeV7iNNXuUeSGST50gRv4E/268t0O0XzLO2nj/eXOqQwTx/7tfWfjTw1a+HrxNOSTzJLGGL7TJ5nyfaJPmbZ/c218h+NL+Ww8VXCp+7ktr13Ty/76v8lTl2JniecOLsny/K8HgsRhY+7CX/AIEfVl1PIU8j7P8A6Pv3/vPk8v8A9mrK1V1/tiO0ikkxCm+f/gX3ErzKD4+239nRz3Nvcf2xs3v5f3N/+/TfDnxJg06S8g8QRyW9xfvFdJcR/wDLPd9xHT71efPA1Xzc0T9Yo8W5NV9jGNT4v/Jf8R6fayfap9q28kn8f7v/ANnrnPip4mXwrofzyRyahf8AyQW8f3I0X7//AMRV6DxvpF9dR6Rpl5JqGqTQO6RyROifKm/5/wDerzDx5fXOv+HNL1C5jto7h/3D/wB+Sb77/wDAFTy0p4TBzlPmn8J8txvxxgcJhJYPA1eerP3fd+ychGjailvctJ+8f7/9yu7+E90uq/FDQ7af93HcvNBB5f8AyzdoXRHes34aWGkeMfHWieG/EV5Jb2dwj2qXEcmz7O+z91/4/Xdfs+eCp9D+KHii6uZLe4uPDFpNsk/g877ibK+hpqMq3sz+fMhoznmFBv8AmOs8HeJrSy1+3sPEuoR/b9CSa1svEMcuyC8t12b4Xf8A2f4aseLPCk7/ABN1fVNQt7iTwvsh1d7i3+5J9nT/AND/ANivP/iVax6IkesaRL9o0vW431G1j83/AJ6b4pU2fdR/73/XOvUdD1VYNK1xr64+0W+q2tjPBH/BIk1ttf8A8fT5q6vaQhD3j9syx/2riZZbV97llzR/9t5jo9A1KZPiX488r7RefbLK0ngt5Puecyfwf8B8uua8QarbX0UGlMlvLf3k9t/a9zb3PnJv3/6mL/0NqivtMefQp55ruRBNH5BP99Pu/K1ZXwr+G2oWvie0ZbOP+z3voXSSSVP3kMf/ANhXBPGxrUpQifS8RYDEYDCclL34y5uaX8p0vjW1XxVfa5pVjJH5d5rE2+4k+5bw26Iu9/8Adrynx38Rmnnt9F0HzP7Lhg+w2Mcn37jd9+Z/977613uvz6lrmgXGleHI7Ly3+0z6jH9pTfJ/F/vP81fMUEFzrHiOOzikkjuNmz958nl/79b0I8lKMf7p+RZxi3gMFSoUY/FH3pf+2j9H/wBK+0LZ3Fz/AGpvfZ9n+5sVNyPv/g+etzwl4fgT7PP9s8u4d/nkk+5H/v1s2NjFpVrHbQR/Z5IfkeP/AG/46ubLafTvIis4/wC0PPef7R5n/Hwmz/U7P/H6xqYjn9yJ+VSqXK32u50fUftMEn2e4hf/AJZ/8s3/APiGqe+ginnt7mD93b3L/wDft/40/wCA/wDoNQXc/wDaUEc7SeZIiIj/AO5/A9T+H9s/2jTJ/wDj3ufuf9M5l+4//sjVwSiT7T3ZU4ncaB+707+05bz+z7i2gexvpJPv7I/uOn+3srF8RzwfYdt5HJZ2+zfY6d/HcP8A89ritzZfR6d576PJHqFhAn2qS5i2JG6/Lvf/AG9lcrPodzJHZ6neRySWd4+xPMl/0q4/20T+5UUzspYbEQhzcgadrmp32uW99LcR2dvD/wB+I0X+DZTfteyDcsnmfaXmuv8Ax/ZXY6d4HnSe3l1PUI9DjRH/ANG+zb/Ldv7if+zvXT6R4J8IX7R29vYa7r92kGzy7f8Ad/d+b7i0quJpUfjkfV4PhTN8dS9vTp2h/eOAjn+y6dqEq/6z/UJ/vtXnmq+brGs3EVjHJebH2J9ni3/d/wB2vov7LpNjdf2bB4Q8yd5v+Pe93u+//crSvbzxFollBI1gNEsJXdIRZWyIm9flZN61xyzCjufWYTw4xk+X61VjA8I0P4J+KtRh8+8s49Et/v8AmajL5f8A4596u+0f4c+FdAST7Xql7rlw6bHjsv3Cf9913fjvwVc+C5bOHUtTS/1O8TznjTf+7Rvu/O1bmo6BpGifBXT9VXTLeTXNRumtZLyTe77F/jT+FK4KubR5Yyp/a90+0wPBeS4OFKrU5qvPLlOQsdc+w+XZ6Ho9vZyP8ieXF571Na2OueML67ilvJI47SF5rqS4k2JAi/362vg1bf8AFd6bqMnl/ZLS5WN/M/vyb0TZXYfEjTT4T8G+Mdv7t9U1zZJ/ur89eTjMzlCv9Wj8R9hOphssrfUsHRjE868P6WsFrYags/mSXjun2f8A55+W9c5ffu768X/pu9auh2stjqsay/6x0R/L/wCee7+B/wDbrI1V/wDiZagv/Td69an8B8rL/ks4+9/y7JXjZNK+b+OdP/QKoa/P5fgvXP8Ab8lKtSXU8+mxq0n7tLpEg/6Z/JTfGNi1j8MriWWPy5LzUUT/AIAtdP8AKfIY7Fqs83qT92fuxKFjB/oOhxN/tvVL7K2m6rJB/wAs9m9K0rW+sbG70eLUJJLe3+y7PtMf/Lu7fxv/ALFXPEEfkR7f3cmx/wDWR/PXZKPvn4tEs/C6+ivn8SaR/wAvFzA88H/TR4/nr0T4dfEGTwlcweZGLi1idpof+mFwybfO/wBvbXhvhHW5NA8QWerwf6y2uvP/AOuifx16z4k0mDT76Oexk8zTL5PtVlJ/sN/B/wAB+7XzmNpQrV5U6v2j+i/DrEYfMMvqZViT6F8T+I7DSPgP42u9J8uSN0i0+HUPvzXc03+tmd/+B18eyV7prZ+y/stR7f8Al58Q4f8A4ClReGfBcEA8GQNHH5c0KajN+7+eSZpv/QVWpqzpZVQpUz6rKJUsojiH8f72Uf8AwGJa8Y/tA2Pwu1H+x5dHuLi4s/3byeb5CbG+aJ0f/wBkr51tfD+ueI/GMmitb+Xrly7v/pMv/Avneu0nuPDnxJ+F/wDYMmoaj4n1TUtYmvbr9273UiRo6W+99m1P+Wdeh/Cj4Q6hpXiCPxHqEnl3n2XyP7Oj+5b7URf++6/Sa0uT7R+K5Pm39mYj9x9o8p0r4Q+Jb6+0+C80+TT47md0eST/AJZov33f/wBl/vV5d8RvGlt4A8b6hoP+kXf2N3R7jy9nmf3HTd/BX2f4n8aaV4Z1+3g1e8j0+N/3CXFx8iSXLfwf98V4/wDtieFdI1Lwr4Xtp9Pj/wCEom+eDWf440/jR/76Nv8Al/u1zxx9KjXpU6/2j6vHcS5piVyYT4jyzw3plt8QfhF488QQaXHp9496J7GOOTe8aQJ8/wA/+1+83Vynwg+Jv9j+P/Dd3cxxyR/bkR7iP5H2SfLXbeGNV1X4XfCvQ7OCOykt7ye5+3SSRb03s/yJ/sfJXD+Evgnc+I9fs4NI1Syt5P8Aj6SO9l8j7vz7Ef8Ajevq8L+8pV3P+FL4T8QnOdbF+yn8fxH3T4j8aaR4Vg3XN59oj/gto/nn/wC+P4K8U8aeKp/E+oyXzWcccezYkf3/AJFrzB/EDT6rcS33/IQd9k/mS/6x61dO1y2g8tW8y3/65yvsr5rD5bSh8R+p5Xln9nyjiIS98s3cmnvJ/pkclvG/+rubbZOn/A0+9XpHwd0CfyNYnsZI9Q093T95H/f/ANyucsdH0zXIP3sknz/ckjlT95Xrfwy8HNofg6PyLeT/AF837yOuPMsJShS5oHbnmb4ieAlQqy+I0EgaP/rpV60vpbST5ZKLt2j/ANfHJHVZNvmf6yvkdj8t9odLaeI28va1XvPs77/ln5clc0kf7umpJ/00p8wHQXejrvk8qTzKz59Olg/5Z1FHfNH8rXFacF1O/wB2S2k/7a1XLCYe1mZUE89q+5ZPLkro9K+Iep2PytJ9oj/6aU1LFr75Ws45P+ucqb6in8MXKfMsckkf/TStIxnD4SPaQn8R1UHjjStZTyr638uorvw/pV980H2a4jf/AKa1yL+GNTT/AJc5KZBY6naPuWzuY/8ArnFVc0vtRD3fsyL2peDov3nkSfvEqj4x8OS+ZZsv8aVaTVb794rR+ZJ/3xXjXib9q++8T+OLfwvq9nqPg+z+wpYvJc2O97C+/v7/AOOJv4a9DCYf6xSqRidlOvKEeU9C8QWlzP8AY5/s9zHH86fvItnz/wAdec/E3X7nQPDPmrJHHvnRP9NtvOg/4GlT6VafETQ/H9vPqdxHrml3OyCeTzdiSQr/AMttjfclX+L+9Wr8TfFuhwWv9mRahH/aj/vPLjiR02f7e75a5sQoqfNGXMeng8LiM2xEaFCPvSPLfCr2epajb3k/gvTvM3/8hXw7c7PL/wBt037q9X0bxi18/laReXGoahc+Taz3Fx/r/JWbf8+7/Yri/CHhLT47nVfEY0c3FxoaRH7Tbj/Xyv8Adf5fvqv3mrv9K+F/xESe3uZLjSriPfv+0eZ8+z/b2/frw8Vife9yXwnv5hwvVyrn5qsZFb47fDldS8Ya5rWn6pJJJf6jp2seX9xLB1/dOkUv3X2o/wA1d/8ADz4P6n4p+KH/AAsnV5JNLj06e7tdOt45XT7Xbfci3p/Anyb6wx4Sttb8O6hp9z5eoWd5Psn8uV/uL/BXtfhzX1uvD9vYzx/u9iI9fL18/q1cLKnD4zy6WC5Jc581ftXeB/EepeKdD1zT7iTUNIvL2GCfTrbfvtNv3Hf+F1/1n/Aq5e30rxV/wraSCXQJNP8Asf7iy+2bE8z+JPn/AIPmevoD4ma2thqkdzefZ9P8lN8Fvcy7/MhX/lts/wBmvPPibqNtfeErfUotQso9LmSbZeyyfJcP/cSJd33qeExtT6vSwtakddShD3qvMeW2Wh3Pgqxs9X8bx2/2O5tfsPl29yj/AGh5H83en9/a9afhX4k2Oj3UjafcXPl7LmR7i4i8j7qbvn2/wf3a848d6tbeKbrwxJqkf/E4edPsVtZRulrabfvu+75t/wDdrdsfAlzr6WaweZJ/bEH7iSTZskdpv9I37f4I7dNn/bSvtKdBYihzYn/7U82nj6tKEqVM9u+PHifWfEHwf/Z+nttAuNc/tfT5Xnij37/9XHs/76rxnQND1DwDd+bo2oWUkGm3TwJH99Ps33nmf++kn3P+2dfXHiieLRvhb8ObGzuLO31CHT7uCx+0/wCyNr7Nv8ar93+7Xyl8PfEw0eOPwHqUmjahGjzXTxx7J3sIf4IYv+er/wAbO3y1OJqRnRlGhH4eX/wErA4uWElzM5zUrG88VeJt2kaXcaxJMieRb23z+Xu+5v8A4Ur134bfDnxBfQafp+oaxpWj27/PdaN4d+R9i/fmu5fvO++uJk8T33gTwref8I/5ml6HeOkbyW9t591fvv3S/O3+qdf9iuQ03TPGSeGtQ+IEWs3smiPHMkgjl3+Ym/c8LpXp4DASxNDmj8J9hXWMz/Bxi58lKl8J6z+0tfaHP4W1zRra8t73XEnRIdOklffaQ+Tt85Iv49v8NeWfBv4qOngiz8Iw6Hc3njO2nl+xSWcqJDd26pv/AHu7/LV5HrEk/wATfHH9qz3EkclzImySy377dF/gT/dr3zxx4L0/QNH0NtIuI9U1jUoE8+9k+/sX/pqv3H/2P4q92lg4ew5Kh5mU4GlXpyhiYcr5vi/mPlr4kvrGpatqGualZ3Edxczvv/dvsj/2K828+VJPNlr7e1jxpoPiD4e3HhyXT5NQ1iwtXn+0+an7x9/3Pmr5gg+FHiXX764+yaPc+XC7p/qv/Z69NSVHSZzZpl1XDT0icPsa7k82f/fevrX9lzwzcT/DP7YP3ZlupZkrhvCP7L2r3qRy+IP9Gg/584/v/wDA6+v/AIc+DoPDPhy30+KPy44U+SOvDzTHUp0vZUjPK8FOFX2tQwYPHep+GYNs9vJ5af8ALSuQ8W/Gm51W1kgi/j/5Z163daGrzyKteaeLdAWC72rHHHXzlCUeY+oq/AeH+NLW5n8OahqF9J9yB3SP/nnXzlooia2J/wCWj/8AodfWvxb0pk8HahbQf6yaDYlfNp+HWp+HovNaS2uJHTf+6k3ps/26+ywdaEKfvSPhs0lyVYyMnyGn8tov3lwn/LOu9jgluoLeWx/4/Pk/d/8APT/Yrpfhl8GYr7xPpcHieT+x7e5Tz/Lkk+SRP99a1vhvY2b6/rdylv5lnps+yykkl/2/v/7b7KzxOIja8TmwmE/tPERwdP4pHeaV8Nv+EV8K6fqtzHHJql/vSf8A6d9v8G+qOv6N/asF5LbeXb3jps8zyk3/AC/7dei6wjSfCzwpMn+te9u0/wBZ/Hv3VydruePc38fyV8tRxM5uUj9/wWVYL+z/AOz5Q934Tx7w5pS+JviFo+gzx/u4Z08+P/YjTc++vqH4d6NYar4+0yBo5PLS53x/3NsfzV4l4C0FIvjr4hlYeX5drs/65vJXrPhPXbTwP430nVLgyTlQ6Okf3/m+WunM5SqUvd/lOHhXJf7JwWMVH45SlEo+Ir5td1u/ZovLFxfSzPJ/u14bf/DKPXPEurX1+UtLF3+SfG+bZ/F/srXq8c88/ibUPKjube33u6eZ/wAtPnqKDTpEMknmeZsf/Wf7f/s9cuDqzw0I8p9/WyTC5rhaWHx0fdh7xymkfD7QtGuUWzsrdDHs86S5+d4Eb+P/AGv+A1geP/Bf9ueJri+8uSPVH+R45P8Alp/c2f8AAK9q8M6V9muJNS1K3/0DSLZtUc+jKf3Sf8CauVvnm1H7Zcz/APHxc7LqeT7nz760p4yt7UxxWSZVj6E8ojSjGP8Ad+zI8Qsbr/hEvEdnqbeZJJbb/wB3/Hv2Vi6rrM99dRzzx/6R/wCi91emfGPwgLfXrKTQI/Mj1b78UfzvHMv39n+99+pfgrrPw8d9X8NfELQ/MS/nR9P12y/4+rR2+Xyf9zdXv/Wf3XtuXmP5BzXJauU5hVw1T4onN/DHwj4a1zxPHbeI9XudIt7mN4bXUbeJNkdx/B5yN/BXqeuWP/CtvCvjS2W4t47zUrqHyL23/wCXhPvPsT/errm+Cfhj4deNfClxe28l/wCFL6Z7K9/tX5/s8zf6p32157+07o1tp2v28tteeZZv52+T/nn5b7H2f7Dfw15uHxn1nFL2Uvsns5TH6nSr4v4pxj/6V9ow/CMEHjTwdrngz/WXFtaza3p1x/z7zL99P9yT/wBCrsdB0trHSNKsvMkkS3j+SOT/AJZu3zOn+7vrz/4A6rc6drniBm8u3+36d8n9+3RX+5/wKvoP4K+Dk8beOIIrnnTbFGubyT+DYv3U/wCBVpm2JjhqXvH7jwBRoUcq/tuvL36cZRN7UbKLwR8PY73V7G3ute1eF4dNs5P+XW1/ilf/AGv7tcT4f1W20PX47yWPzPOR7W1j/wCeaKnzv/33Wx8R/GzeOvF9/q/lx/2fb74LJP8AZWvIr7xalr4q1CxaP/kG6W7+Z5n8H8abK83Kacp06lap8UonqcQ1vqGQVa+Jn+9rf1y/9unhfjHxkdU1+S9aO3jneT/WW3yP9/8A+wrpdO+MQ1KK3g8WaPH4kMPyWuo+b9lvY9v/AE1X/Wp/v1WTw98OPGNuk1j4kvfDepv8/wBi1Gy8+F3/ANmWL/4mul8F/s9Xeq+ILRW1zQrzT0+e6+z3X7+NP9xvmR2r7X3KMOU/nWlSzDD+9Rnzwn/29/5KM89bu1+2L/rP4/8Apon9+mybo4/Ni/g/8h/7deu/FfwW2lQW+uWdvH9jtkS1njjlT/U/dSvLZIP7Kuo2WP7RZzJ8n/TRP40f/brwuY+VxOHq0Z+9Ebd7I5LfVbO3j+z79k9tJ86ed/Gn+5JT7GBvt0cUXmfZ7z9/BJH9/ev3P+Br9ynQeVo19tlkkuNHvE+f/ppD/B/wON67XwB4c8iO4udT8v8As+zn3wXEn9/+PZ/vUpVOSHMduUZfiM1x0MJR+0dHJ4cfWLGOC51SSTUHRLq6vb3e6Rv/APEV3nw68MWEGnp4g0hLfUfEEv2jydQ1S23pHDEn72ZE/wDHFSqem6avj6yg0yzS30jQ4fkn8yX/AEq+2/M6J/tf3q6vwIltpvi3VC0scFvbXWp2VrH9xPJZNzIn+7sr5LHY2UacqcJe8f0zi8qwVKNOEYe/Sj/XN/iPF55574yXM8klxeXP795P+ejtX0R8SNd1jwnL8ONK0+7kh1WRI3uXT5PP3Mi/PXhXhBNJi1bTP7XneCxhdHmkSPe/y/Ns21694h+LHhDVviNN4vmjv797FETTbD7Nshfan32avIx/PUqU48vNGJ9Dm0J1KmHhClzQjGX+UTvvjJbWPhuLxT4ttoxHrL2sWmwz4/1bt95k/wBrbXm/hvT/AD/g94c0yceY+teIEkhST+4r/M9ctqPxan8TeGNa0fXbeSd769TUILi3k2eW/wDGn+7s+7VJfijfW/iPTNTtbC3SDSIPI0zT5PnSD/b/ANpq4sLl2KjQ9nP4jysPlOOjh/Zyj70Zf+kx906X4wW8vir4k+KZ45PLsNGtU3yf3NqfKn/Amrb8Q+GXvvBnw80Ga4gsIIbZrzULi4kRPIQ/+zf3a8t1nx/rus2d3Zz3fl2l3N9pmjt4kTz3+/8AN/E1c/PPLfT+bcySXEn/AD0uZd9erRy+v7KnGUuXlPXpZZiXSpU5z5OT/wCRPQ9T8U6f4cTTI9Cu4/slxqD6hewWcfzokb/uk+b/AGUqt8QvixdeMrnUoreCO10m7uUuUgk+eZHVNv3q4WPbTK9Snl1DmjVl70ztjllGE4VJ+/M1vDkjz6zuaTzJH+d6o64n/E51D/rvVzwz/wAhH/tnVPWLvT/7VuGubz7Pvf5LeOJ3nk/4BXoch+cZhiaOC4ujiK8uWPsyC+jaTQI1ij8yR53/ANX/AMtPkrl76+vLrwz9mubiS4t4Z4Ug8z/lmnz/ACV1F9qs+nWNveafJJZyW1872skn349qfI9YPiC7g1hI7mKP7PJeXSefbR/c87+PZ/sNW8T8Vz3Fwx+Pr4mEvjkO8VQS+fuX95HbQQo//fFU9NnaOxk3yfu0+5W1JrMEHiPULa5j/wBHuX2eZ/7I9Zms6b/YdreRL+8j++ldEfiPl4h/YzR6BZ31t/c3v/8AF16d8LdYj8Y6GPCNzJ5d3C/n6RJL/wA9f44f91v4f9qvKvB2uNpTx2dzJ/oc33P+mbtWnrmlXOhz/wBpab5kfkvv/d/fjevOxeH9rG59BkOa1sqx0MRRPobXEe5/ZluIWj8t9O8QJv8AxP8A9eovDnij7VceDPKjkkje1t7We4/5YwJE/wC93/7Tfu66vwNrFn8Xfgf41t1j8vX7mxW8nt/+ek0X/LZP97+Kvmrz2eDylkk+zv8AP5fm/J/3xXn4mh9bpUva/Ef0hlcI5n7dT9yfNzf+BRPVLv4haf4ctI11CSSPzvuR28Xz17z8JI4PFWjSarbXknlu+xJP4JP+AV8eeMdHudftLeW2/eXFt/yz/wCeiN/7PUHhXx/q/wDaul20uqXFvGk6I8ccrp/H/Gn9+vTqe15P3cvePxXJMio5jgfrOHq/vYc3MfTnxC8F6b40/tC21C3j1C3eT/VyRfwLXz/8VfA8XhnRNDgtri9ks7a68i1t7i589LdG/ubvm/4BXveleKop49zfu7hKwfibof8AaUGlssf2izSd3/d/P95Pkrooe/KHPI+Vy/MZ0MVGpOR4/wCC9KivvCtxbXkcdxG87745PnSsHxNoDeC5PtOlR/Y9PmR7V/L+f7Pu+R/vf3q9p0fwBLpulbvL8uR3d/LrM1XR4ru0ktrmPzLd/keOSu2ONng8Vzx2Ob28HWk/snheseGbnxA9neaNb/bPtMH7+2t/+XeZflff/sN99a6rw58IZf7KvG1WT/iYTQeXBHHL8lu/99/79b3hzwW3hW61Borj7RbzbNkf8caVvRztB96ujG5pzz5cP8J7VXO66pexjI+fLHUbzRruTypJLe4T5Hj/ANuvRPCvxivrFPs08lx5f8Hlyv8AxVe8Y/DyLxHdf2hp9xHZ6g/+vjk+5J/9nXHT/DLxDapI3l23lw/P9o+0/J8terQx+HrQtM+up5jl+Mw3NVl759LfDnVV1zWJGiuPM3wOj+ZLv8zbXeT6BA77Wj8v/ppXzV8Ib6W11K42ySeY8G//AMfr3fRvGM8H7qf95H/00r57Hyh7eUT82x0eSr7hs3Whz2if89I/+mdZ76a3l+av7yOuhtPEcDpH/wAs60I47ad9y/u5H/551weyhM4PaTOHe0Z46rSIyV6Q/h9X/wCeclcv4406fQNDkvLa3juLh/kSP/bohhJ1J8kCKuLhThzzMGOeVPmqzB4gvIPuXEn/AH9rxR38R2uo/bG1TUbe4/6ePngk/wCAfdr1vQHbX9HjvvL/AHn3Hjj/AL6104rLsRg4c8jzsBnGHx0+SJ0Np4quY/8Al4krSg8a3Mf/AC0rmP7Obft8v95Vu+0rT9KtJJbzVLiST77x6VFv8v8A4G38f+4tebzTPd9yZ18HjzzH3N5fmf8AXKi7vtI1945b63stUkT7kkkXzx15hd+MbHTrq3n0/R7i4kR3fzNVlmdPufJ+6VFX7/8Ae3VzT/GXxLBBcPqFvpWsbNO07/RpLFIP300219jxbWSuqlWnD3ohywPdtck0901iWePy7y5g8h5JP+We37mxP4K+QNZ8M20d35UFv5cib43/AIPMT/4qvoP4jXXifxHdWfiHwPbx+ILO5tXvp9F+/dWbxv8AZ/uf8tk+ST5/vV5p4g8D6lp3i6PRnj/tCS72TwR/ffY38Dp/s/368+dTklyn7l4cYvDUJV6VWR6n8PIbjTPh9LFa2F5KksOH+0bP3/mf8tl2/L8tX/gH4Bm8F6baahqlxcXer3jv/q5XeGD/AGHT7u6u+8CeEdd8H+Avs2uTiS5UfKkg37E/ufL9+uI8E/DPVP8AhYGr+K9P1f8Asi3uJ3R9Cs5N9tOip99933Hr82qYv2VfFQm+Q5cbio18RV5Ze5IlgtbnRk1CSKz+z+devv8ALi2eY6v9+i71VtKtLy5a8k0/yU3v+92JHUieEtct/G2p+Jte8T/2J4Mtked9L8vfNO+z7kSf3VrD8EfFnwp4x03U5bOOz1vW4t6f2VcyJvg/ubk/uMtehluD9tGNZe+fMRnzz9lE+SfHGseOfib/AMJtc6dHrOpyarqltZQ28cTu/wBkWF/kT/Y3JXsHgP8AZd1rwN4PtNN1rVPselva/bdRt/kd7e+Z/kSL+4qp96vW3+JmvaHPb2b3FnYSXLpawRxxf6Lb7vl/3n/9BrC+O3xBXwLaSQazd+XrEsCJa6dHF/r0kfa/z/x/+y19Dj80xDqUsFhYGNTBQw0pSnLmM7Tf2bPCGsQafqH/AAllxcXlt/pT2/lp9z+4jrWlpXhzSPCsH/FPWd7b28O+1sf3u9I7Zn/epvb+9/frxm1+Lsuv6xpfhbSvtul3+qw+R9ivP3Hl7vk/76r1LwR4WiTQ9UsZdcvLi7hg+xJ9oj2fdfcnyfxor/xrXBmLxdGl78uUxo/V+f3Tpviz8O4Pib8KfhZoes6hFZ+XJeXqR28nz3CRy/cR1+58n3q4DwD4TsvhNr3jK4vLDT0s9U8kQXFvG73M+37/AMnzf7te2fECW20L4d/DK6tLOy1C8t7a7hjtopPnkfcPN8r/AIH95a8ys7q0g03W9TsrO4jRN91dW9x/x+28Lff2S/x/7P8AdruxFXEfV/Z83u8sfdNqGC9vS9vH7MjQ0T4HWPxa8J6hc/aL3T9Ihm/4l0ccrwz29x/t/wAPy1w+o+ML7R4PEHw8g0uPUNH0ff58klz9lurz7nm/JXsdvH4HstDt/FzahcW9vYPv+zySP+8Rf4HRfv1g+CPh5pH7R3iS48e3+n/Z/DkN0/8AZHlyOn9pxL8m+X+J0/2P4qzyDG4mdSUY/B/6Senhp08NGXNH3TgfhRY+Cvijp2sLqvgu48QagnyQ3unWOx9kn3N7/Ksr7P46Ln9iuOfxBB9j1j/hHNEXZs06X/Sr2P8A2Ni/L/301fWMGhwaVpUdnFZyaXp8KfuLe2iREjT/AHF+5U+nQyzwbmjjt7P76RyfJ5n+5/FX3kcTOFX2lMwjjKtKr7ah7p5tB+yj4Lm0G8n0TR5I/EWxPtUd7F892i/3U+6n/AK5SDwxBp0nlJH5cifJX0lpzT6QyTQRxxyJHv8AMkld0qHxZ8IbL4kJJqmjyx2Orf8ALyn8E7e/91q58Tz4rX7RyxzCdOpzYqXPA+f00aLzN1WZ7Hy/u/6ureo+D9V0S9ktpvMt7iH78clQ+ReR/wCtrw/U9+E1UXPAx9RgritV0bfP57fvNlejQPFfTyf8s9lUfEenLJBtWT79a0/cmaT+A+evE2mtquo+Q3+rrKg8Dy6bJJc2dvbfaHTY8dzFvSRP9uvVNR0ZYNS81Y/3dW/sO9P+PevSjVPKq0IVIcsjy6TwJo2ueB7jSIrOSz8QQpczp/cj+4yQpu++lcV8PdO8vwXGrR/Z/Onff/0z/uV9KaH4OufFupR6dp9n9ouP++PL3f33/grQ8W/s06b4fgtLHT9YttPvEg2aj/HDv379/wDerflnOHum3D31LKs19vXl9k8b1HxFZ33wps/Dt1J5etw6o8yR/wDTJvvvWXHAqJHAv7zY/wAkcfzvvrpU+EOq2Pia3gubP/R9j79Rtvng2f3Ervdc8U+Bfhnodhc6vJb2n2Z99rHJ882//Y/ir5PGY5ZdV9hRpSnOX2T9Jo53hIKr7L+Y8V8G+B9dm8T+LdZh0ySW0V7RIZJPk8/5P4Kl1i+s7TUbeJZP9S/n+X5X/HvXXeDP2rNF8deN5dDttMuLSBkea1uLj5PM2/N86/w18ufE34hag/xB1DUtNnjkS3ndHt/n/fpJ/Hs/u16uXPMMbipUsXS9l7p5n+t1LLacf5eY+h4DFPZahqTSZkudmzzPk3or/NWbfXX2SO4X7RJJ9p2Tx+Zsf5/+A1jeGfEyap4L0TUJ/Ljj8h0eP7/luv3Kq/L5fmfaPtFvs+f91srrnH2fuSP2HL8VSxUo8nwzjzH2f8Efg3ovir4c6Zf6lPJcW9+RezW8h/1jRv8AKj/34q4rxf8As/iz8XeHdGtYrhP7avZrW9uJDv8AIXZvi/3vkrr/ANlH4lS+JfA9/o8v39FvVg/1ez9yyfJXX2uqJ4d8cfbFkkktLvZM8ckm/wAuZflfZ/crnp04wnzS+0fiVfG5ng81xEoT/m/+1Pn34rfAi/8AAHh7QZjfRu7XrW1zdeX/AMesu/8A0eb/AL5rzXx/8P8Awv4U+OHgrwJomnRtHb3ttd32s3Hz3V3NI+5/9lE/2Fr7d8TPZeJLu/stVtwbS72TbJP+Wm1/k/75evm/xnN4N8O/Fk6p4y8Kaj890j6f4lspXdN/3fJdF+46121q31SlaHvHyue4mtmuFjPFfxY/a/rsejfE3w5/bljrmmRSfZ5Lm1SeCT/nm6vXxJ+0R+41G3tpf3kdtPNawf8ATSFdjf8AofmV9c/Ff4mraT+RY+Xpd48Hlpb3v37eFv432/x18oftHwf8JHodh4jsY/3fn+Rqnl/8s5tn3/8Ack/hrh4fjzxjM+SpUebCV6Ufj/8AbTnPgtY+e+sar/y0fZapJJ8if3nr6Y8D+MdP8K/CjxPYwziPxBq8vk7PL58v/wDVXzr8D5Iv+ER1D/ln/pv+sk+59yvUrTw1cwyaPBNL/wAhREmhk8z+98u+t81pRxNaVOR/RfB2Bw9Xh2hSqz92Xvf+A+8RPNBZW+no/wC7ie6S1j/4FXhtzri6lcfEjWf3ckf2Ly45PufJI9fpR8Bv2dtH0e3m1/xxpNvf6jG81nZW9wN6WsX3Wm2/3pP4X/hWvz4+NnwkvfghpHjvRdS8uSR9RSCyk83e/wBk37onf/eSvcwDhCKpH5bx9xBHOKv1fD/wqR5z4FsrS/0jTLiD93eWE7yeb/t/3P8Ac216x4L8YroF3JP5f+hzfJPH/HHWb+zL8Fm8d6H4w1OW4kt/sFqiWX9yS7Z9yI/+xsrHvo59KvpN0flyJJsnj/21p4urGpiJU4y+E/Eq0Gt2fRl9BZ6ro8itJ9o0+5g/1n8Gxq8InsWsbu80G+/1iP8AuJP9v+B/+BVpeBPGMGj3cdtqEkkmhv8A88/+Xd//AIir3xDtbnxNqUeoWdnJJs/cJHH/AM8V2bK5vgOLDUcXXq+yhGUzD0PTXvru40PUpJLPyXd3k/gtHX7+/wD2Gr2m0srHw/ceFTq1nv0sQs9lpY+dI4tnyzP/AH5Wap/g34Sn1TUY4NSt7O8t7xJY7q5uIvnuJo4XZNj/ANxf/Hq2fG3iK18PaxrsXmCO6Tw/aafYf8DTc7o/+7XzuMx3tK/1akf0fwdldXL481SH72Uf/AYl/wAHah8ObPwlpM2tM9n4gsXR5Z5Ipvkdn83+H5W3LXleueKn8Y6lbrHb/Z7O2eZ/9u4eZ9zu/wD8RVDxn42n8XzQItolhZ26LCkdv/y02pt3t/fbZT/COh32qzyfYbeS4jT78n8FGGwPs+apU+I/VMLg1SlLEVp7/wDkpck275Nv7yq0ldP/AMIJrUf/AC7x/wDf1Kz77w5eaVBJPfSWVnbp9+SS5StuSZ9DLH4WEPeqxMan1d1LTrPR7WO51XXNK0u3f7kkkv8ArP8Acrmrn4g/D7TzifxZJeSf889Psneuunh60/ejA8qpxBllOPNLERNilgRp38qCOS4k/wCmdcn/AMLr8PD91onhjUdYuP4JNRl8lP8AvhasSeOPGGsWthP5kegWaO7z2elReX8n8CO7fN/vV2Rwc/tnxmZcfZXg/wCFLnO3k8OXNraSXOoSW+l26ffkvZdnl1gXfjHQbH5dPjufEFw/3JJP3Fr/APFPXJ3SNff6ZeXH2iPfv+03Hzpv/wBhP43/ANuoo76eeTyNMt5I5H+/cSfPPJ/wP+CtPYwgfmmYeImPxPu4WPId74V1zVdR1+OLULi3s7fY7pp1tFs/4H/+3Ut1+81i8lX/AHP9usrwB4Zl07WftM8nmXGx613Tz764Vf79Yy+I/MsXjK2Nq+1rz5plHxNIqeH7Pd/HO/8A7JWGkf7jR/8Ab1GtXxdtn8Oaerf6t5JqoxwNBY+G/N/1m93/APHKyj8Z5xmaqn266uJW/jd3o1G6nn0PbPJ5kn3KNDvl1WeTSLn/AFnzvayf+hpUd9PZ2k9nZ6rJJbx7/wB55f3/AJfuJXRGPvGuHpe3rQow+2TSeHLm1u/scv8Aq/4JK3b67vrS0jguf4Pk/wA7avCK0vLKS9vbv+zIH+eOS82eZJ/wCuT1bxfoemZTT0fVCP8AlpcfuYP++fvVye/M/qTh7hXK8go/WcR71X+b/wCRPX/2bfHsvgX4qaRJJ+80y/f7Le+Z9zbJ8u+n/GLwNJ8OfiPq+imP/R1fz7WT/npFJ8y189al4r1nVINm+SOzf/lnbx7Ia+tND1yL9pv9nSz1mL/SPHngRPsWqR/x3dp/A/8At/J/495ldPsJzpWFis8wdDOKVenPSr7s/wD22Rx8n2bf5UVxH5if8s/N+eq0ljZvdRz3NnHJcJ9ySSL566fX9A0j4m6dJfQeXZ6wib3/AOmn+/XkWsaNr3hGeSLzLm3jT/gaVnUozgfnMeBp25sBiuWX949ZtdV8v7sldZofi5oP3TV832vxD1Wx/wCPm3trj/xx66fTvippk/yTx3NnJ/33XNyyPjMdwbm+D/5d8/8AhPpODWIJ6p6jo0F8nmxV5ZofjjT7r5YNQjk/7a7H/wDHq7Gx8Rsif6z93V8x8dXwmJwvu1YcpR1HSpbWTa1ZUkG+u1j1y2uk8q5/7+VmX2jRPH5ttJ5kdRKJjGocnPabPu1A/wC/gkgl/wBW6bK1bqBoPlaqnyVnsbKrY5nwXod54f1K4aeSOS3RNiSf89Nz16FBfVgeX/EtHntG9OpUnWnzSOipiPbS5pHY2l80b7lrVsdcaD/lp5dcLBqLJV5NSV6x5pwMT1HSvGmyPbP+8jqDxH4qi1zSo/8Alnbwz7PM/wBtU+5/v159HfVyuuebHqPy/u7d/uV6uCxPs580yZQwro1YYg9PtPIvvvVo2NrqEEFwunxx2dvv3+ZHFv8A++68w/4m+gQW9y0nlxv9yui0P4t6rptjJZt5clvN9/8AdV708fSxUPdPh6eBq4DEf7R7h6Jod3d3ybbnT49Uj3+R5ll9/f8A7ldHH4Ls7618q5vNO0u8f7lv9p3v/wADRfuVyfh3xh9l8MSeI4Li4s7e2nSyeOPZv3zff+esfTZ9MSfzYNU8u4T7975v/HxMv8f+4teVUpw5uWMT9HrUaWHwEK5W1/4Lanp11usZLbVN/wByOylh3yf7iNKtcrfeFbyCSSzazube48+F57e5tkR/3b70T/WtXol9PY+NI7ex1z93Hv8A+P22ldE/396/MlZ0/iDSLLxTJoOp+N7LXLff5Cfbdn22zf8Ag8q4ZfnT+8kv/fdZyo0v5jLB5Ti8wh7egcsljqfhHw5o/ieD7Rb6x4VutRkurLzfJeSG5mRot/8AsM/yNXtul+Nrg+BJPibd+GxaeJ7a18jUbK5+R49r/Oif+y/3lrAg8CazY+KbeGPR/wC1I7xPIkvbeNJrW/tm++n8P8H/AHy1eqeLYZbrwfrFnp4/tvV7aB0e3jjSeZPk/dI6Nt3/AC18bnb9jGly/FI+gwEZ0pyj9kzfh5441Dxp4c/t270uSz09/wDUXFx8iXG7+NP9iqvha+lu76Tz447fWETZJJZf8esj/f3/ADfwf+PVm/C7xb4q+KHwy1RY9L0/R9b06Saxgs/Mf7FG8KJsTZ97733v7tWvhz4lsPEekZu9Mj0/U7Z9k4t5Hfy5l+/8/wB37/8ABXzOaYNwhzzj7p9FQcpxucH+0Foeq+I3u9N0jU/+J3c2qO/2iN/s0fmfIuyr/gT9mv4f/DrTon0rS49Q8bXkCedqskrvNG+za8391Iv9j+Kty+g1CfVbiKW8juNPTY/2iP8A5aPv+RHq5od82j+P7jSPMj+2Xlql1P8A3/l+4n+5WeU4rEUcP7Be5AdSlHm5jyz4wfArTvFug3fk+L9Q1fxvbQ/6LZxxpDDJKv8AAiL8yf726u5tPAkt3HZ2N95eoaxDZJavc3kW/wAtF+d0T/gddJ4v8PTeOptE1bwzq9vYTw3qR3uoW/zvJCv30i/h37/kq7438QN8PdK1S6udPvdQt4fuSW9tv/g++7/7NGa18RXjCGH/APtgXsuh8v2PwasfGmv+JPEU+sSR6hNsT95sTy0jfd9/buT5/krrvGkHiD7DZ31jJbSa5MibI/N/1fz/ADuj/wCVr598c/tReDx4/wD7a8O2eo3Ec0KTTx3m9PMm/uOn3a6z4E/E3xB8TbHX7nWZI7P9+myS3i2Jbw7PuJ/wKvs55biatClPE/YMqcMLKr7OnL3pHvXxI0LTfiL8O/DNpqt7exz+HHl/4nPyQPJ5zp9xFr5/1vX7TwFfXepXHi/WbjQLaSFJ7e8+/A+//lqn3pYmT7v96u0n0OTRoNLnuY5LzY7u97c3Lv5iN9z5Pu/LXEfFf4dax471yO8kkj1iRP30H2j5Hk2/KkPy/f8A7/zV6E6S92U5e4bYlfUoc2GPom0urH4z6Pp6aDZ/2HJd7JvtH3P3O/502bV+8v8As17xptvaWenR21pbx2lnbI7wW9vFsTZH8qIif+P14r8AYPPgt59V8QW2seIEsfPeO3+5boz+Un8C/wBz+Ova4JGkjvIoo/8ATHg8xP8Apnu/g/3q4cqwMsG6t/tnF7b20OaJbTyHMk7W8nmeWjv/AHPm/wDZ6bPZSJJHLJH9s+d0/d/O8dO05/Jvfln/AHfk7E8v5/n2fcrWttI36j5kiSRpbp5039zf/cr6WEOcxlV5BunW2nSahHYXt5Gkj/P5f/PSvQES2srUW9kgjRP+edeFr4bn05/tWYp9NL/2h5fmfvtrf3/9lW/irzDWPF2pSa1815dv4w87ZDGkjvDH8+5NqL8vlbf4692lhuSHum6yiWZS/d1T6s17w7pfi608vVI97p9y4j++leW+I/ghqEHmS6VcR6hH/wA85PkeuU1j4jeINc12e50XW5La3H+jRiONHhDqn713X733vu10Xhb9opJ/D9rJdaVeXt7/ABvbx/uZ9v3nR/7lY18DCt70oip5fmeCjz0P/ATznUfBd3o88j3On3FnI/8Az0jrNu7VXg219Q2PjzSNU0mxvZb6K3gvk3wpefJvq5rWpaT4e0uS/u4LeC0hTL/u68r+zP7xSzatD3J0vePkvTvA+q6pNttNLuLjf/zzj/8AZ69H8K/s6S3H7/XrzyI/+fO2+/8A8DevRJvjV4X/ALGt9TtNR+1wTTfZoYIvvyP/ALrVn2Hxg0G8ndblrjRbhEdzHqEfl70X777vu7K66WXxh8RFWtja6vGlynHa4g8F3Unh220/+x7N/wDl4t/n8/d/G/8AfqC10dnnt/8AWRyP/wAtLf8A9Af+Kt7x9468MeLvCtxc6fqUVxfW0e9Ezs+Xf8+7dtrI0PVYEjt7n7RJJp80/wAkkf8AcZPnorwmjKFOcYc9WBz/AIj8ORT2kjLH5dwj/wCr+4kn8X/fdfCn7Rnwa1DUviL/AG2tx9ss7/yUnsri5SCeP/Yi3fLX6D6zBBHpXleXJ5j/AOg2v/TN2++7/wDAK+QP2sbS7n+G+rz2UcdxPZzpdQ+Z/cV9n/oFZ0ISc/d+MmVXkgeVaJpfhj4X6cPEFjBJfxpO9k8kcqPNdu39z+4q/cqloHwT1H48ePrvxBeafJ4ft5nSeaT+DZ/cT/bZf468+8KeHbb4iRWa2v2iXzZ0tZrLGx/9tNy/+hV9E/Ev4y6/4O+GGgaF4Xs5Tq8vnad9oH76eBIfl+T++23+OvCxrxeEqxhhZ81efu80vsxOnCezzKP7/wB2lArfE3wJ4O+FngtNP0G8/wCJhNdQwPb3Fzvm2N9/5K800PxHbf2VZtPJ5lxDBv8AL/gj215xpHhvVpRPqFwlz9v89N8lxv3zuvzP87VCljqD6/HFeW/2ePY+y3uPkTf/AH3/AL+2vTw+XSpUvZ1a/PL+Y+hwnGE8sxvtIx9zl5eU+yv2JPFMcvivV9OPlpJq9m96mO7xvX0ZqsEWpXd5FB/rIX3+X/sN9+viz4LaxfT/ABX8P3MVxb2dxbb/ALVJZW3ySJs/uL/G1fUHiPxNqHhKe88R/Z/MjSBJ57b/AJ6Jv2vs/wB5PnWvPqx983/tqGYYieMjHlPQrrRpLnQreWX/AI/LH/0Bq821HxNFo/iDVLbUrySOOG1/tGxjji/1nl/63/gddhpvxPsfF/h201nSLyO8t32I8kf3JIm+6/8A7I1ef/HXw94p8C6joHjPQ7D+0LSygm+2yeV56fN/fT+7/t14+bVcPLlwdX45fCceKq3oylI8ivk1r4leI9Q1NdHj1C4uU+1P+9fZHCqfxv8AdTbXjd1qVvN43ks7mT7H4Yv9O+w30knz/PJ80T/9s38t99fYt1490rUfB/giRLCO30/xZdfZdbjtonSCDd99Hf8Ag3N8tfP37VfwZl8M+KYH8I6Re3lneac91PZW8TzpaeW+3/vitclx3ssRGjUjy/ynx3JVwlWOLp++Tfs8aPpeieBfiH4J8SSf2HI6Q6ja3l7H8kbw/wAbP/cb+/8A3a1fhzpI8deGpYpNQ/svVNFkmRPs/wA8Nw8c3muiS/3dnzrXzr4A8X6nrd5YR2l2LiTSEFrPZ3Pzpf2bfK6Mv8aL9z/dr6o+EOlW2lX3kafb+XbzTu72VzLvS3mjh/v/AMaMlfQ43C+xlKq/tH6PhMfOnhf9g5o0vd/8C+0fTmi/EVob2Mfu/k055/3n+yn8dfnb+0X4jufEV94gvr7/AEiS8vUf95/f/gr66g3QSaxdtJ5e+x2eX/vP89fFP7Sbtp3ia4gWOT5502f9NNqVvRjzVYHyWdRhDDTfKeyfs6TwaH8Ibj7J/q5rp3eST/lpt2LXm/xUggfxNeXkX7yzuZNk8kfzpv8A4KPBWuam/wACfs2kRyW8n7793J9+SHf8+yucTwW9x4ZuNc03Udnk7En0L/lv838f93Zvrip4XkxVWrOR8HU9+lEw76NtDvpIv9ZG6b/+AN/n5q9N+FeiXusapo9sbi8H279wkcf/AC722ze//Am/h/2fmrM8JeGJ9fnk0rUrOSSPTbqHz44/+WbyPsSvYddl0/4P+K9fjsnku7fSH2WttJL9+5m2f+OqiVOMxXKvYQ+I/RuDckm6v1vm/wC3Rfih4tTwlfaBFoV/HHqltvfy4/nSNNnlIn/fFeV7J7ry7aDzLi4f5Ej++9ZVrZajrl9JLBH9okd97yfwVV8ZeOU0HRbqw0GXz7sp/pWpRfJ8n9yJv7lRg8F7KMY/aP6C9rRynCTnL4zq7uTQfBdr/wATe4/tDUP+gVZS7/8Av69cJ4x+I2oeMYI9Pl/4l+lw/P8AYrKXYn/A/wC/XNf2rbeR5vmeXGif6usjTr5n0qO5l/1k293r6GnQ5PeP5wz/AIlzXMZ8tT3IfymlHrEsf2zbcSeWnyf61/4ai8balaQeD/D+j6dHvvLtPtV7c/fnndv4P93/AGKwoJJbqGOCL/WTf+zV7d4LvtD+HVhrGs32h3GoeKE2WukSffhsIlTbvl/hR2b5/wC9WspKi+Y+Idap/OfPKWl9HdR2kvmRyb9nlyffj/2Pm+5XR6P4SV5N0v8Aq/uVq30c99qtxqF5J9o1C5n8+eT/AG2ro9KsVnkj2/8AfytJV+fYxlVf2TQ8P+HII7S33R/vEfelad9fL5e2X955P/Lv/BH/AL//AMRVa71JrT7PY20clx9pTf5lv/c/36k+XSnj83y5Lj+Cytov9X/n+/XHI5R8Gjz6q/2m+k8uNP8Anp/c/wDZEq9BrMEH+jaRZ/bJP+mf3P8AvusC71JrqT/SZPtkn/PvH/qI/wDff+Ouo8OfbPsu+X/V/wAEf3E/4BXLIs6Pwj9pjuo2vJPMuHR/3cf3I6rXz/v7z/frQ8P/AD6jGrVTePzL7UF/264JfEUUdfsft3hzS7b/AJaOkzwSf7e+o9cja1j0NW/ggmd/++Kn19GjsdDX/lpsf/0OqvjjdG9v+8+5azJ/wNtlFL4wPOf7SW+k/cf6PeWz70k/3a0b66vNZ1zS4oreP+0Ln/lp/wA8/k/grkNRSexn3f6uRK3tVu/sOq6XP+88xPv+X/uV6qp/aOjA1OTEQlzchCFjudcjbVDc3caP/pUf/Lau1vtDsf7As7yx0u3/AOPrY/8Af2VkarOt9fW95+7kkRP9Z/z0/wB+rceqyX3g7+yLT/kITXTwJ/3xu31z/wCE+gzLMcw9vKlWr8yiYnhnxhp+m6pqiy+ZeXFsnnwf88ftH3f/AB2tn4IfF7W/gZ8ULPxPD+8t7l9mqWUn3Lu0k++n+/8AxrXmenajHo+o6ZbJZ/2hcTTp59t/z0/2K1vFV82q6xeXjf6vf/n/AOIr1Yx5PePn6dRxnzs+59O8M6HIkktnHc2dw6bH8uX/AFif8CrevvhrbeJvD+9dQ+0W6P8APHcW3zx/98155Y6xLayf6z7ldx4V8ataT7lk+/8Af/uV8xGvOB7FPiHNaPvxrnlvjj9mzVYJPP0q8t7y3f8A4A9eSa58MvFGgSSfadHuPLT/AJaR/On/AI7X3LY6rBI+6D/j3f8AzsqTUfCtnqsH+r8vfVc8j6nDeImZUfdrxjM/PPzJLV9s8ckf/TOT5K39K8QX1r81teXEf/XOSvqPxb8NpY/M82OO4j/6aRb68w1H4baR5nzaf9nk/wCelv8AJUe2j9o+rocd5dio8uMw/wD7cc5p3xC1eNPm/wBI/wCukX/xNb1j8TdnyXOnyR/9c5ap/wDCstP/AOWGoXFv/wBdIt9SyfDLV44/9G1C2vI/+urpR7SBrKPB2Z/Fyw/8lOlg+I2i6jH5VzceXJ/00i2Vc/0O7fdbXEdxH/0zrgr7wd4osfm+x3Ekf/TP56yPMvLH5Z7f7PJ/00i2VfuHl1eBMrxnvZfiv/bj017Vo6dHHXD2Ov6gkf7q48yP/pp89asHiq8j/wBbZxyf9c/kqOWR8zi/D7N6P+7zjM6OSDfUckEsf3f3lUYPFun/APLWO5t//H61bTXNKun2xahH/wCgVHKfI4rIs1wf8ahIx9Rnl2bV/d1jT6r5EnzeZ5if8tPn/h/9k/269RtdDguoN0v8f/LSsrxH4OWCxkvINQ+zybPIeSOXY+xvvp/uN/cq6NSHNyyOPA0cM8V/t+kTn5NVvLrSo18z/Q//AGSslL5Ukj3SSSSPv3x+V8kf9zY/3q09Ksf9B+zLZyfx7PLl3+Z/9nXMXcF9aJu+xyXGz/lnHs/+Lrpo0eScoxOHG4/35KS9rCXuxlI9B/4S7T38F2+kNbyfbIdRe++2+b8mzZs2bKs+DtZiTXI5Vt47yREfZb3MTvBv/wBvbXjfirxpquy3nXwfJp8cKbHk81NklYMHxQ1Xy5IINPvY7N/9f5cvySf8DWpq0atalym+EpuGMjz/AL2lH+U+h/EyeI/ssmjaHcSf2hqsib47f/lm7ff3/wCwv+3TNR/ZW1A6Bqc8upySa/aIm+3jjTZO7ff+T733f4/4q86+Gvx117w74aezh0/7ReS3UL/bb2J3nkt4/m8l/wCL5mr6fSfV49Ej17xJHb6J4j1LY97HH9y3h/5ZQ/N9z5a+DzXEYrLeVRf/ANsfr+TZv9WpxpYGHJ9qQ/4G/EGP4R/CvVBrWqSfbk+eG2uN7pBCv9xG/iqDTv2lPCGjQSXGn6vFZi7mSa9uLz/j9uN3y/8AAGX+5XzDp0DfFP4m2+kQXFzcWdzeukPly7/LT/Y3fcr6R039kP4YaNrNw3iO8k1jVLn/AFGlSXL7LdP9xfmf/fr24YX29p15Hr5zl+DwdL61Wl+/q+9yx+E6v9me8s7bR/FGr232iPS9Y1i5urH7RvTzE+682xvubnqT4k2vjeTxTp8/h6TSv+EUSCafVPtsvkPv/g+f+7XdeFdD0zSkj0zTI449PhTy0so/nSNP9isvxb4gs4X1zwxJZyGT7KkF1HJF8kkMyfwP/HWOMxMKMeSUedHxUa05T5keGeNPj1B4StfKi0//AImGzz7W4trmGeyuNv3H81X+dP7yV7VFrf8Aa+k6P4ga3s7y4mtUf7Rb22z5GT59lfMHgL9mTSrXRNXfxnq9xDpmi700yy0e33O8LP8AI/8A11b+JP71eleG/i1qtzZeHPBkvhDWdH+yQ7P7VuLZ/ssm3/VJv/3Pvf7VRPD0cTCdPByPdr1cJPB0uX+L9o9U0PVf7KeSDy/Lt3n8xP4E+b568t/aN/bCtfAaWejaLaR63eO/+lR+Y6PGn+xXXf2jpE6a4uuSSWcdnavsuLmX9xG7J99K+PPjhdaH4nn0/U9Bs5JLe2g2Pqvz7JPLfa+9P4Nr/wAdc+UZTOjiJVa8jzKWJwvP+++E8w8Qfbtf1+81q70+O3jvJ3n+z/8APNJK+jvg7oen+FfB1nO3+rm/fv8A9NH/AIErwF76d47jzY/tEfkbI/4Pk/v/APAa+s/Csa2mj6XeXMdvcSQ2qOkcfz/OyJ9yvqa1WXwyPWpY9Y+rG8I+4c/qt00GnXn2O8k0+4f53t72P5K7PQ/DiyeErPdeSXFwif6yqPjrw/4k0/TNJfUtDjkg8S7ntvLG949v/PX+62yug0aCXTtK+wt/AmyuuMOSHvkzlCp8B1XwI8j+ytUvvsf2fVH1F7W+uJIv39x5KfI+/wDjTZ92vYLp2e6jWeT/AGEkj+/9yvLfhXdrfaHqEDSfu4b5/wDf+5/7NXfz6js0qO8b/nuj/wDXN/46dOPJHlPFlHk90uf2j5EdxcrHJImxHtfM+5/v/wC//erodH0uNNBjSWP/AImd8kvmRySPsk3ffrgtY1WXSru4lvLiOONH3pH5v8H+5/6Cld74T8OmzkjvYvN8vyf9FjNy/wC88z533p/BXpUDzq2nvDrX7XBp0Ek0cdxYXEbpdSSSbH2L9zZFXnS+FppPEME1tZxQTWjpMmpyXH+ot/7jf8B+XZ92vSb8San4lg08Xfl3Gk7LqSSP7/zfwf3ax9+m3Fg76VeSXdn57zvJHLvSf5/3qPu/hr2YSNsLiZw5uX7R4t4805YNdv73SdUjGhJeeb5E/wAiT3Df61N/3ttc1DqeoeDdJhhiVJklR5rWO0D/ALhm/gnX/Zr1K88PSW+vy3Wm2dyJ5Hd0ubay3pJ/vq393/x771cl46WTSNVksLy2Q2j/AOukkkb7NavKm7Y+35n+aumMrn6BgMXCUYYeXvEPxBGn6GdCtr24i+yW+k/8A3yN9+L+/V/xr4slPw88MWV1fEpbX7Qx6hL++MiKn3/l+9u+5WPr9rp+tWU1rqN9FeWtjDClndpJsdEZP9b83y7W+7UWqT3Hhvw5oU11HHceTC8H9l/I7yWm/wCR/wC7uqJI2hQhyUOZc0oyMgpBqmq2+uWklxb382YdPg2I/nuq7ZX2/wB3/aqcWUPiLw3/AGu3l6RcXDPZQpLJveNFT5vNdv8Ax2rOuaddzTtqNjqcdg9o7zeXH8/2iGV0b7/8H/Af4q66PRLy6tp9IsrSO/u/tUV1dXEmxPMTY+7ZE33P7m6iUjfE4z2MYzOa0LSL7xVLotlqVp5gi3TXs9vLv+XZ8j/3v4P4vvV6RYWtlo4s1huLi/0S8T7clxcS/Pv/AN3/AGqw9U0xBo6aldyR6Xp9miSSR2UqJNcW6/KkMsv9xawPBaW1rfebF9ot7e833SW9xFse3+f5E2fwVy14+57x8TmmMliNjsNVu1f71x+7R9/7z/lntT50/wB+vnj4t6HP4x8Oaxptt+8uLy12Qf8AXZvuV7l4nfyII2i8vy7ZPnt4/wDln/8AvK8X+Kl20Gla5PYySR3nkbIPL/57Rw7q8+l8Z89Uj7h8MapceJfhJp39jCz/ALA1iG6e6kk8359/99P4dlbk3xtOuPZ6l9g8y4hn8/7R5f8Aq5m/1uxP9qu/+JN9pnxN8HaPc6nHJHJeJDOnl/JNbzL8sqfN/erxbX/DLeH0js9P8ySzm/5af89P9+ujEUKFaXvR9882nWxGDj+7kdP4j8d6h4nkjubnVLi4jhged/3Xk/8AoNYWhT6v4WlDeI4LzU9D2ef5dvKm/wD2Nm6snQ7Vku7iCTzI4/4/Mr3P4N6dpnxe+HM+h2cn2T4j+GLp72G3k+dNa05X37E/6ax/+g0Rpwo0uWMTGnzYrEf3jsfB3/CWab4S1y7sbe58L6xptj/aj6Ne22/zLT+/v2Kzv/HXN2P7QvirxV4fj8L3MlvJbzWrol7/AB7PvfP/ALtfXvxa8TW2q6rp89n/AKPJNBC7yR/3P7j/APAHr4d1y0n8F/EK4drfzLezd4J4/wDnp/t14ns4VvelE+kx+EngqMap6T+zhrNz8Kz9m1OT/iXzfv4/7kb/AMf/AABq+s9U8ct4t+E2qX3hG4ttT1CKCXZH5n/LbZ9xP9qvk2eSDUrGRoP3nybP++k3V7x+zcfB6+BNI8O6Dr8d5qmzffW1x8k1u/8AHsT+7XwXFmEj7mNUffh/XvGeVYudf9xP4TrPgL8H/GfhnwDcWfjXxPb+I7e/Tz3077N89pM33083+P8A75rH1n9ovwz4I1LV9ItpL28ktrV4Y5I40dJJl+4m9v4K9Q8d2t14v8L63onhTX5NE1SH78kWx33Mn3Pm+4rf36/PPWftOm3dxBPHJHeWc/kTx/wecv8ABvrxMroRzqtLE4l/9ux902xjq4elz0jyCC61vwDrX9r6hpHl6vc6j577LZNkaN/c/uK2+vpT4eeI/wCw/E+uRXMnlyXOo2iP/wBM/MSZUr2u71H4G/E3wd9u8QRyWaaVap5+o2Ur/ao0b+B4v40V68A+HOo+GtN8TeLL65uLfVNDSeFINR1mL/nm7tE/lb/v1+tSx8cTDllA58Hmk8HhamEn9qUZRPSNR8TN/YEkXmff2Qf+P7q+V/2j5Gn+IX9oLJJHInk7I/4P9v5//ZK+nJNc8J3WnWd42oW8n2bfevbW8m/zH/g2f7FfLnxegu/E+v6GsVvHJcXMD3T/APTPc9dmCqRlPmOjOsTDE4eXszFfxHeaxd/vdUkkk+/BHH8iR7fubEX5U/3K2vCviO5/t+zh8uO4vP4P7lx/fR/+AV7L+y98PdI8JaT4o+IPiW8tvIs7Wax0uO4/5aTN/rZv+Ap8i1j+CZJre6dZNLNno8z/ALnSrOP59mz915r/AHnlkb/x2ueviKM5T/ungZNlWIzKtDD0z0rxTPB4V8Dx3i/Z49Y1K6S6S2j+T5F+VP8Avn95XmXxAv7fVpn8UXtxLJcajNKz25+5J/c8r/Z/grrNO8LR6Jon/CU+LvMNxcO8OkaVJ9+eX+/s/urXivjHUNT8TeMLxZZOIf3aR/cSNK8HA0Izq8/N/X8p/R+DVHLVHCYb35lHUvHeq6npzWG9LSxz/wAe9nHsFYqWMs8flf3/AJP3lbSaPFBB80n8Hz+XTbL9wlxP9yOGN/3f8G9vlSvpafLzCzRTpYWrUn9mJyE9rjTZ1/4BSaPodzrNrJbQSRx+Sn/LSr0kDQWlvFL/AKzzESu/8D+GV36xu/1afO//ALJXTKryQ5j8I4nnCM8Mof8APuJ0nw5+G3hKx8OaRqWpSeZqdnBNPqNxbyb4Y3ZP3KfN/H/6DXOeKvGOpp4Y0/QZbj/iVo/npbf7f/s9UI3vIL6PSp7j/R4Z96R/wf79cx8SdUWx1i3g/wBZOkG9I/8A4uuGnTnXq80j41tvYp3Wo+RPbwRfvLiZ03/9M0/+yr0TTdKaSC4Vo/tFvNBs+z/7f8fz15v8PdObUr6SWf8AeSO+/wDeV6LfPO+jSSrHJ/Z8P3/L+T7Q/wDc3/3K7qjhD3UZRo1KsuVQG3epRabBItn5cf8AA97/AAR/7ESVlWv2nVZPIto5Pn+//fk/33qK1gbUvLa5j8vf8iRx/J5aV1U+q2Ph+x22cfmfwfu//i65zIn0rQLPR4/tN5JHJIn/AC0k+5HW1pWorqUHnrH5cbv8nmf8tK4BL6fxHqtvFc+ZJG7/AOrj+5Xolr5UcfkQeX5af8s46wkWlfRG1of/ACEY6zvMZLvUJfLkkjST9/JH9+NK0vD+2TVY1/uI/wD6BXH+J59n2xl/1jzolebKX8p+pcPcPzwubYanmVP3ZR5uU6fX4Gd9D2/vI/uVg+P9sflyt/uf99PXX3Ua+Xo/7uOTZA/7zzfn/wD2K4D4mz/6Dt/vulFD4z5nPsHDCVPbQ/5e80v/ACY4vxPY+fHGy/6zelZvj+drS+t/KrVtL77XJbwS/wCs+Ssrxwn2rWY1/wBivcp+4fJ8xs+H3in063lX95GiVc0PQ5Nc1+3itpPs8aQP9quP97+5/vJ8lcjo10+j2twzf8e7uif99V6R4O1KLStG1S8WTzLi5ukgg/4ClYyjPn902jL2hx2s+EoPA+v6xdxeX877NOj/AOee5Pnf/gNaGgajor/Da8VbfzNQuZ/IfzPv/L86PWV4xg1DVdOuNVij8yz8/wCwpJ/z0f8Av/8AAqveC/DltJqul6VcyeX53zyf35NvzbK6ak/c94R7ImpXljd3FtZ6xJqEaJvSS5lSbzP+B/8AA/uU3R/GPiG6SRvLso/syO8n7p/9ITfsTZ/c/wDZa6OPwBoN1p15bL4kj1D7YnkeZHLCnlp/sIv97+/WfqPwr1PyI2sby2vJE+/9p3/vP9v91/49/C1eVal9o8WM6hpQfGKfw/8AZ2n0+SS3m2f6uX+9/wDZ/er1Dwz8eoL77HFqGl3FnHN/qLiOVH8zb/sfeT/ZrxbUvA+rwSaf5FxHcW9tBsnjk+R5H+9vT/4j+7VPTbHXINYs4p7e4jt7P7lxHs2Rovz7E/id/wC7v+7URjS+yEqlXmPpqP4k6LfTyL9s+4m/y5P7n9+se71Hw54j8xYrjy7hPvxyRPA/zf7DV8+6H4j1rwrJHfXmn/Z5IX3vHJ/qPlfc/wB3+Bvv/wCy3+zXXQfE3TNR0fUNX1O3kkt32WqeXvfzNz7n8p/vbI/7/wDerWVClP4SY4irA6jUdDgRJJ7a8t5I/wDpnLWNBfMnzQXEckb/APLSOXfVfTo9P/tLz7mOTUI3/eT/AGaLf5nyfuptn9xv4v8Aa+9VSfTtP1G1klSO3t7y/nSC1+zfIlxMqfvU+X5fm+5vT+KsZYL+U1jmP80TqLHX2St6DWYrpNsv7z/rp89eI2vhyeC1kafXLmTZB59j/pOyeTc+zZ/tuv3NlVv+Em8S6bJbrFcR3nzuk8ckXz/L/c/2/krnlhJnTDMUveT5D3tPDmh6jJ+/0u3k/wC2Wz/0Gj/hW2gzx7Yo7i3/AOucu/8A9CrynR/HevWP2eKeS31CS5g89PLi8j/b2J8/z10OgfHC5vp5LNdD/wBMR/LTzLnZBIn3t+/+5/epezqnuUeJcww38KvI6q7+EME6fuNQ/wC/kVYOpfAzVZIJGto7e8j/AOmcvz11mlfFC2ngja50+S3k3+Q8cciP8/3vkf8Aj+T51/vVpab8TdFvrWNrOS9vPO+5HbWzu/y/f/75raPtf5T6PD8fZphvjqRmePXXw28R6H/q7fUbPZ8/7uV6ztSvvEMmlSWeoXEmoR/fSO4i/wBW/wDv19KweNND1KCOT7Z9n3/89Pkq1d32hzvH9suNOuLeb5P9I2fvKmVP+6ehPjTB4+PLmGFjI+ZdA8VQeHNKt1vtPkvLh597+XK+yNP9z+/WV8Tdf0yx8OWeuWclx/bmsO6WulSRJ/o+35Hd9vy/7qV9Rz+A/DWpJ82n2/8A2z+Ssa++BHhPUrvzfLuLe8RNiSff8tP9isoUI+19pzE4jG8NY+hChGEqR4JoHguTxrpUmvazpmnaR4UvJnstP0GOXZNcOv3t7r83+223+Kvc/hn+y/8AD5II55bi5kjvE/49pLn5N/8Aci3fw1c/4UtbWPhq/wBGsZY7j7S6OlxcfJ5CL99ET/a/ir0HTdC1C5j0i/8AEHlyanaO8GnSW5RII/8AptsX+6lfL5viMfSpSlTnyRjI6KFPAUFJYOpzf+lGHqv7L/gzVLKeX/TI9X+1fbU1GPe/yK/+p2fd2V6Q8+heJraSe0EV5dps8+zvP/Z0b+7VHW/FlxBDLZLd/Y5PkgtftvyPJN/wGvHviN8TNZ+G2mxz6Xb2d3HY6h/xMLe8lffdoz/OiP8A3/8Abr85p1MTmdWMKsve+ybey9nDnOm8GfBDw/8ADvXdT13RHjsLO8hleeST79u8nzN5X9xa0PgzqPhk/EXxpr93JbjXLlLeCC3k++LSNPk2f7zfer51+Iv7XjeNLiPSNFs4/sc3/Lv8/n+cv8Eu77n+z/erj/DfxCtfB3ib+2tVt9ej8Zwo7/bPMRNMjT+CGVPvbGr7PAYPOYynWxk/f5fdiZV8ZQqRjGcj728I6fo+nX1xqKTf8Ta8d55Lfzf42+/8lYvjCZdU8Wyao0cn3ERLf/no6/7dcl8C/iDpvjX7fr2qXlkLdLVPJkji2Wse7/W/vW++9b/jH7DdeZc2lxJZyQujpH5Tv9oT/Y/h+b+/XzVbE1aVL2Ff4v8A241tSlV54nNeLvjbYfCJrTWNXtLi7g+0papZ2ce93mf7uysz4/8A7Q9l4Z8Q+BNKvNAvJY/Fk/2VPs1ynnR/Oib9n/A60/EHirQ089by3j+2JsdJPK3+W9YNk2mfEXxNpGqwaBHr+t6VJ/ouoxx73t0/i2fP8lbcPZgsJy05Upcvvc397+U9HMaFLEUvaxiVvj7o0v8AYFuun+ZqH2mdLV7e3sftTyIv3H2N8qf771naB4RWPwJu8T29vp9nfwPB5kkqTPJbfddERdsaS7/96qPxX+Ld9+8i0WzudL+zb7W6/wBJ+S4f+5sX79edaH4/n0ext/t0lv8AZ3n/AOQd/rpvl/gS3X5Ykb++1fcVMTXrQ/2Y+JdHkl75j+MfBVtY6/JbWMdlp8l5vnS3uJfkjt5E2o6P82/a/wB7+Ja9N+FHwv1K+nvLttUj0/RLOyt0SOSLe/2vyd3+q/u/3qXwTbeEdWe71fwfp97p8mmz/wCm3N787xzSfwInzV7Z4PuvEtqbez8WW8ckdynyR3Gx5o5v9iVf/QGrir4+vf2UY+8deFp+xl7Wmb3xf8VQeD/CngL+0Ps0dvNbeX5kf+p3+X/A9efT+I9M1G189ZI/Lr2H45Wf2nw/aaZF5ckZsnh8uT5/MRk2/wAVfEdjp2nwfuFkuPMT5PLklr7D6z7Sp7KX2eU9vKpRnSnc+gPgtfRXd9rki/vI3nttn/fdd0+pfPeS2Mkdxvd3f7T/AMDWvF/hD4j/AOEc1+4iby/LmTzP++f4E/4BXfX19LPpXnt+78n50uY/uXDt83yV6FMyrfGXtY1W+tfMWzk8yTeifafv/PvRN/zf3a+jtKtFSeNm/eSQpsSSvmZLqf7docsWn/bLd/JdLaP/AJaPI/zvX0VBqSwfuF/g+eu6keJieY2Z72eXVPs0MZjjREd7iSP5JP8AY/3qpajoUe83MFvHcW8ybHt/LRE/399WINR+SRWkq3JOscG5Y/Mk2f6v+/XVCZ51pw+E561lFlD/AKFdxGzm3/8AHzI+/wA1vubP9mvIfipoGoSahY3c2p6XpOtXdq8M0T73g3q/ySj/AOyr1LxDdT2g/wCPS3Mdxs8iM/8ALR//AGT/AGa8m8YWKPrn2u3vJI5LmB4Z47yLzvPhX/lt/urv+7XoQj9o+kypTjX9rGRxFz4N0rQfEE9teySzyW7xeROkm/Csn/fKKz/drqvDHgfV/GmpW+r20/2fS3h8nUPM+d5Hj+VNv/xS1z/jjw5putz2lnZ3FvBZ21knk3fm7Jp93/PVP+eVdJZeJfEup6dBpGjSW+mWCWSPCml/PNvX5WT/AGE3f+O1fvT+E+1xNbETw8KkZe//AHvskniKw0uf+wLbQY9Pjt3TeklxHsmgSN/n+T7zf3P9mq4+Gmr69PqMWoD/AEe5/wBTcSXPz2CK+6L5F+bazfeTdXe3Oh6hrVl9tub/AMu7eBE8u3kSdNi/610Xb/FV7xVbtY6b5+mafHeXl5sR/wB5seSH+P5/9lPu1iz5Ctj5wpRpqR5K8dzpWsa42q2/2zzvv2X2ZPJuE2bfJR/7vyb6p6Htn8W6hLFcRxyIib/M/wCWaf3E/wBuuh8R+VBaxxW1xJ9ns32J+93+Z/vvXIeHJP7S1+8l+0RybJNn+kxf3f8A0OsMT7lI8aOJliap1HiPyvIkn8vzPt86O9zJ9+Tb/wCgf3K8D8W30T2N5PL5ccfkTO8kn/LPb9//AL6r2LxBrK30Ee6SSP7NBN5H7355E/vv/wAD/wDHa8D+KkDJ4H1DdZxySfYbn93/AM9Pn+5XFQl75dX3IHjM+7xV4fjW8kjuNUs3ffJbf8tE/vpt/wBiuHn/AHd9efaf9Is9myD/AOL/AN/+9SfD7WhLZpYJBLol7YyIUll3/Jt+7/vrt/gp/ibWILVNQnlk+x6p9944/nSTd/Gm37lds46nNKUZw5onK6zB5c/n+Z5nnfJ+7/uV3XwY8YeFvhh4/uNU8RaZcXFu+/7DqtlK/wBqsJlfajoi/fTZ95K4PVb5dctZG8uO3uP45I/uSf7eytzTbSKTy9Za4j8tP3D23+8n365K7gqcoyPGvUoVvaxR9+eD7vSPjXY3Gq6FJHfxyv56eX8n75fldNjfc3V4j+1J8Np9D1jS9Vi/0e3v3S1uvM+5bzfwO9cH8L/Hk/whT+0dB0PUbyO/nfz/ADN/2WP5PuRJ/wCz16LrPxstPipp2p+HNQjk1TQ9VskghuLn/XaZfL9z/gDf+hVwR0j7h+hU3WzvCckvslb9lzwYPEur3h8Sf6XoWjz/AGWCP50+1zL/AAf7kf8AFX0N4/1/SPEy6Pa6faaf4c1CG9toINYjtk860T/Y2/w/7H3a8s8IN4g8PaFZyWXma4LaBEn063i3vsb/AJbRbfm3/wB5G+9XUf2Pc6PY6hLqElvHqEKJOlvJJ/eT7n+/XDmC9rh5KPxnfgMowuGwcqkv4p9FjS7bRtFS6eT7RebESfUI49jz/wC3tWvif4/a+3irzLO2k+z2dnPsg8v5PMm/jeq0uv8AxZ0zxrpl+L6I2enO8n2O3l/ceTJ8r7/9vbXL+J7pUtN0EnmRw7/3lfJZPkUsFiPa1p7n2fDuVwmqtTEHz3pvxl8SeC/Fzz2kdndvDI8Z+0RZS4hb78Mv99W/irpPid4ittN8NeHJNF0zyNL8Qb9Xjs7iTe8H/LLyUf8A2X8zbXAx2ltrE95eRfwXT/6z/lon8Fe5+MfAer+Hfhn8O/Fzaf8AaNEs9E8j7TH/AMu80kzv8/8AwF6/TqqpQ5eaJ+AYzlnjKsaXw80jm9AvtI8M+HNHvp/9W/nOn9/5v4P+A1TvvE2n+Lr64vLOOT9yiWv+xsWua8VeKrzTdRuNM1Wz+z3lm+/y7j78c38D11/7MfwlT4l+KNUnvLiQaXpuny3T+X/y0dfm2f8AxVctZwo0pV6htQw1WvOOFidB4V0rUfEFjp8VzcSSaPYJNdWtlJ/qI9vzPM/+wr/99NXs+j65ofw60q4udQk8yRNjvJcffkmZPn/4G33F/urWLBdwSaLpcVjbfbJNU1RLWPT/ADPn+yW2xtjf3FZvnauV8dyReI9fkib/AEi3s3dEk8z5N/8Ay1m/+Jr5ip/t8+WXuxP6CyTh6WHpfVMMvf8AtSOK8T+PPE3iz4jf8JJqUebWLclrZyfcjh/g2J/BVRIzcz3Er29m8ly7yP5m/fW9dWp1rVc26YeV9iRyf+zNR/YV3bT4udMkuI0/5Z+W+yT/AIGtepOcYL3Yn6bgeGcPl8Oeb985x9IUJIZJLf8Acv8APHH9+hYI7iyvIV/dwJskT+/9/wDvfx10+saVpWjadceb+7vN6P5kkvyW6f3P9+sF0XzNv+rrajLn9+J+YcWZ1h8LlLXL79Xm5f8A5IxdSRpIJF8yOPe/+sk+RK3tD1FtOuo7lv8AVv8AI/8AwKuc8VWrSWMcH/LR50StrYslpJE39+tvsH8yVZTn78zX1nRlTXLe8/2Nj1HaTWh1G4jns7K4uJfkSS4i3/Ov8FTwXX2pLNm/g313nhXSdH8DfDHWvGWt2Fvqep6pP9m0W3uP4P8AptXFiKrpxsj9G4GqUYZhKpVhz+6U/DEmk2enRXs1lFAblG2SRx/xL8uxErk/HHiPTYNRt7SeOP7YknyWf333/wB9/wDdre8E6FeeKNYsNO08kahM80729x/qbfdVb43fCbU/AXi/T59e0+Wz1ea12PIfnhn2/wAaP91/krnoTh7X3z9h4+dDDZTKOFlCE/tR+1ynlfiOOWSxkXzI497/ADySS7KbqUi2sGl2cX7yR/kSOsjUoJdc8YRwLH/o9ns31uvera+M7Ofy/tEdhZTT+XH/AH/upXvxh8MZH8ompHPbeHE8iK4/0zZ/pVz/AARp/cSuq8OX0Go2MdzaeZHZwv8AJ5nyfaHX7+//AGK8u1Hd/Z0dpFHJ5l/Olr5kn9/7z/8AtOvatO0qCBP7Ntv3cdtBsT91XLi5ckD9d8OuH6Wc42VfE/wqX/pRo+GbqKe+jb/VyOj/ALuP7lYGq6dPfWOqLB/yxnST/gdbHhW7l/tWOKW4jj8lHTy5IvnqDTbG1utcvIp7iSORH+Ty49/mV40PtH6jn8oU+KcFJfySNy++Se3X/lolr/7PXBeNYFvp44G/267PWZ2j1yOL/ln9hT/0OuMu0+3azJ+7kuJEgd0jjl+f/frpoe5LmPwnGc2cYqnhqf2Iy/8AbpHBQQf8Tmz3fu5Efy3qDWbRtR8RxxL/AH6veJoHSeO5ik/1yb/+BrWHaakz6/8Abl/g2PXtxPiF+7di9qViyQSQf7dQQXculaHI0v8ArHfyII//AEN67a70NtZ0q31Ozj8y3Te88n/Pun+3XJ6xdy30lveWP7uOwf8A0X/gP8dTSqHsRy/EU8LLFz9yP/pX+E6e71i5g8M6fotzZx6XsRHnjjl3+Wn8G/8A2/42rzi08R3U3jSz1WL/AFdhOmz/AHF/+Krs7fxH4fk06TU/EdxJeXDv/wAg6P787/7f+xWv4A8OXfxb8f2d83h/+y9Dd08+SP7nkx04+5zTlE8yMZVpcsT6jj+DtjqvzQW/hnWP+vK5hf8A+JqKT4A+R/zK97b7P+WllK//ALK9fK8dpFB92Py/+ufyVsab4j1rSvmsdc1Wz/69r50/9nrt9ojqllmFn9k+gLv4Vy2qbl1DxFpf/TOSV3/9CRqov4D1dP8AUeMJP+322hf/AOJrzfTfjn8RNK/1HjTVZP8Ar5lSf/0JK6O1/ak+IKR/6ZcaVqn/AF+6an/stRLkn8X/AKSYyymP2ZG3J4c8Z2n+qvNG1CP/AKaROn/oO6qk/wDwllp/r/DdleR/9O99/wCyMlW4P2mrz7Lby6h4H8O3kj7/APj33wfdrRg/aM8IT/LfeA9Rs/8AsHalv/8AQq5vY0v5TP8Asur9mocrPqv+rTUvBeo+Wj7/AN3Gk6fN/uvWrP4/8I332ePV9Pks/J+55ljNB5e3+5/crqIPi98KdR/1knibR/8ArpbJOn/jtaEHiD4Zar/x7fECyt/+meo2LwU/q1L7P/pRjLLcR/dOSj1HwPrF9JPbeMPsck3zz28dyieY/wDf+ZPkdv4tlasHw50HUbu4udP1SOSO5REeOO5R02L9x02/cdf4Xro/+Fe+H9f/AOPHxB4U1j/t5T/2amyfs4LJ+9g8L6dcf9NLKVP/AGV1rP6pL7MpHBLLcR/Kcja/Ay+g1H7S15byW6fOnl2zo9w/z7PN/hRPn/hrmf8AhVHirw5HG0FxHeXFt9y4j+R5P9/d/H/6FXp//CnbzRvu6XrWn/8AXOSbZ/6G1N/sDULX7viTWbPZ/wA/EqP/AOhJUSw0/wDn4ZewrQ/5dHkUeneKtN8OXi/2XJ5k08P+hSSpvkSP7771+VH/ALtXLHx/eeEoLjz447OO8j2faLjenlvv37/l/j/2P733a9R/sDWp/wDVeKLa4/6/bFP/AGV6rXfgfxZ/yy/sHUI/+20H/wAVU/Vqv93/AMCOWS/mhI5z/hZNtPHpdjc2fl3l+k10nmf8tEkf/j2f+47J86/7VdR4c8VeHrTR7hfL+0RpsT7RcW2+D7Mv397t9x9/3k+9urnr7w54sgj/ANJ8J215H/073yP/AOhVj/2Osmqx6hqfgfUbOSF0/wBJkjR03/wfdf53/u0p+3oQ9+JnyRnP3ZHrN1qOmf2bb2a3H2fUIbGF7r+/b+Z9yb/2Rv8AZrqLHQIL7Q5Lm8k1G8uIX+yp9nlffG6p99Nv393/AKDXC+GfDmmeO/HFvLY/aPDdncwfavtuo/6+42/f3/8AfH3P7tdBY/tLaZPfafpnh7xB/Z/h+znff9nlT7VcJ9ze+7+P+PZXkVMzqzj+6pHs0Mujz81eqet+C5NQ/s3yLnT7eS3d0eD+0ZN88fyfPvrzn4/L4rs9Js7TwQby/wBTd/Ln/s+NN8cLfNv/ALv+xvrofEvxW02y0eeHxDcXniTQXf7Va6jb2yTJfwr/AAb/AJdjr/F/EtQ65+0L8PdK+zxXWqahok8yI/lx/PD/ALjuqNsr89xFHG1sZ7WPv+98Mj9byjCexjTqUaXOfOPg7VPiLJ468O6hN4cI8MQ3qT6vquoR+T5CR/fd933P/ZqZ8V/HH/CfWUlrpGn3GqW9ze+c9xHvR50V/n8pPvf8D+7X01Y/FPS9Y8NaxqWg6HF40Hl7HsrbVoX+0J/c2Mq1ifDD4e+HPEUsniS/s9V8Caj5+yDRr2+tv3aL/Anlt88Tf7VeusLOUvbyw8eeH8sjqzKtVrVpRcOWP/pJxGsfC7Q7vTtIW20P7PfoifZbfVfnfeqfcl2/frwK68HXPxU+PMejazqEdxZvfQwP9ij2JGn/AKDX3B4w06z/ALOku2/eeTvkSSP++tfOXw++AGuax4ivDDcR2epywfakuPN2Pbzb90Tvt/2/n/3a8DIsxrVI4ipWlyuP832TlzTD0f3ToRPafiX4mtvhvoFhYjSLi/09potPTTtOtt/yN8qb0/u15j4r/asgs/iBd/DvUYIrPS9LndH1XzP9ZCqIyJs2fO/8Hy16toHinVPiJ4ZkvpdMk0i8t53tZnk+5I8b7XdG/jWvF9Q0Lxj4g+LVx4e1Pw7b3ngqa2eObWPKSF49yffR/vb68nJo4WU61LHx9+PNzPn/AKv6Hu1qP1jDwnQ3Oj1y+sfi94BvJfDlxJZ/bE8h4/47Sb+49cN8BPg94j+C+ka5dahrePt6bP3e90jT/wBC3NXG6d8MNU/Z78R3l/p3i+WC4udU/s9I/KSbz7Ftn75v+m7fd3V7d8XPE2s+GvDT38OmSamPMRPsdv8A650r168auX8uDy6rGdGt/wCBCw9aOMpShXj78DjPEc+n6X4S1CBZLKPUPv8AmR/8fU7/AMfz/NsdvuVwvgf4V6VZeI5Lnxnqclnp9x/x66dHc7JryZvuQ/L9xP7z13vxN1iLwlofhzxS3hi28+5gmhSzk+REmZN2+VP49v8AD/tV4BY/GKW9k26fo9v5dz/x9XOofPNcP/GiP/An+wlfRZZSxFXDylTPksbGlSxEqFaXwn2t8M/hzfaU0mh6fqFnp+gfPdXVt5u+b7R/sOqfd21sfDfUPEviXxFq9pe6ZbaRZ6Re/YoZLiR389/76fw18ffBb446l8PvFup3uuT6hrel3KfZZ9Pt40+5/f3/AN5a+oLrxNqeufEX4X22jahc6Xp80/8AaOr6FJ9+0T/l3eX/AGWf/wAerzJ5diaeLjCrL4vtf19xFGtH2XNE9K/aV8QWel+N9D8NfY7i4vP7L+1eZH9yOFX2b3f+Cvmf7DbXU8lyv7z53r6V+J/w+k8cftN6healBFeaHbeF00/7PJK6PJLI7t/D/DXzNaRy6V5li/l/6M7wfu/ufK+35K+hqVILMalKn/dPWyKMnA3LXfp11Z30EcfmWzo6eZ9yvQ9Hvm1HRvPtrz+0Ld3d3tr35PL/AL/yfdrze1n3ptatHw5qUtjffYZY47izuX+T+Dy5q+hw1Q2xdGZ7R4L+fxjo/wC8j8u2d/P/AN9U/g/2Fr1C+1JU1Hz/ADPv/fjryHQJJZ9c8Pzz3HmSWyOjx/8APP5K9Jjn+1+WzR/vE/5aV6f2DwZR947OxvlnjjbzPL3pWjrcaz6XaLKfLjT53kjl2fdrmdOgntZPl/ef+gVvararqmkW6fvPkdP9XJs+erh8Zyzj75yt1fWfi3SbzUtIuI5N+zfJJE/7x4/76fLXFXLSeIZ49Wtbjy50n+xTR/YvMT5vm/2W/wCB13Wq6dPNH9msY4/M+dJ/M3/+y1hWEkUOqeRPJHJ9pRHj+z3O9Pl+/sr0oS9w9jCVFCMpUzyrX3F1ClzLBH/ZmmSPD5ckSSeekb/O/wDe+Zv++a1r6y1S21mO60TTRZJPOlzDcyfJDJEyJvh+X7+6su702z/4ShNZuIxIbm9ffpdvHvdF+47/AN52X+L+Gu18NRx3Wn388OrxXdheXT3UMj3L747f7u/5vufP/wABpylyH1OKrRpUoHc6nPBa2lwttbyeXYJD+7so/wB9v+98jfxrVHxHqKwaVpa/aPMjdPPeT/e+4lM8P6pbeI7vzV1iS/s9NR4J/wB1sSR64XxVrlr9ukis/Ljt4fuRx/c2f3KzjL3z8+xP8pzXifWLPRtNvGgt/LjTfP8AZ4/uR/xbK5n4cySaqlm1zJ9skmnSfzP977+/b/d/iryf9oH4lS6dP4X8OW37y41u+hR445fn+zK//sz16t4DnudHu7e6tv8ASJE37I4//H99RiZe4ZYSPvnQ+OLuKSDULl4/s/2mfyHufvvIi/c2J/AjV4t4tkneC8VY5JLhIPkjj/uL/qv++q9R8aSef4c+zWmofbPndEt5P+Xf5P43ryjUdaj0/wAV2kLBLWO4jTe88XmJs/8AZK8yNaNH3pH1mXZRUzir9Wonl3iDwDqWqz2d9eXkWl2+x0SSOPe/+2if30/u/wB2neH/AIWeDtOx9l0iTxBf/wDPTUbnYkn/AACvefDPwhTxoZ7PQvEOn6lJaJ89v9mbfAu//aNc14w8Dal4G1W3srmT/SJk8yC3jjR/M2/3NteNVzWNWfJGR+vZNk/D2CXsH71b+9/8iX/FnwY8H6J8LtF1iPRrOfV9Rw7wW9t/qIf8/wAdd34Otvg/8N/h1bSafZaLZeItiXt5e6hbeY6P/wAC3bF/3ak8PMnjP4V2Lqf9M09HspxH/wAs91ZvhHxf4G+Hvg240vxvqFn/AMJHq7vapFJH5zyfPtiTZ/dbfTq16uHj7SlDnPlsxp4f6rUWI+OE/wCv+3Yi33jVvF1jJcwSadqlun/LTTpN7xp/1y+9srxfWLHSNc8VWc7SSaPrH3I7iy2f6Wn8G/8Av12/xg1mb4Y+OrfS/CfhPSvPhfyJtZvP3LySqm54Yv4vl/75p/hX4jeHvHF9HpniDS7aPVLaT/j3uIk3xv8A30df/ZK9iliITh73xGGExuGS5eX3j0DSNX1D4feG7iz0J5LSd4HnnuD9/f8A5+7Xl19rFtBpW7VfM1Dydj/Z45dj3EzfPvd/7i13HxFk1X4YXsltqXl3Fncp+4uPM3/e/wDQ0qh+0BNpPgT4b6B4Rtkt47iZEutQ1WTZvd/4E31zyl7KPunk1a8MN+/h9sofCG1XX9RvNVls7f8Asuz2I/l/32f7nzf7Fct+2r4Vk0rTrjxDocf2eN5Pst19n+5v/gm/4ElYP7LfxUudV+JGueE5Y/M0zVYJpoJP+ec0Kf8AsyV7/wDEnSoPE+gSafefvI9SsfIf/rsv3K+c/e4bFwlXPFWaYianiKVX3vhPzXfdo+ifu/8AWJX6Q/BrwlqHxF+Emj+E7y3totLh06H/AEeTe73CMnz18tfBD9k/xF+0bP4kh0vULLT9P8PTol9LJE7zSP8APsSKJfv/AHP71fXHiO08Y/D3w5J4e0i4uf7P8iH/AJdnhfY38G/+B/8AYr6HMqvPCHKfFYDDzqVpnxd8c/BsWpftN6xoiW8klxeSQ7PLj3+X8m2um066n+HX2jTNGj+wRpavp0/3H8zd/rXd1/jau98Q+GrrQNb1DxPrMkemXl4iWs32fZ9tCKnyQo/3Udl+dv8AZ/364cXuiaPe/wBr6hp/2PRIf9Rb3knySbf7/wDE7f7C158sQ8ZCFKC5on7rw5k+Gy2lLG4r35yK9mP+EI8L6/4w1OSSzkhsngsbeSLY87yJtR/9ys3RPEMHjjQbDUYZBI0cKJPsjRH3r8v3K82+Mvxkvdf1WOEf6XZ7/OeW8/5e2X7vyfwIv8KVjfCbwV4q8d+L538Nah/YLR2punu/njhG3+CvWhgo08PKtiZchVHjOeXZp7SEeaHw8p74mnaXqkaeRdvYXj/8s3j3pUz32p6Bps8r38k6b3gS3j/jdU3JXMeM4fF/hvQtPsn1b7RrU0+ye78tP3f/ANjWdZXEiaIdPvnknv02SPJcS/O/+3XlpQrQ54T909XiDxCpPDyw+Ej77/m+ycN8SvDmpeK9j2F/JIfvzWlwfvv/ABvv/vVtWz3Np4P0++1u8t/7U3vBPZW/340X7kzv935qt3clz5cflRxySfx+Z8ibKrfapY/9bb/f/wCefz17/P8AuY0j+ZMRXrYifvz5yd0bWLXT54P3n2af5/8AcoeNvIuP9t6lsbqDTrqPzZPs8bvsk8z7klSalI0iSReX+7hfYkn/AD0T+B64Ob3j362A58FFQjL3f5v7wQO2+Rf9iup8R+I08f6pZsscknh/RbVES3jkRH3/AMb7GrnYIPMupNv9xKz7EzukcHlxybH8tKxrxj7sj6vw3pUpZxyVf5T3P9nPW4Y/i/ol3e/vLR99tNJcSfwSptRK+6vFnw30f4ieBrvwz4nt/tkdoNnm/wAcf9y5i/uP/er8zIJ/7HhjeDy/tkL/AGrzP496/cSv0z+E/j6L4g/Dzw34ug/4+JoPIvY/9tflf/x+vkMzU6Eo14H1fibQpfXqEl8XKfmD8Xvgrr3wd+J95pWpR/8AEvuU8+yvY/uXcK/x/wC+v8SV5fB/pXinUGeT92+y1k/3PvP/AOOJX6j/ALUMHgzVdG/4RXxVqEehyXKefomq3MX7iOb+55v8H+1/s1+UOpaNeWOs65p+oSfZ7izm+fy/uSOz7fv/ANxlr7bKMT9dhzyPwCvT5J8xPc+IF1XVdLnjk/d2z+e/++z7n/8AiK9++We+jntvLk37H8uT/lolfNmnfv57idY/Ljd/kjrs9N+KH/CM2MdnqFv/AGhbp/qPLl2PH/8AY12YuhOvK0D9R8P+JcJkdWrQxnwVftf3j3K01hbrUo2l0+PzPuJ+6/496z4L6Wx1y8WK48vztn+r/wCWlYOleNNKn1jT7b/SY7h0R/Lki/56fcrn/ihqN3aa/pFnaSfZ47y9RJ/L/wCWib68mnQnOfspn0vE+eYJZzhsbQnzxjGXwnpniN/Luo2/2ErynxBd+Xrlv+8/eJsr0rxrP5E8a15J4mk2a/bt/sVVGJ+a5BO+ZKcv7xLqjubF4P7km+OptH+GWq2epTx6zYXGkR/JJ5dxFseRP9hK9y/Zc+E0fxA+JiajqUfmaHomy9nEn3JHX/VJ/wB9fPWx8evFMHi3xpfzt5n29J0ghk8zenlVxyzS2I+qUv5fePquEOFqWc49zxcfcgeZz6VH/wAI5cWNnH5e+B/3f+3/AAV43a6jbadaxq0knz7EfzP7/wDHs/2K95nuvsNjcSzx+XJDA8j/APAUr540fUfDU1tJc+ILPUbi4eTen2KRETY1etl/NNSPqfFLD0cPDB06f2eb/wABLP2v+xr77ZFZ2V5In3I72Lekb/39le+fCy+8RP8AC/WPE+oXElxqGpf6Lp0fl7ILdPu7/l+5XiNjY6f4+1mz0jwnpeo2+/5J/tEm/wAtP7++vsbwd8RtI+G2uW/hO5s47jwv9iSynjk/v/36nNK86FG0Yn5Vw3ltXFYjnhS5+U+Y/wC0pE/1tnH/AN+nSnR6xZ/8t7OT/tnc/wDxVNg8cXP3Z7OOT/rnLVmPxdp8/wDr9Pk/8cevW9pA2llONh9kljutFn+9JqNv/wBskf8A+Jqz5GkP/qtc/wDAi2dP/iqrJfeHrv737v8A7ZbKsppWh3X+ovI/+/v/AMVUe6cksLiIfFAdqMkEEFnBFeW1xsR/3kf+0/8AtVWrQn8FrJHH5VxJ/wCh1U/4Q65j+7cR1fKc12Mo+V6P7A1NPu/vP+uctH2HUU+9byUcgvaD/ssE/wB6OOtJ/PsbqP7NcXFvsRP+Pa5dP4P9l6zf3qfejp0+pNJPukp8rD2p1mlfE3xto/8Ax4+MNZt/+353/wDQq6qx/aT+Jdj97xJHqEf/AE+2ML15T/aK1KmpQf8APSl75fNA9rg/ak8UP/yE/D/hnWP+uli6P/47W1Y/tQ6V/wAxD4d28f8A0007UnT/ANCrwOO+gk/5aVZR1k+7RzSC0D6Tg/aP+Hcj+VeaH4m0uTZ/yzlSdPmrRT4ofCLWLq3uZfFGo6fcQ/cj1HTX2fN/u18z3aRfa93mfu/k/wBXVy61GCT5bPT7bT49n/LP5/M/391c86rn9nnMPZUT6Tn1/wAGaxfeVpHii31y42f88ngSNP8AfavKLp9Bn1yzk1PS73WLhH3vHpUqOlxt/uJs3Ijf+g1zGsalp89pZrY/aftHkf6V5fyJH/sJ/wCzP/FWLB4qvvDEGoRaVJ9jkv4Pss9x9+bZ/cR/4K8GtKrWjKNOPJ/dOSpRpc3Men+EviF4f07xnea9rOnXFp4Uuf8Aj606yjf+z4JlT5H2b23tt+T+Fa8p+Kniiw8V/Eu/1PTUs10XzES1gt/9SYl/+K/irjvEaLHp32T/AFfnf8s4/vybaydJ1lRBb2n2eSOT7kEf+sf/AMdrKngYwqe3jv8ACfpfAud4fAY/2WOlyxl9o+pfBnjnStD8DpdxeDtDtbjXLloVs45JfLuIk++/zN/wFa9J8KeDtU1PTNL8Q2OneHvCun20bvdXlxZb5rfb9xItzN95a85+GngGH4gX2gaVcXUcEFloMO+3k+/++lfft/2v3de0XaTeCvCeoaRqV9GPCvhpPPvrySL/AI+LdfuIn/TXdXymYY6dGp7GlL35n22e4vA4alzYbWrJ/wCL3Tb8F+NIvG3juwTV/EH2O32OmneHvsyIl3tT7+/7zt/sU3W9AebxTf69od5p9pq9wjx6heaVHvvd/wByJHRn27Vrnvgba6V4p8YWfi6Twn/ZeoW1lNdfaLyXe9pCyfJs/hiZq4bxd+0HonwUt7/wUZLyPxPcTpPe6jZ23+st2+fzkf8Aj/uLXjTw2IxP7qj8f2j8t9vHn5vsnsfhmBdAnuNGuZLy7khT7VPeXEeyCDd/yxT+FFq7q+raLpAgja4jkvrvekEcfzvI6/wLXn3wt8U6p8SLHU9L1TSLnQIJoEn0/wC0XPnTXaf35Uq/fXekfB6HSNKvNH1HXNUv5/n+x7IYY7mb+5L/APEfdr46pksq+LlGs+WR69PH8sPcKWneGdQ1HW9Yn1zw5Jp9uke+1uPKR3n2/wACf3Hb+Gt+w0zxBo/gm81TxBo8cH2ZE+zW8nyTT/PsRNnzN/wJq85+Mn7TXjXwPdeH/D+lR6f4cuNSf5JZY/8AV2y/L/rW3Nv/ANut3xH8SZLHVPB8F9qnmaXeJveS53+d533X83+L/df/AKaV9RLLaCpRlX97m+Hl/unHSxtaE5SjI5f47aNB4s8FyNc3EdhrlhapqNrpdzJs2Qsm50/iV3/4FXhfhb4c3n/CvfN02z/0e5nmdL2SLeny/fR3/wBl6+jvFXhmLxTqmiavaa3cW8ehedBdXMsSJa6sn9yH+J3X7jbai0vQ4kso4l0iPw5p+zZPpWnXL7LtG+5vT+//AHq9anjqWX4WNOl8JxyftMZ7efvHkP7N/wALPGOqeKbe31L7O+nwzpdXuoSWyIkcK/wIn93/AGq+u/CsGmz+N7jUP3l/K86Wv2zy/wDWRRv8iO/+z9+ua02OLwqkdtc6XHpdnNAkD+X87yf79b19rK6Bd6BAv+s1W6T/AEL+OOFn273/ALlfOYrN8RjsZCpE7FShCHKX/jp8WLjwH8V7a1t9HvL+KHTft17Jb/J+5+dd+5vl+XZXx7Bri308kn/LOZ3f/vr5q+1P2qfFujeHvC3iNNZvLe3ji0jfHbebsmn3Pt+Svg+XTpdO0uCWD/TLdE3pe23zwTwt9x9/8DrX6EoRhja1ScCcmxKoTjCX2jvdOulk/wCWlbP2VZ4NteYaP4jVJPm/dyV2MHiqKxg82WSvYR9dicNzn0F4KkivvGPh9rGOTy5rF3+zyf7nz7K9ssdN8yDzVj/ef+i68c/Zp0qfxNa6fqssn7uzsn2f9tH/APZa+irXT2j+Vq9+Xv8AKfntV8k5RKljYxJHtWt6Ox8y1jWkggatUQ/6FuWOtKcTzK9U47VfD8d69vLPJ/x7b9nl/JXn+s2L+dqFss8miWFt8kFxb238DJ87769hurFJ7WSJv9W9c7quiKljcLZ28nn2keyOP+CT/Y212Ujsw2J5PiPF7TTl8M+GtQ8QG3t9PkSFEm/tX53+/t3/ALr+Fl/8eran8Faf4jj0+BbSX+x4YPP+z29zstrjzP8AljKn3tv8dbdlb6rYwWENxd21v++ebUE+zfJJt+/s3f3qkt7G0vo45YI7j7Q8yT+ZJ8j/AOxv/v8A+5XTUietiMTN80uY5zVUvvD/AIcvIJ7yO4juXdLK3t4vIS3RU+5XjurT/uI1/wCWafI9eu/FS6/4mXleZ+7s0T/vtq8U8W6j5GnXksH/AB8Pv/eSf3//ANus6aS3Pm6laU/ekfKPxU0Sz8Y/HLS9ctZ7y4ktr63soI4/9Snl/M/z/e319nfD3Q59RtdYkgt/7QktrH9/5n/LT5/4/wDY2V8p+EvhdfeHPGMeq3muW9vp8z/bntvK/f3D/wAaOn9+vrP4I/ELwXp/jDT4LTUL23uJv9Fnt9VGxLvzPl2b/wD2Rq82riYVvc5y8Jz8kpRic18TX+ywafZz2/2fYibI7f5IN7f5/wC+a8K17XDMpWV8ne/2qS3/AIJlf76f7Ne8eNNOi/ty8tF0uTT5Ib54LW3uItnmbflR0/2K8m8c2liuqf2ZZRxx6fbO+yS3j+SN/wCN/wDb3P8AerhrfCfo/COaUMBmlOpifh+EZ8OfibqXgTW7fU4o/tGz5HERQb0b727dXt/iO/8AC3xb0M+fcSaZJM+9NQspd6RzfwO6/wDLJ1ryHwn8GtQ13SJ9YvbvSNB0xPuXmoR/ff8A2fn+7/tV1nhjwGuhyv8A2R4t0O/uHT57eSUJ56NWNOkp/FE/UeIY5Pja3tqNT97HsdL4X1PUPCGuRaN4mjjuzrXyDVbKLZazzKnyf7jMv/j1eY/tAeE9N0q6g8T3+mR6hJou95PMj37E/v16IurHRZpNE1a3+yecn/Hlcfck/wBu3l+6/wD6FWT4q8R+f5djqf8ApHybPMk/5eIW/wDZ1rtjTjCHJE+EqrnTUjxaH4oWknibT9b8a+G73UNA03ZPdW9zI6PIk33P9+vpLWPCvwY+O3gCKfQo7Kzs0Tfpes2X+i3tpcf3H3fxf7D/ACtXx1rnxbvvCvjHxQ2paPHJrlhs061kj/49fs3994v77J/HXC+BvjZqfw98TW+oW1v9s0+5TyL3TpJd6XEK/wAH+/8A3Xrnp4L2P8M/OJYzkr2rH6T/ABJj03VfB+l6DrlvHcRvAiPc/wDPO7X7kyf7TV8d/tg6hrjW+laxBJHeQadJvvY5I96b1f5Hr1yx8R/2xo9ukVxc3nhu/gSe1kk+/b/3P++f4q87+OF9O/gS382PzLiG6eC6/uSQyJ/6BXXS5IR5mfTYzBfV8JKcvegeR+CvjZpXw21mPxBHpHn6/c2vkXtmZNnl7vn85P8AeT+CvpDVfipba5oFveW0nmRzIl1ayV4fofwvg+MWh2cVtodt/aGlfJPcWXyT3G7+/wD+y1638Fv2SvF93qOoaRqGof2f4Ptn32t7JH/pUiN99ET+D/4qjH5TBwjiaPvHhVMPVw0I1YTjKlMwf2Ofi1q/gT9qPV9NsR5mn+IdRRL22/2G+ZH/AN9a95/aS/a21O7+IN34D8G6XZanqFv8j3Fzcv8A67+4iL8z1x0Pwx0D4HftB+ELvw74cvLfT9SneO61y5uXm/ex/N8+77jN/wB81Qv7nw9+zr8SfFHxatP+JhJrELwwaNcf6z7TM+93R/7lY06lJ1TpyvBexre1qR55S+E8p1Sz+PWoyXmqv4cks9PsJEurqO4tvOg/efdmRJdzf8DSutuf2U/Efxh1j+0tZvNQ+0W9rC/2K9i+zPGkn3Nm35a7XRP22dZ+Ilx4b0PQdCEesXk/k6jb+Zv+Rn++j/d27fmbdXs3jfUten1u70/Qbz+09Q+y7EttP+5sX+7W1apUoQ5nA9nGYrEQlyVfdPl+f4CaLpV3caZPbx6hp9g6QR/6N+4+0/33dvvp/wChVuay8XgrQPLby45IfuR/c/74Svq34L+A7KXw6+p+LNC+zXjvsQXsj7/9pHi+7/u1wniP4ZeHJ9ckXVfsWsSQxzTzxxx7IbdGf91s/vpt/gr4Svhcbj5xliZ+5/KeNLGQpRnCmvfPif4j6jL4qhs9Qtv9Dkd/+Pe4l+eTbWZo6aZaz27avHqMkn3HuLKVP3aN/cRk+fb/AL1e9/GnwV4Jk8PyW2lWdlod4mz7Le3PyP8A98f7SV856x9p061jkikj1TZ9/wCz/fr6LC+yhCNKn9k+NxM6rq+0q/EXNYtbGPUZItM1CS8s/wCC5ubbyH/74+asOe+8j5Wj8z/rnFvp9rqrXb7Wt7m3+T/l5qn/AG/p8jyL9oj8xPv+Z8lepHmPLjGXP8Jensf9EjnaOT7PN8/mfwVs6NqMT6du8yPUJLZ/kj/2P9v/AHa5+N7Z/wDVXHl7/wDprWn4VtbbQNRknWz+0ecj7/79ZVKfPA+lyvGVFV9hWqctL+8XdNgb7dcO0n+joiVRgvW0rWLj7NJH5ibHT/gVdDfR20E955Ucke9IZP3n/LTdXPada/avGPlN5cdvsR38z7mxazlLnpH1/DkFgs/w06e0jYvvNj06OSf/AI+Ln569q/YO/aAij8U+K/h1d3H7t5PtWneZ/wAtHX5ZU/8AZ6+fPFHiiPU7I3UIMVgP3dsD2T7iP/wKvOPhJDeaB4m/tu2uJI7y2k3wSf8Aj1L6lCthKsap5vGmdRzPPKlWlL3Ie6frT8UNOsfih4AvPD9zHbySf8s/tH/LN6/Pix/Zl8WeONS1/SvDUdveXem3X2X/AEiVIHndYXZEr6h+Gfxaj8d6PHqEcn+kb/IvY/8AnnNXdfDnxHpHg7VdUvG0+T7Rc6xDP9p8r9zJ8m10d/4H2fd/vV8nhMTVymMkz5WpQjP4z804fAer6VrH/COy6Xe2+uI/kPZSRP58b/x/JXv3i3/gnzr2gaOJ/wC3LfWPEdzB5+nfYotllI6pu8l93zb2T7r19h/tCfBrSPiZbx+MfDXlx+LNE/0qyvIvkmkRfm8l/wD2WvTLrQxr/gG3eD93cQxxXVr5n/LN9m7ZX0H9sy5Pa0jWnltL2XtOY/HTw6NQg8T2barJJ/aH2pEnjk+/G6v9z/gNd14006TVfHGhpF/yxn89/wDcWvVf2tfAcGneNND8daZb+XZ6xdJBexx/8s7n+/8A8CrzrWd0/i7T18z93v8An/6aV6Ma/tuWsjyKtH2M+U0/H91/xMrNf76V59dQLfeJo4mj8yRIN8Ecn3N/99667x/dbPEdnF/0w31pfB7wSnj34l6Jb+X5kTR/vP8Ac+/XM6scNSdWR6eV4b61iqVKUj6u8B6RH8HP2Zbi+u5Db6nqyedJJ/Hvb5Ur5vs9Bljs4Jrry0Sb55pP40Rf4K+lv2stetdJ0rQNF2YtIn894B/dT7q188Rag6W0k8jyJfXHz+X5f8FfE5FKVWNXGS/5eyP6u4Owzp4SWIjH45f+SnGfE/WP7K8Ha5ffaJH85PssPmf8tN3/ANhXzpp101vJHIscckkLo6eZ86f8Dr1r40eKYoL7QdJdPtECSfbbmL/0FKb8W9N0b+zdPvv7P/sPXJk8xLf5P3if3H2/Lv8A7tfpmCj7OjHm+0fiXiZmX13OI4eH/LqJ6t8Ob7QYPC1x4ug0+y0u3SB3njtvk+df4K8p1L4qWfmXE8vmahcP8/8AcTe1XPipfR+AfhX4c8Hwfu7y8/0q+/z/AL1eNb/3G6phhYVv3kj53L89xXD0OXCfHM9E8uneXUmyimfphH5dHl1Jsp+yoCyIkklT5opJI/8ArnLWjHr+qx/d1CSqFGyrMJYejP4oG1B411WD70kcn/XSKtW1+IUsf+v0+OT/AK5y7K5H5adspc8zkqZTgp/FSO/g+Ienv/r7e4j/AO+Hq5/b/hy++ZriPzP+niLZXm9FX7SR5suHsLP4T0j7Dod9/qpLeT/rnLTJPCVs/wA0Xmf9s5d9eb+WtSwTzwf6qSSP/rnLWntzglwz/wA+qh3T+DlT7txJ/wBtIqbH4VuY/mWSOSuZg8T6va/6rUJP+2nz1p2vxG1eD/W/Z7z/AK6Rf/E1Xt4nn1OHMVD4ZGumlX0Ekm2P/v3JT3juY/vRyf8AbSoIPig3/LXR4/8AtnLWhB8Q9KvvLiazvbeT/pnser9tA86WT4+H/Lsge6ZIP8/5eqcEDXc8ksn8FbF34g099O8+2k8zfv2eZFVG7k+w2NmjSeXInzz/AN/e1eRUl7583XhOnPkmcP4mgb/hI7hWuPLjhREf91/rH/uV0vhmxs/D8H26+k8u88v/AFkn3LdP7laHhnw/Z+I76TUGk8y33v5EfmfPI/8AG/8Auf3a0/EfgeeeSOLT7OO4uH/5aajLstbf/wCLf+7XVRjZc8h0aTXxnu37OWp+H/7Dk1ufTLkapbed/ZFzJE6Jqf8Auf8APXa33a2fHeqweMNXt9PvI5JPDGgul7rf8aX+o/eS2/3I/wCKrelabdW3h4eKfEXmafYeBLKGxgtrf/l7vFT5Ni/wRfP83y7q8e8Va/r1l8Io5YpP+JfNqjz+ZHF/x8XMv33d/wDZ/hr8uqR+s42VeHxbL+6e5WxkvZRpyPUPF/x1vPBFpH48023s7vQ55ksdU08RbLaP+/Z/7DtF/H/erjfiF4c0OO+0vxjfR3F58P8AW4EvtH064iT7bfzTb2ewT+5FD/y0d/8AgNfN9x8ZtQl8I3Hgq58u38Of2i+oyXH3387Zsr7TtLXSPiF8L/hv4cbQ7jUNUsPDr69o8nm7PtczO63Ft/wJPnWvrcNgoZZh5zlH3zh9rz/Cdpe/EG0+G/gT7b4is9O0CW5g3/ZraXe9un3UR5fvO7V5p4p+JFppmnXF+X+ySJB5/wDpn3POXf8AcRvm/wB3+9WR4p1WfxT8WvBH9uf2dHo9na+W8ckW+1jeNP8Aa++3+29cd+0f4n8MX32y9tY5Li3hfenl/wDLRPu73/8AZf8AZr4GlgVicTS9rfnn/wCAxPX+t+xpc0TofhF8UNF8VaH4g8QeMtA069v7429laR3Eu+eN13s7xJ95Iv8AbX5q6fVdRs/iF4q0vVdS+z2f2mdLV7KP7kaL8if/ALFeXaLoel6V4V/tO51yyj8SWNrDe3VtZRfubBG2Kn3fvy73/wCA1a8P+GtJ8b+FvtP2e4OuQ3s10+q28f2Z7eFXRv8ASP7m5/uv97bXr4rC03VlKHuRiccK8p/EeoeKvEWg6V470fQdMkjuLe82QJJJJs8z5/3uz/Y/vV6jPoelWOs/Zpbjy7h/+WccX8bf+gba8O1T4daf8V/tnizxBqlv4Y0O2heyfUfM2eZu2fIn8XzbPv8A8NYuiePtX0f4hXng/wAPR3GqWdnJD9l1Wyuftvn7k+RPNX5f95GrxamXfXKF6Evej8R6uEcJ1eWUuU+lYPBzf2xqGq6lq8kfhyxtXup45I/nkf73yP8AwItSw6NqGsfFLw3qS3Fm/hy28l0uLf53v5pN/wAm/wDgVfv1Q8Earql9omoar4s1SOSSzne1vrb7lrb+W/yf7/8AfrzH4UfFDWtV+MEen6/pFnBHc6vbJpFvp0n8O/c9z/t/7X+zXDl2EqTxF4/YOmfwT94zf28/gX45/aG+O2l2Pha3j+z6DoO+S4vLlIYd8kz/ACf71ee/C74a+IPgn8OvH+lT6xeR+dp9tdT2UfzpcOyP5sMX3vnVv46+u/iz4t1Dwt8QfEe77NHZ3kFt5Fx5mx7fanz7/wC/uosdPuX8HwT2PmPPcwfvpI7b/WbvubK+pzziLEUqzwkofujgwmFhye1+0fGM/wAMtVn8CaX4liuLKTzn8i6s7eTfNYTf88ZU+9v/AL1Hgv4e6lrmv6fbarb3txb3k+yC3sovnk/3/n+RK9U8ea//AMKT0S/uYvCklpHfpv8AM81Lq687+OaXa/ybq1/gJp03i3wnp/ie/uPM1fTXm/0eP5II93+qhf8Avt/G1ehg8ZisTKPso/FL3T36eZ1Zxjhftn1B+zrocdrpXiKCL/kHW00Wn2o/2I0+f/vpq9Z+y/JXkHwS8SyeG9FntL2Dy91zv8z/AIBXpV54xsbHTJNUvSNP0h3/AOPy5kRE+b/er9FlQnRhy1/jPjMfRrUcVOMupriLy6ux/u7Csix8QadqKboLuOStVrqKSzT/AG6UTzKin9pFKSMFNqyeXXOasU0zQvIvb/zJH5hMf35H37tiJ/HWV8QfivYeCHS2WP7fqDp/x7x/wf77V4r4i+IOs+LLqOe7uI7eNP8AUx28ezy93+396uepjqWG909nCZfWr2l9k7ObxZpEFvBYT3Ed59kd4572STf87ffRP4v9hqwE+L3hHwXax20VxqN5sfe/+jO/3v4N7Vwt15UaSNXF+IIFnrgnmlWfwxPpp5dBfFI0fGPxsi1W+vJ7PT5JPtL7/wDSZdnz/wDAa4DXPHFzd6NeQLZxx3kz7/tvm/6uFf4E/wBv/brB1K+ijupF/uVmX3iNbFI54o47iSF0fy5PuSbf4Hrz8TXrYmHKyfqGHh9k9Y+JPhXU59V8J3l5qEkeh6lp1s6ad/HHM3/LFP8Aef8Ajes/4k6Bp/gCOz1y01DRrzUNHkhnvdKt7nZdQfP/AAbn/fVyd94q1r9oXVLiKC8k0vxJbeTPpcfmfJJ/DKny/c2/w1Rvf2Y/iD4W0641fVfCn/CWX+/5LKO++TZ/z2lf5Wf/AHFr5bDUpxlThXqxjOP2Tl5eSHvHo3ir4jT2PjG31PWo/wC2PD9tPDrej6jb79lxYzPudEdv449+xq8Q/aV0D4h6P401GfS9U8vwvbXSTx2+lbEmk05tjJMn9/5Xrd+C3xY1n4meDPEnhLVdLt7LwxprpNp2u29jssvDt23y7JdvzeVJ/F97a3zNXqmq+EZINO+HbePNU+x2+x9O+0aNF50Py/6pPN+bemz+OvuZ4v6p71Q8tU/f5T5X+MvxI8a+DviTq8tnZ6rpnhNNkGiC9tneyktF+58jfL8336j8QfFf/hO/CNvLaW9l9sR/9Kj8zyPn2fJ/s1+ivgz4deEU8D3eh/2nJ4g8Pvvgh+2fvvLRv+WP+6v+192vn34qfADwD4X8D2C+EdL8jUNL/cv/AGfJv+3w/wAf2h/4/wDZr5qjxPgcTP2VSn7571HH4/CRlHD1PdPlrwV8ZfiHav8A2U0EmuaP/HbXP3I/+BtXs2lfE2VNO+zahHJeWb/P9nki+e3f/YevJILqCC+ksYvMs5IX/wCPeT79d58PfA+teP8AUZLbSv3ccP8Ar7iT7lvX1cq8Jni08fjcS/ZRlzcxka3qUt147t/GOkf6PrlmiIlvJF50Nwips+dP9yuF8aeFZb6eOdrf7Hqly7/u/K2fe+/8n8FfYNj8NtM0RrOdLeOC9hj2TSRSZ8z5Pm+9XE/EvwZoep3ulX+uR3MdnYu/2q4s5PL/AHLf33/2f9j5qy5+SXxH0lbhepHByxNWfvnkPwX+It74RtLvQ9cS4tNPt7p0sriSTfh1+/8A8B3Vs/En4qaLrmm3GkWdnJqnnR7PtEcmzy//AIvbR8W9H8NXWgR3eh6hJqH2Cyd7X7FKjpJbR7Effu+bfv8Anrx/wjNYp478P2Or/wDHnfzw+fH5v/LGT+/XX79T3onnRxVV4eOAjVPWf2c/F154K+I2l3kWqfY5HdIJ4/K89LhG/gdP/Z6/UnWvFvhmDQk17UdQAgs4d8kccnyV8iaxofhzWPAmoaHZ6HpWl+ILaDZa3FlEkE/y/Mj7/wD0Ktr4ayT2vguPSvHXhO9s7OaD+zvtFzF8nzf/ABVONXC/VZQlPlmOeR/UcLy1X70f/Jju9J8R/wDC9bDVNS0uHUYNEef7LDZ2/wA89xMv8Cbvl+ZPnbf92vBf2oPg9q9xrnh+PUvMsNHtv3k0cn+ukT+N96/KjV6x8OtKufg14Y8QWfhrVJJI/tU19BJc/OkabE37/wDviuL/AGp/jZeWngDw/qVzJbx3l5vtfM8vf8jJu87ZXgYOMfrXxe+ZYaU4YpewkecfCXwfoPwonvLyC8k1DULl3T7RcbN8dt/AiJ/6FXoNj+0DL4Z1y4tra8+zxw2v22e48remzft+/wDwV8+WPjGLxNBHPZ2cclv5H/HzH/0z/vp/A9WL6COP/iX3Mn2izuX+fy9/7z5Pk/36mvXxHPy1zzcTicQ60lVPsOfxPLrGjyTxXklxHcpv/wBb/rKyP7A1VLX+1YP9HjdNjxyff2LXC/s/+B9VsfCt5ZXkmo2H2GdE07+0Iv8AWQ/738a/+g13njj4r6Roej6hbXdx9gv/ALK6R28n/LT5P+WX9+vh8zz2rSxMMLlnvy+0fQ4XAe1h7WqeG/EaB/iN8QbDSLVI7y8eyd4LyP50j8v76PXD2Oj3Oh+NNY0VdP8AtGsfZXggt/v/ADzPs2b/ALv3P46820r4u6JHqslvq93caXP5+x72OJ/ufx/dr07xf4BNr4W/4SHRvFFl4n0C8RP9M06R3eNP9tPvJX2E6Vag0q/wy/8ASj4jEzoTnzSichrPgvWtGuri2u9HvbeS2/1/lxb0j/4Gvy1gvYr5m3/0ZU/n6hYx7YNQvfLf5/3cj1i31jBqM/n3NxJJcP8A8tPMdHr2aHN9o8ic6SlzUR7+F7B9Qgv2tLee7i+4JKszwN5cfl+ZHs+/JHLvrOg028gf9xqFzJH/AM8/N31aS6voP9bJbSf9dItldlSVz63I6+LhPnw9aHNL7Mjp9GgbWdHuLHzI5Lh9iJJJL/t/crzL4s65d6Vrn9iWv/HxebEeSP8Au/c2Vrav8T7PwnfW+2w+33m/5445NiVoX2jx+IPG9v4lit/9HmtYZ4I/+eaKn/oe+nhoewl7Wr8J7mPli8XivZ0acaU4c0pcvw/CQap4d+22NnaJ5n2O22b/AC/+Wm2mRpFpVjI8Ufl/3I//AECujvoGgsbfdJ9/7nly/wCr/wD2qraHp39sar/q/Mt7b5/+B/wVhOrz/EejSyGFapgcnpw9+r71WR6P8BNCv4dUt9Lt4993fo/2qT7nlp97f/wGvpf4HyXMfjHxn4R1y4s9UtL+x+Ty/uSPH/fRv9iuI+DWkHQvhz4g8URxhNRun+zWvm/3F+9/301ef/CH4hf2N8SRfPJ5lxbXqXWoyfwR+Z8myviatSWPr1eX4YH2PFmW4Ssp1MLHl+r8sf8AEfXUDz/CjSre58y4vNDuZ0SCST5/Ldvle2l/9lf/AIC1ejaPqK2M8lj5nmW7pvtf9z/7GqOlPY6rY6po15+8s7z/ANm+49cTB4jn0qf7DefvLzTZ9nmf89IW+TfWeDf7rkPyOnHknynnXxl8ORara65pX2eO4j/5CMEcn99fm+Svi/XLrZ440Nf+ez/+ybq+5fjTdNY6bcahF/rIYHR/+BV8ZeP7Rf8AhYWh3Kx/6P5Hyf76w172XVfsSNMVlk8RhpYuP2S94n0O0vvBV54gaP8A0yF9nmf7H9yvSf2F9D/tX4ianqTf6vTrLy/+BtXnvjt/7O+HtxY/30hf/gbV1H7O3jnUfgxYztc2GP7XPnvHJ8j/AOw9ceP9rXy2rCn8R9/huHJutShhYe/7M7/9pXUINa+LMVrP/wAe9hbK/wDwNv4K8f8AE/iC00y3vNQuE8i3hT/gcn+x/wACrb8Xazc+J/Ft/rk/7uS5/wCmn+rRa8s8T6rDrtwbqefy9C0s7/8Ar7lX+P8A3f7tXk2E9lQpUJfZP2SdZcP5PFR+Pk/8mPFfEMuoa5ez6/fR+XFdv/y0/wDZf9mu78D6zP47n8P6NqEcclvoLvdPeyffkRfuJXnmpeJ59Z1i7vpx+7dPIS3/AII0/gSvVvhJ4Vuf+EYvL6L/AJbJvn8z+4tfoVeXs6R/IlS+NzCdWcub7R5h8RvGMvjHxheag0nmW6fuIP8AcWuu8K+GLa68M2c88fmSP89ecvBL4j8TyQafZ+ZJeXWyC3t4/wDWbn+RESvqDxd8K9c+E8el6Vr2n/2fcTWqOkfmo/yf7e3+OssZOFGEKcTya0pznKZycnhi88vcvlyf9c6qT6VeQPta3kqKPdH92SSOrkeq3iJtW4k/7afPXGfuXLiIFGSBo/vRyU2tePxBcxp80ccn/bKpP7Ygn+W5s45P+udBftasPiiYlMrakn0iT5vs9xH/ANc/npn2XTJ0+W4kj/66RUB9Z/miZFO+b3rV/saOf/UXkclH/COXP/XSgf1ukZdMrQfR7yOTb9nkkqtJBKn/ACzkoOiNWE/hkR07fTdlGyg1uOoo2NRsqBhR83vUnlp/zzp1BZp6dfNP80v+rhRESOjVbtrq0kib93JM++f/AHP7lR2PyJIzVV8/zPM3Sffrj5ffPz15bHMsylV+xEgTdA+5ZJLeT/npH8levfDjXLvR7XS557iTUNY/tuxntbe5/ffdf/xyvL9Gj8/WdPg8v7RvnT93/wA9E317j4n8cWNvpWl6hFp/2PxBpt1Ns+z7ESR1ffvlT723Z91K4MfUn7tKP2j187UIRhQhAs/FTxb4nfxFq+gyR3OnwaxewvDHe3OzzJmf/XS7fuJ/8bryLXfEl9pfh248MQan/aFml88/mR/cnmVPKeb/AIF/DWZ438XT+KodXvLqP/TLx3nnk/jkf+5/uVzj2s91aW/lyfZ5IdifZ6zwuBhRpRjKJ8bjcDVhyR5P8Rz91BBBqW1o/MjvER0jk/v7PnTf/v19oWvxBn8F+GfBGkRSSf8ACR6JoNpBdR2f37dPOd3T5f8AYePdtr5G02xudV1y3sbz7PHZ2c8U09xJJs+Tfu+Svo6x8cXOv3fjfV4vL0uS80uaG1/dbHj/ALmz/bZP460zd88IQPHl7KE7UDr/ABr4s0b4meC9P8T6Rpcnh+S81G4tdU8zZ9l86N/vxbv4W/uV4B4n8QWuq3VnBLb3Nxpb3SPdf35Ej/g/4E9ctD4816HwYnhae48zT7aRJPs0n+18zun/AAKqd9P5F1cef+7t/v8A/A9iOiJW2Hwaoz5kfQVMlxE8NGud7P8AD280q6k1OD93Jf3yaXZW0kvySbnSV/8A4ivXdRuvFl7o8nhyz0i5kj+e1+0XHyJdur7ood/8e2vN/D/hWL/hGbfxO+uW8lu90l7PZW0rvdW/3Ff5P4Hrv7T4veIPDKR6zPqFzq8j3T2Ol3Oo/wDHrAkfzb3T+B1/d15OYuWIn7keblPn6f7iMuYxvih4TuvGHjzT9Em1CT7RrD7Hs/MdPMdUT7ifdiRf++q7L4ESWfwQ8cW9paaZ/wAJBqFy/wDZ1lb2fyeX8/zzRJ93/gb1554Tg1v4jeOY77xFqkf2t5E+1XEsuy1jl/j+f+6v8Vd9ofhTSdf8Y63rvh/xvbx+GPDiJ/amu3kTp+++8kNvtZV2/J9+uKrzOl9VlL3eX3vUqjPmnznpXxEttc8Salb+GL+w/wCJBNOmqa3ZySvsu3Z/+PbevyuuxN7V6Ro3j7T4PH3gzw41nZ2Fh9q2adbn7/7tPkSL/dWvCk/aLttR03XG1DXNO8z5HspLOR3/ANHb+4jbf+BV59+y7p1xrn7TXhDUdS1PUNUt4b2Z7W41D78cOx9nyV5uAyyc5RjXfIof+TSPVq4yEI8v8x9UfHDwb4d8a/G+3XUtL1DV9Qs9I8j7PHc+Rbb53fY7/wB99tcz8SviR4y07w7cRWmif23b6Qn+nfY7n7K8ibPuRbfm3L/FVP4p/FN/h78fvFF34iu47TS5ndLH7R9yRFhRE+f/AGX8x9i1z+sfEzwt4W8F6Xqtzql5eW/iaCaOGPTpf9Kj/wBvZ95KxzajiamZKThzwNaFWCpfys5Pwf8AEzxB8XvCVxo+meF9P0i3+eCS9jud/meZ913T7z/LXtnwe+Hs/wAOvCtxptzcR3HnT+Z5cf3I9qba8X+B+gX3g7Q7eK2j+0Xmqzpsjk/3/kr6euo2tP3X9yv0Tg3Lo4jMqlelD9zS/wDSj2smpe2/f1PiN/w3YtdWrwR+Z++uYkriv+Cg/ji3074b+HPDFvIP+JjetNJH/wBMrf8A+yxXp/wX/wBM1vy5H+58/wD3ylfGX7dHi1/FPx9vNNtP9It9FtYtPSOP/ns3zN/489fW5xP9/Iv2H1nOoUpbQ948c0fx/wCIfDM/maRrmo6X/wBe1y6J/wB8V9PfC740fE59Gkl8R6nFHZumy1+0RbLr/fryLwr4L0/4baPH4g8SyRx3ifP5dx9y0T/4us7SvjDqnxB+IOmWeiWZ/sBJN895cffuE/2E/u/7VfH1nOa/dH0eLhhq3u8h9A/2k08nmTySXEj/ADvJJ9+SiS+/u1y8+peZPIy/wVB/aMr/AC+Z9+vEjHuckoQhsbl9qv8Adk/dpXmvi3x2099cafpXl3l4ib3/AHvyR/771Z8R6w2qzx6RYyfvH+R5I/8Almn9+uz8F/C+DStHvJfs/wBxESf/AH2evocBgPrPvS+ExlCXLznztPaavB5ks/l+Z/y08v565fWfEy2nmRSeZHJs3/6p6+5vDPw60caDqerahpceoSWbpss/N2eZM339+2sK/wDGMvgjX7TUIPCmgyaH86XVnbW2yeRG/wCmrf7de1LLYQ+E4qk580owifJnwO/as0/9nrxJrd/qGj/2xJf2qWsckcux4P4/4v4Grf8Ajt+1BF8Z9ejsYNTuB4UttO3/AGazvXg+13Dff+f+NY/7ldf8dtN0jTdf8L+I/CfgfwZcaZrcbzvZ+ItMd3sNr7H37X+f50k21zWj2vwn8cJrGn+OPCdx4f8AFlnqL/2X/wAIJEiT/ZpPufJ924X/AMerzZZVglXjjpQ98+Vq1qs58prfsCWXia58cap4btJLe78G3Nr9t1S3k2eX/dX5P43/AIK+t/E3jDw9o3gLVLfS7O5uNA8PzpBP9i2bIP4XSLd/d/uVR+F3gTwn4L8Bxt4Is/7HuL+BI/M1G2+xXVw6/wB9G/jrN+KnkWPwy8UXOq29tb3FzPDBa20kv8av87/79fm+LlPG5tKpyShA6eT2NC/McF4q1nxB4H06z8S2P/E08Mak6JBqOhWz+TG8nyo93udmT/vn/gdV/GPxP0K68FX/AIUXV7e48R6X9p+1f2d87wfcWKZ0X76s715n4E+I3jPwPPbyWceo/wDCPzTvAkkcW/7z/wAG75X2/wC38tdTD4dhu/GGqal4T8CaVoEetpNa3V55fyTwyff+Tf8A30370+61ehWwOXYflrVvdZyQxlapHkpRPm8WHxELltT0j+09QSd9+oR22/Zbr8j/ADr/AA1798JfAtn4KH9pRapcXGqXMH7+SOR/JjRv4Nn3f++/mr1q91zUvAHh2z0rRNMvPFV2mxPtFzIiJHt+Xe3+zWP4u0nxilp/aWg6PZ3kabPtX7r55P77onyr/wB9VGG4joVqqjUjGMZfCfb5JlUMBV+tYwxdR8cNBBJLP9ouLdPn/ef7NeJfF7xv/wAJ9dafpn/Hvb2yef5cf3/3n3P/ABypfCHxf1P4r/Fm38Py20dvp9o9zv0aP53uHjT/AJav91/7+xK9v8KfC/RvGfim4k1zwpJJYQz+ckmq2zp5jbNj7f76/wB2vczDEYfL4+0rH12YYzCZnl9WGDlyyPkFPh6t3qNxOtvcXl3pvySfZt+yRP8Ab/3q5yPwvq/iS/8A7SsdEuHu7O9Sf+zvK2fIr/x7v9mv0Rtf2YdY8MazqGoeGtYto9IuX89NOvJPk2f7/wDs/wB+vUdW/Zx0bxfo/wBptLt7O7mg2eZHGjpWeH4hoOEZRPy/DYHAU6kZ4mrI8Y+F6W/i74oeHGt/39pDA8975n/LP5Pk+f8A3q+tPHmn2epeE3hkjjkjDo6f7614j8LvAVj4I1efwvd3H/E7hHmfaI4/LeRP9j/Zr03xFeSxaDcKuZNn/POvjcwzRzxcYHtZzWWZYiE4S92J5b4mulsfMl8vzI3R0eP/AGGSvkX4mwaz8Ro7fT20uP8AsdER0k83Z5bqnyIn+7XtfxC+JsGm6/Joy3Ed5cTQfJbx/wDLN/8Ab/26898OeI7GxsbyC5vPLjf/AJZyR/3X+T5P79fXOvCHJP7cT5arKdGfNSPEtDgg8I6bJoc/mfbN+95PK+ePcn8H+xXo3wI1i507x3HPY/2VJJDBsS2vZf8AWQt8v8X8VcP8TfD934m1+3vrGzjj0+ay2faPN+eN13/fRfm/77rovB37Nvje0i0yxvPs88euomyzuP8AXWiL8yTO/wDs/wByqx8sPWoSlXq/GXhoVatX28vekfT/AIt+LUvhXQLy+1XR72z8lHf93Kkyf8Af+Ovzp+IfxK1X4meMbjWL3ULmOOH/AI8o4/8Al0T+BEr7g1n9mO3h8EXmhN4g1nVElT5I/k2Rv/sbvuV8eeI/2YvH9rqtxYweH5Lzyf8Anz+dPm+589eDwh/YmFnVlTqx5/Pt/wBvH1eOWKrUeSEC5o/jDw/40023j1X7FHq+zy57e4iT7/8AfR/9qt/wdZ2nw61/+1tGt443dHR7bzP3MiN/sfdrmPCP7OkFvcbfHOqDQLy5fZZWXmJ+/dfvvK/3UT/0KvdLb4Z6HoOnWmjaDHFqluif6VeRSed8/wDsP/8AE19VmWOwtH93CfNGf/gJ8ZDI8VUl7SEuU848QajY308lzFpcejyf9O/+pk/4B/B/wCuy8afs8+I9E8K2fiW2+zeI9Dmg8/7bp3340/20+9XPaz8PPEOh6BearrOl3GmaXDv/ANIuItiSf3Nn+9Ufwv8A2iNX8M6HJoelyR63onmb/s/zpNb/AN//AGdtcr9u6XPgpc3KfLyock5RrHDSWsUnzRSVRvdR1LS0/wCPSS7t/wDp3l+f/vhq6vxR4S0qef8A4Snwt9sj0O5neC60qSX/AI9Lhvm2f7jfw1F8K9Ukk+J+j6bqGmf6JcyOiSffT7j/AH0/gr3Yzjy+0iVhMP7XEwo83xDPH/hnTR/wi9y2nx/6Zpdvdf3PnatPw/5X9gapL5fmfZk3pHXYfGzw5G+geHJ44/8Aj2R7Uf7lePWmoz6HqNvLFbyXnnPsfy/ubG+/vrkpzljKXNE/ZMTg8Hl1WphoV+Wfuy5fsy/wmp57T2kk/wDfrf00L4d0rdc+X5iJ57/79dBofgDUNV1WOz023/tC4SDekcdcT8U9Yn02S3tfI+x3ln+8njl+/wCd/to38VRH99KNKJ+hcPVqNOWJzzEfHL4Y/wAsT2P4efHG/wDEOlaV4GbSYLCO0ha5knjlfe6feT/c+/TfDXw4ttIt/GUkFx5kmoO7j/pntf5Erzz9mrw7LFeXmv3z/wCkXcLpD/ufxv8A8Cr6B07R7m1e8lubeS3jv0fZ+7/1m35a8fGKjl85U6H2viLhTo18K6tWPJz6nVfD34m6nBoenz3NvcSW9siWv22P/lo+ytDxN4qnSP7dcxyR26J/rP49leb3HirXbf4e6f4d0vRLi7uLGeV5/s9s+zyvvI9ZF98ZdMTw5IrSeZcQ/fsv44/9ivBoYadarKuj8ezTBpKONg+WMj1f4tarLd/DOTUGt724+0wJBHJb2zv97+P/AHK+d/HGjO99obf6yTyE/wDHvlr2T4C/tOz2ugfY76OOS3h+Se3/AII0/gro/i34c8K+OIdP1Hwv/o+vzfP5dtKieZD/AB7Eb+PZ92uehj8Rh8b9XxNLl/vHfkeY0vZywdZe5V+0eGXemWuqSyXd8nmaZabP3f8ABI6//E1z+q6jLqt1u/1kj/52Vo+JNTfXp47SygksNNtvkS3k+/Ht/v8A+1XLwPLqs8lnpknmR79k+ox/+gJ/8XX2UafIf0hQr4TLMMqtULpJ9cnk0+2k/wBH+5Pcf89P9hK8n+Jvia2F1ceH7T/j3tk2PJH/AM9q9J+KfjC2+GHhhNL0/wD5Dd2nyR/8+6f3/wD4mvmeGRpLaNmk/eP9+SvoMtwvMvbTP58414knif3EPtf+SxNLw/okmv6zZ6bF/wAtpPn/ANz+Ovfrq+l07wBrGj6Vb3F5eXMn2WC3t497yP8Ad+RFre/ZQ/Ze8R+MRJ4h1C3k0PS5k2WtzcxfPIn8bxJ/7PX2bpXwr8OfCzR7ex8NWcdxrD/8tLj53k/v/P8AwV5maZzSo4j2cff5D8xw3JRw/wDfkfJf7H/7HHjLTfiZoHi7xPp8emafYSfakt5JN82/+D5F+5X0/wDtq6H4Tvr7w3qt9JJHeWyPBPHZffu0/gT/AGP9+sP4jfH7xD4Su/7KsbjTvtn/ADz07f8Au/8AgdeJX2peIPHF99qvo7nWNQmfZBZR/O/+2+z/AGa8edTF4/EQxdXSB9tkPB+Ix/LicV7lA8LpPMpaXZ5lfZH2IlFL5dJQUFJ89Ojp1BZHs/6aURoscny1L89JQKyLSajeQf6q4kj/AO2tO/t+8/5a3Ecn/bKqdFBlKjSn8US//wAJBv8AvWccn/jlOjvtPk/1un+X/wBc6oUnlvUE/VaX2TS/4k07/wCsuY/+2VS/2NYz/wCq1SP/ALaVkbFj+9JHHR5i/wAP7ygz9hP7MjV/4Rmd/miuI7j/AK50x/Dl9B/rY/3dZXzfwx1LHfXifL9ok/7+0A6WKfwyLl1az+Ztit5PLT/yJVGRGT737ur0GsXyf8vnmf8AXT563LXVbO7sbye5kj+0fIkFlHE++T/bd/7lYSlGBzR9rgKVuUq+H51sdK+Xy7e8vJ/IgvZP7n8f/AFqx8RvEcGuazGtn5knkp/pV79z7Xcfxvs/u/3a24LH7Kmn3l5p8ke/elrHJF/Gv33/AOA/xVcT4baVdeEo9eXxBo0fnP8AJp32nfe7P77ov3K8zmpe19pKRwU8VTqYj29eJ5bHuqe1jgjfdcx/aLfzPnj83Z5if7/8FdDdeGLGCfy/7Qjjk2I/+t/gb/erc0r4Lavd+JtD0i8+0aXHqs6bJLiLZ+5b+NK7Zzge1LFYepD4hPFuneCNRgt28P6X+81WySH93K7/ANmPvTf5rtXpXgDw5PdeLZPD8FxZ6pcIn2GeT7/kbofkd/8AYX/x5q6bxt+zboPw91Gz8OWXiO2Go3ifan/tH9z/ALm9/u7Gf5NlX/DPwT1zwV4i09tDvLKS8/tFLp/7Rk2JJD5O103r/Bur5bEYily+zcj81xmEpLEe1pe8fMnxp+CPiD4LeJ7ey1O8tJBco8lrcOd6TxfxOn/xDVY8W/Ba8TR/D+r6rqEelx36farX7RF8kaKm53fbu+Wvtn4t+HLb4taVJoOvW9vZyWDp+8ki33Vu6/xo/wDcatXStRg/0zT7638y8e1+wwXFxsf5Nn8CfdT/AHKtZ4uWEPtHtVc1xWIpKhL4T4IsdRttK8O3DafqH2y8ufkSSOLYkf8A31/e/hq14t/4SDxNodvFqEken6XbJDBZad5ezyJW+b7n8bt9+vQ9D+DWmeAPGmqWOrx/25ZpOj2skkezzEm2Jv8Al/u76veJjY6Hr2keLLO3s9Lk0q9eBI7zfN5bqn7qbf8A7VdTxMPa/uvePMzWlS9p+6Od8YaTofh/4fBbzXJI/Ej/AD/2dHbed5G7+OVf+erf3P4a57xX4S1DwDaaf4VnNumoXkf9o32nW/3LBGRP9b/fuP8A0HzKwfib48l8b6j/AGppWl/2Xq80nkz3H2l53+/8zpu+586ffrqfEdpBa/DbwPqd9qEkl54knubq+uPvv5Kv/H/fdvv/APbOu7DUKlOEZVD52nSan7xkfDPRtB8TeP8A+1fEsf2jQ0vvsv8Ac/cr8vyf7G6vqX4EpY6V8QvDdtZafHHJc3szvceX++2Nv8pEf/crxLwz4csdV1mztNKt/sejw/PBHJ9+OH++7/32r1bwX8U7G/8A2ivhX4atrf8A0jTb65+1XH/PTzIX8pK4q/PjMRT5Njmpy9/3jzb9vTxVquv/ALQNx4eljjj0jSoIXg8qTf8A6xPvv/t/wbK8++HPh+XxHr9vAsf+jp9+tX9oHVYPEfx++IF5FHH5b6oiPJH/AMtJoU2f+OvRofjv/hC9K+x6Hbx6hrkyf8fP8Fv/APFvXq5hDlpeyomNSUZ1/ePqr4QpBdfEX7Ivz/2bZPP5f+23yb69X1u13uZI/v14J+w/odzMPHHiHULiS81C5nhtXuP935nr6I1EeY1fo3CuC/s/LeX+c/TMnly0osteBNFl1Ozu/Llkt7uL547iP5HSvIfGngq1m1G710aVZT+K9/z3kUXzyO333f8A+Lr334UtINaMK/6v77/98Vj+LbCGy8T3axweYXf/AFb152bYT22IkaQxMf7Qqxkuh8d+NPgLqvji6jn1nXJLe4tvuWcltvso3/4D8zvTvAnh9fhXY6hPLcW9xqjyOj3Fv86bPuoibq+sLqwgeV5Gg/eJM7pb/wDPxtr59+IPwevj4muNRsbvz7dJ4Z4IvK/1jt/f/wB2vn8XhJ8nLSPVpzjW92JxWuaj/wAIJ4Zt5ZZP7Q1jUp9kFtH9+SaR/kR6tXdpqFrayQQSfbNUSDfPJH9yP++//wATWVfaVrWna/HqGtf8fifJY2Vt8/75v/Z67zwB4d1ePTtQk1W4+zx3P7+fy/v/AC/cTf8A3Ff/AMerzsNgfaz5ZEypVfskHhXwX/ZsFnt/0iSadJ55P9jfXsXh+ytr+01PTv7Wt9JNw6TfaNQ+RJNr/wCdqVj2mnRaVHtWOSO3T5PL/jkeud8VarZ/8IdcSar5dxbzaps8zyt/2h1/uf8AoFfUVsTRw7jQj8Q8dKMafsIyOu8R+N49VePR9D/d+FbH5HuPL+e+f+/v/u7vu1zmvxrPY+R/rPk2JJ/BvZKyND8aanHpUdmuhyW9vNveST5E8xP9+r11qN5/xL7O20v7ZI7u/lxyp9//AOIrycLnN+f2sfc/mPLw04U4Sgc9DdeG/FXh238H+N7OSzj+d9P13Tv9daO3zbHT/lrFvT7lUNC+DPivR9Wg1Tw/cR+I/DiI91e+IvC0STXtxbRpvew8r/XxSyN8laHirwdrng6e3udV0fTv9RseS9uUdPl+ZPk/v1Tk+HWoaxrkdtJqeu/DTwxeXTyf2h4dufI+0a/dJtid3+88UaJ80S/drmjmOHxXN7GXuHyFWp7OcuQ4L4qfCL4sfGSPUNTtPDHia3keD/QtGudNmg+zouz9zvb5f+B/erf8W+LfGPhz9nrwnofjzSPsGoP/AKLe2+qxf6VbvA+2J0/h2Mn+1urg/Bv7NXx0+Kes+JNI1z4t3NvJo8iQ3sVzq95P++b7nybv+B769r+Ivwctn/ZdsPhZ4kkvZ7yxundPEUUf217d/O3pM6L8z7kfZsrwcfmOAozhhlOOso/9umf76tCUj51sPiLbeBNK/s+fxRpVvZv89rHbS/bbre38DxKjK+6vrrw5rKHQPDEniDS7PS9b1q1e5tv40gtI0T55Vb7kv/TKvlj4X/BPw/4A1WPV9D/tHxR44tp0TTpNZ03+z00yZfn85E3ss3+zvr0jxV8Jdcn1+88ca1qGnW8dsiXV9HbXL3X2ib/cb7m6vLzzDZdj4Rwyn748BWxGG94+kjc6KLD+0ZFjOmI/yXB+f/Z+b/gVfL/7ZPjXw74h8IRxeGfF8keqWl6lq9vp9y6eYkifOny/fWvGfin4q8SWr3mvRX974YjvL3/Vx74bWd/vfJ/DXK3Xg/WviVY6pr2n6R5j2CJe3Vz9pTZJu/uf71eTkfB8cFXjjpV+bl2PYqZpWxn7ihHmke/fCv8AZc1zwPpXgTxr4P1uzuLibyZ9UjjiRHe3b7+x23b/APar3S+8Z6bofjWw8OW2rSnU77fcw2b/AD+XEv3nf+4tTeHPHGo3XhHQ7aC3jt7f7FCnlyR7PL+T/wAcrAh0vw14T1vxF4p1CwuILyaCL7brHzv5ab9v/AF/vV8vmlbFYrFThmkfe97k5fi393mPrsDhHgIcridl4x8czeCpIPsl95YuP9d9o/49v9z/AHm/uVl3fx11TQfh9dx6b/o8aTQzpFHLsf7Nv/e+V/FXUeGvgvL448Twa74quPtel2O/+yLfzP8AXo3/AC2fb8q/+zfer1O9+HWjtayQjTbfy3TZ/q/4K6cFyYHBQjVjzSOXEYzL6lL2MqXv/wAx87eFX1jVLSPxJr2r6o/iPUnSTT9QuN/2KBG+5bfL8qL/ALf3q91uvMe1k8+PzI3qjo3gS+8KRyQR38d5o+z93byW2x4/9hv4XX/gNR6lrbWtrJDbeX/txyf8s0/2K8LNcT9Zq80DzoVIfYPn/wCKH2n4S+H7z+wI5P7U1jVEd9Vk/wBdsZPk+f8A2f4a434k+H9e+KOrWfiPT9A1EeH4YE33Mvkpe3e3783lb/8AvmvY7jR7nxg9xpuqyahHb2zpP5n2bfDJ/Em9/wDZ/uVxXx8+Ksnwi8AyG2v/ADNbuX2Wskmzeifxvt/2a9fB5rXqTpYOjHmqzNKeX0qvNVn8JH8RPDPgLw5pVncx3+naBeI8U/8ApH37tF+bZKn3t7Vy/j3xXJ8SNYj/AOER8bxWEjwbJJLO5/5Ys6fJs+9Xwtruu3nirWTd3t5LeX95J88knzvI7V6fafs4eMfD+m6Zr0mo2+j6w/76HTpN/nQbf77r8qN/GtffR4bpYOEamJxXv/Z5jFZlSXNClA+/9A1+ODTJ1mkt7DT9OhSP7P8Aff8A77ql4r+KXh/QNIkntriPU7h03w2Vt880n/xH/Aq81+FaXieHdmr6ZJd65s/fyeb8lw7fxpury7xxo3jubxTcPe6Rc6Rbwx77W40KJJn+V97+bufd92vzbC5Dh8TmE6dSduTz+I9nE432NH2lM8v8c+J9X8f+KryTxF5kcjwPP9j+4kHz7dif7H+3Who/xG8R6Hp2jwafJJHp9h8lr9mi+ePb/ff+P/gVWdSgsYNfk1KXT7izkvI3RI7y5d3jT7u//cb761kadqP9narJptzJ9n3/AHJPN2JJX7MvYul7CMPdPzLF4rEU6vtOf4jofFXxp8ceKoPsd94jk+4/kSRxonmbv79ea6VfeJ9RstXfXNQvIPJR0R/kSH/fRF2/drt7rR/tzxq37z5/k/j+evdvgx+yB4r8YeMNLh8Saf8A2Z4Uud897JJKm/yv7mz+81KhiKGDj7CnGMeY4qdeNafvxPGPBdrd7LfT2s7n+z7zS4bLUY/sz75LhvnR03ffdad4f0PV9O8cWcC6XcXFxZ3SbP3W99i/x/8AfFe+/ttfClPhJ4s8N6l4Z+2Wnhx9PeCG3Ejukd3G/wB92+99yvE9E/aLu5/iZoep6hpFnZyW1qlrJJHc/wDHw+zY+/8AublrmrxrtzdKJ1c1KFeEzsPi1pi6/wDDm4Zf3gsb1J/3cmz5K8Ytbu2vrvyPs/lyf98PX0Elp/wlXhbxHp9n/wAvKP5Ecn/jlfPXgrw14j8aeMNP0TRNP+0a+8myGOT7ny/fd/7ir/FWeXSvQtL7J+453zKpRxEqEatLl97+aP8AeifWP7Mujx2mlapqv+skhvYYE/3Nj0ftc/AWD4laNpfjbQ7eP+3E2QajHH/y8Ivy7/8AfWvPvDvj7/hRFv4j8NWk/wDwsfWJrpLq6vNOjdLKB1Ta6b/49v8As1z+sfEr4kfEmCTT5NU/sPS5v3/2K33okn/sz1jCnVp4j21OfuH57mmZ03mKrYf4P/bToPA+pWPgzVbSS5js47e2T5I7nZskRfl2NX314d0JPEOm2epaVd295YXkKXVlb3A+5E38KP8A7NflNfeB2SSRbnUPM+f/AFkkVffH7DvxCOufDWLwtPceZqXh93jtZP8AnpD/AHK83N8FQxVL95I+i4ixuNzGFLGKh7KHL/NzFb9orxNrOl6BqllqUd54c09E8uTUdOi85IN38bovzbW/vrXxNp3hLw1Y/wBqSxeP9Ou7i4T/AFkljcp/7JX6yeMPDFt4w0fLxx+ZsdP3nzoUb76P/fRq/OX4/fs4S+ANV+2aRbyR+H7mTZ5f8dpN/c/3P7r1llMaWGpewp+6fmeKnUqQscJ4S0OLwxPJctrGlapb3PyT/Y7n+D/cavQfGl3/AMSDT7m2k8u4h2OlxH/6GleF6rJBoFjJFFJ/v1634f1G0vvh7Z/bv3lv/q38v78f+2lenjqXw1ZH6ngqCwGCoWj/AHuX/wBuOf8AiZNqHj6+0CXSvMtLPXfkvpI/v+dH/rf++vv1peOPEGkfA/wzbr5ccmqOmy1sv/i/9iu2+bwXoF5d6fp8niO8hg8+106zi3vI+z7+z+5XykdR1LxV4xj1DWZPtF5bfPP5v3PO/uf8Bruy6jPGay/hQ/8AJjy81z94SDgpc8/s/wB2JyskGqeJ9ZuNS1nzLi7vH3v/AOyV9p/sy/sbaR4fFn4n8a2f2zVP9Za6NcfOkH+3L/ff/YrnfgR8PNP8R+I4/Etzb+Zb2D/uI/8AnpN/9jX09feMW8P+XZ23+ka5c/cj/wCff/belnGa1V/s2H0Py+M54qftap2Oua59h8uztv3l4/3LaP8Az8iV5d8UfHDeC9D8izk+0a5efJ9p/wDiP9havX2vx+FbG4uby4/4mD/PPcyf8s68B8QeKovGOsx6k8nmae/yQSfwbP79fI4LCOtVvP4T77hXKYZrj+Wp8EPekdF8OtD8MarrFxB4n1S4s5LmHfDJL9y7l/uO/wDA9eheD7Cx8GfaNe8NaXefOnkPeRxPOkaf7D1wb6V8OdO8OXkWs+LPtlxMn+sttmyN/wD2etXwX+0Rr2jeD7fw8txb6pp7/uLHVY/7n9x//Za9PG0q2IX7qR62e5xiaNWVKMpSw/8A4D/26fInmJTvMqtvo31+hnvFnzKPMqtvp++pLJak8yoN9O8ygokp1Q+ZR/y0oAl+Smef/djpKKCxfMl/ho8vf/y0o8ykqAF8haem2Oo6KA5iSR1/hpnmUlFARCrejajPo+o2+oWcn+mWz74PMi3/ADr/AB7KqUVnM6HHn906LQ/Gup6HPqEn/IQvL+ym05PtHzvGk3zP5X+3XtfhD9ny5sPEXhC2uvCGs+J9LvILe91eS3/0WCOZn+SF3b+CNPvJXG6xq998G9A0Oy8P2/8AZmqaxp0V7e+JvLR7q4eT5vs1o7f6pI/uNt+Zmr07w/Zah4F+HOjy6lJqNx4w1ffqk9veSvvj3Pst3ldv7q/OsX8TSbmry66hCHPE8OcZVpxhR05vd/xHqPiX4BeAbO3u4G0SOSD7U87/AGPe/wB5/wDUo7fcVapfETwz4P8AGetWd7faheaVeaRAllpFx87wRor/ACOir/y1rE8Laj4jNw8Wp+I3MnkeZ9j+zJHvT++1Z2o+NLWT4meFNLjj+0W6XW+9j83/AFif7FfmMVjFirKrzIjG5d9QpczlzS/umv8AFfwt4q8aeKfCGp6r4fjkk0Gb9/cx3KfZb9Pvpvib5vv/AD/P8te8/wBsWfiO+jii0+O31B/+edyjpXzl8YNY8QT+KtA/s3XLfR9HvNQitfs8ltv/AHLffd3b+LbXcXer6lb+IguhH7Pb2/8Ayz/2P/sq6MZiY+ypPm5jysHllXGynGPucovirxh4M+HnjiTSNRuI/tltse9j/gtPM+dHf++9N1z4k6RqNrb3ei3n9oaf9/zLL5/k/wBv+5Xz744tYPjb8X9c/tmP7Pb+GoFgtf3myaS4kfdvZP44l/uNXd6hosuv6dHPqNnFd6ZsQP8AweWi/wAfy/3a7cVTw+HhCP25nVl3D+Ix8J1ZSjHk93/EJ8SLS51VJNTj+0fIiWtrHcfJ/rH+d3Rf4d9eZ/GL4X6hB4a0C7s7e51DX7O1d7q3t/n89/nfen+7/wCg1738SrbTPDET3GlPK+ofZU33B+eHZ/c3/wB7/Yry218R+IoNRt9Sgu/Mk8iZEj/2Ghdd/wDubPMpYLEzoVY2+GJlRyDFV8PKvzcv2T5Xn1FbqG4isf8Aj4fZYwf78ny769g0PSpfE1ppGn315/Z+l6b9pntbi5i/1aQ2yRRb/wDrpskdUruvh18GNB8Gajd2sFvJ4g/teBHgj1CJPPjm2fwSr/D/AOg1vePvCWn2/haSCKOyvLdLrzHt4/nS73fL/f8AuLX1lbOqM/3ND/wI+XzGhiJT5an2Y8v/AICc54d8W2OleAZNZgj8u4vESNPMk3vI6p877/7lZX7GmlXev/tJ+G9evv8Aj3Se5uvM/wCucLvXGI+n6x4f1dY5Li40/RLpLV7eP5Ekhb7nz/79erfscabO/wARvEmveX9nt9K0t3S3t/kT5tiIn/Av4q9LBwjCfLE+YjT/AHvvHh99u1nxNqksX7v7fqNzP/30713GpabZ+EfDkcUUflyP9+T+OSuM+G0Euq+Lbhpf4Hf/ALZ/PWr8VNZ8+6jiik/dp+8rDESnPERpGcIayPtT9jjSm074JWd35f8AyEr25uv/AB/Z/wCyV6Tqhk/efJVD4LaJ/wAIt8G/Cdh/c06F/wDgTfP/AOz1c1KZXfmv27A0vY4SlA/U8uhyLlRe+HV3EPENpA8/793/APH1qx8fLGPTNettXju5be7ISO1CS/JI/wDc2fd/4FWLov2e01a3nh8r7Rv/AOWn+1XoPjeCDUfC2mXc8cfkQ7N8lx/Bt+WvFzKPJXjI5cY/Y5lSrPZnAR+KLO41uzga4RJxN9+P/aT7j/w1Y1J0tbSTy445N+xE/wCmm2vONQ1b+ztXSKYhNHi1LzPPjjd9j/e2bl+WsjUvHWs3Hn69a3/2C3im8m2s7iNMTp/f+X+LfXlqP2T6GOWznOMoHdX3h221V7tvLjMiTJv8z+D/AOLpu+3gsbuKCDz977Ekk+T59/z7F/2a0NPvlvII7icPbyXDo7h/ueb91vu1Bqs8l0Y72T93JaT+Skcf3JHb+Pf/ALlZxM5Tn/Dmcp4msf7VTVP3f7zZ/q/9tq5jWLpNN0C30aL7FcXCXTokdzbef9nfZ8j7/wDar0fyLXyP+ekl5OkbySf8tHV652Dwdaxzx3yySfvneD95Lv8Au/fffXj5jgvrjhH/AMCOXGx+s8tOJyFrP4xu/sep69/Z33HRJI5X8iPb/AkWz5PkrP07QPEM/jTT9X0/ULe41hE+SOT9wmzf8ifN/ertdR0qz1jR9PWKSSOO2neeD/gKfP8A99PXMa+kqPb3PmeXJc753/uRov3NlTWwFKlhp0MNHliV9WjCHLE7PUrHWPHfi3w/P4g0f+z9H02633sknzp52z5P9/b/AN81L8ePG/8Awj48N3b2nkeENEuknureO5+eS0+67v8A32Z/n/2q4DXPibqc8GjytHJeWb6x/pVt5uxI4VhR9iP/AL9eV/FL9txV8cJodt4bj1eRL1NLvbOST55E+T7n+3ucpX5pTy7N4Rp4WlT/AHX2onw9eMKb9/4j6a0X4zad4q8QWf8AYXiyy+x3cPkPp+ox+RdRu3zRPsZdz/3P7tUvjPrz+AtO0j7HHHqni/UbqGG1s5JHRLt2fb8m35dy/wDoNfOvx5/srQtVuGSO4jjfZP8AZvvzxuvzP5Tr/d/uVW8F+I9V8Wwaf4l/4SC9ttL0edNRguNR2TvvX+NE/g+WvKjkkZunire5/eB4mfP7Lk3+E+sfEfw2vL06ffa9/Z0dxDsd/s290jmX/bb5v+B1Q1HxV4f0rwdcaM9ve2dw6On2iS2/1k39+sbwd+0L/wALC/sueSz/ALPje6/5afckT/gVWP2qdE03xjB4c8T+HfFdtb3miT77rT/N2fbEkTbsR/8AZ+//ALS16eG4VxCjbFx5ZfZPUxEKuHmqVSHvnzj418NfEX4tLp+jeJoNPGh206STSW8qfv0/3K9R0zw/pGiWFxY6ZpVvZWE0KRzW8UexJNvy1WPiq21bVLext44tUP2VHutRs/kjjmX/AGP4P9muoj1m00Pwrql7L5f2jy/k8z56+wqTngKEaXIfqGV4alg8HCrGlzT/APJjJ0bXUmvhelPMS2fYkf8At10I8Rv47+16I15bx6ZqifZbqOSJH+T+N0f+9t+TY1edaddNcW1us/lxxzfO8fl/PI/9yux8F3S6HPaM32fzN/8Aq5NiJH/3zXDjMuwuJ/fVI++e5meApTpy933j0D4v/FTxN4LvdH8N+D9Kjv8AULyD/j4lDpZWEK/Ijvt/2qydD+JnjrTdKt01eeyvL/8A5bSeVs/4B8rVHrOvrBfSRN/rE/5Z/wAEf+wlP8BaL/wnPi+Cwf8A49/9fP8A7i18hjYwrQ5FA/IJzpUocqgeoeHPiC2uaX9oazuI4/ueZJ9yT/cratfDsWvpJPc28f8AseZWF8ZNYtPB+gR2VpJZ29w+yCPzJUTy93ypsr54+G/7X83wxkvPD/j28l1vR4Z3jsvEtvHvm2f88bhF/iX++teFhcjnXlOqedUrw5OaB6hpOrDTPHPifwrNeXl3d2flXMMckfyRwyfd2vXzJ+3T4c1aeLRNUEZk0+FHgeSOL5I3b7nz/wC1Wx43+Pv/AAtX4xaBZ+Btf1Wz0S5eGC9vY/3EMj79z793zfKnyV9C+KNC0T4h+HLiyuoI9U0S5/74k2v99a5a0P8AVnNKGYTj7kt49uh9BhJQxND2SkfmJo/xevvB/hyz0TQNDstPuIXee61XyvPnu3b+PY3ypt/hrtfhR8TfFGreZbahd3viu8d98GlR23n3UifI3+t/gSvpz/hhrwVcal9pa71H7H9/7H5n/s/3q9N+EXw68EeA7G/s/C1nbx3FtO8F7cffud6/wO/3q+1zDjPKZYecqFL2s/T/ANuPOp5U6c/emeWJY+LdA8NWmvahbx/22kP+lWdv9/8A74/vLXhXjj4/eI7rXPtdpfxyIib3jk2bJHj/AIHdfmr374jfH/w1Z2/iO5trj7PrekP9mjjuI/kuH/h+df738NfC2s6ympareagNMjt7eaffPHcSbPMdn+fZF/s1fDWAnjJzxWOoWPLzevDDctKhI9a1nxxpWsaPHcxSW+oapM/kT6jH9yR/9xv/AB2meGI5/Ed9Z6fFp8mqXly+yC3jtvPnuP8AYRK8euvFvk6XHJBZ29ncQ+c7xxf6nfv2pXs37Fv7TkXw3+MXgibxBJ9r0+5uriDUb28jT/RPP/dI8T/e2L/FX31PLeTmdM+SrzjWke5ax+xB8TZ9Ot7yx0+y0C4T/WW8lz88n/fPy1237Lt38cfhn8Qns/iHpd7P4Me1lg+2mRJ/sk3/ACy+Zfm2/wAH3a+7PFM0kdluij8yvDPEeufYbqTdHJZyfx1X1Ol9uB7uV5b9a+E5749WOr/ELTrfStM1z/hH7zzvPtbyT7kj7P8AUv8A71eE3fwJ+Ml74c+2R6p4d1DVEtXnn0q5sYfO2L9/ZLs271r17VfHSTXkBa4jk2uj+XJT/DviW5uNf8QWsd55clzpdwiSf889ybd9cH1ePP70T6XG5A1D2q+xE+Z/gprNzrFjdzzyeZcPJ/rP9uu++Fnw18NeLfiZf6ro2v8A+hzQOmt6N5vkXW9vvon8XlN/Fsrjvhd8G/EHwYj1DT9Zni1C3ubrz4Ly3+5Ijf8AoH+5UPi/wbL49vYJtKvJNI8Z6Rv+y3Fv8k1/Cv8ABv8A76/+PV8rjIKGInRjPkR72Y42r/YdCpS/wyPc/id4W03SII9L0vT7fT9LT5JI7OPYn/jtYeq+DtMtJ9DvIreOOPem+T/YavGvDX7QOpSeINL0PxX+8u7mdLV7yP7k+77j7P4P9qvcZ9RXUvA9vA3/AB8W0/kP/wCyVzUsNiMLGMarufl+JqQnDmieRftH+AF8M2kmoQR/u/k/1dYv7NPi2fwP4n0vU1k8uOb5J/8AgVewfHdF1z4bXm7/AFj2qf8AoFfPngT9xp1urf3K7q8r4c/R+Ha/13L54ar8MD9RdJ8TWl1aR3ayR/Z7n76f3Hrm/ib4c0rxPpVxY3Mkckdyjp/10/2K+ZP2Wf2mR4j0e/8AD9zZ22oanpEzo8f3J5If4Jv9v/ar326+I1nqMEliuh3tveTJ8nmRJs/77r4jE4jMMJi/YSoHxFaPs5y5D8sfj74euvh546ufCs/mfuC83mf89LdfnT/vquo8I64sngS8iaTy9ib/APvpN9fQ37Vvwy0TxPa2/ivWdQ/sCTSIfIutRjtnuvMib/YX/brwrSrX4V6bDJYwSeKtc37He4/c2Sf98fM1fp1KtDGYOEeT3jatn2IWM+sVv5eU6yH45Xz2Ooal4Tjks9QsLWH95cR/6xG+WV0T/ZevDfEd3PJ9ovrmTzLy5d557n+OR2/jr02bWPAuifv9O/t6zkf9x5dz5MyeS33/ALtcP4q8Iz6V4j0uV5P7Q8P3L+fa3sf3JIf7n+/XoYRxor2cT5HF16uKn7WR738GvH9ro3hmz0yxt/8ATIYP9XJ8nlu333etzxN8aPD/AIBtZGa8jvNYm/1nl/O8j18XeONd1VPE1xqFteXFvb3P/POXZ93+CsXSjPd3XmSySSSO/wDrJK55ZPCb9rOREKvJ7p2nxl+OmveNpLvTW/0Ozf5Ps8f35N39+veNDtbODwnpSyxySRpYwp+7/wByvkXxMm/xhH/zzhRHf/vivpfwPrjX3hXR1aSST/RU2f3I69TE4eFHDwhSiftHhtWvja8J/wAp6R8NfgRcfFvW7vT/AA/bFPskImmuNQG1P9xP9pqw30qLwXreoaHfWclvsn2XVl5X+rf+/XpP7O/xJvPhz4x8ppPMs9S2I8cn/LP+589fT/xb/Z+0L4y6Zb+IYJLjT9bTZ5kkf/LdF/gf/wCLr5WpivZ1/ZVfhPouJc1hhcdLBZnS5sLOPun5NpRsqxs2U7y6+v5jj5SCn1J5dHl0y+Ujp1SJHR9nqC+USipPIajy6A5SOipPLp2ygOUhpPLqfZRsoDlIaKm2LR5f92gOUhpfLqXyKNlQXGJF5davhXwzfeLtYt9PsY5JJHkTf5f9xn/9D/u1q+D/AAJqHi3VbO0s7fzJJv3nl/cSOFfvzSv92KJf77V7/wCDvH/wg+FnhLU9P0rUNQvNXuZ3+1ajb70edI/uJFL/AAI38L/xfxV5WNxU8PSvSjznm4vHwwy5aXvSPc/FPgSPStDj0jQdA06zs9NtPtsOq6hEl1cwTbP4Im/jb+//AHq5b4PaTbeKZ/EHiC61j/hJ9LdIXeSTyZk/dp/BEvzI6p953+Zq+fvin8X4bTX/AA5J8P3k0yB0S6mt/Nd/Mdvuwu/8f+1We8Ou/EP4928/ws0fT/DE9+nnz6dZ3v8Aq0X/AI+EdV+Xa1fKUcDXqYSanPk5v5j4WWKnRnzHvv7SMWg6p4Yk8VWviOK7bTkRLrR45Uhmu1Z/4P4mZf4UrznxpoV9oWk+HPFnhXwZcR+BdKSHVL7WbyLZeyfP87yxM+5EX+GvT5/2WLTwfrknjPRI49L8UP8Av9IspJfttraTL8zw/N821v7/APDWB8XPA9z8XfiDb+HPFvi+80O81fS7Sd7fSrb/AIl9xMu/zYXf721V/wBXv+WvPwWIwfu06dTmjD4v/wBn/wBuOnEY/G4jDQoyl7sTO8b+G/FPxl1fQ38MaBZ/8I5DDFq9rqGqybEv0b/liif3v96uj+I/iCy+HTx6neveI+z/AI9reLf8/wDc3/dr3/4afDi08K+DdL8PKLk2mkJ5NrcXkn76RP8AbrzD4n+Dm+MN3pcWoXEmiaHDO6Wskke9791/2P4Pk/jevmXj6NavCioWow5jehmdfBuc6fxTPiXwn4r8Taz8br+40vS7zUI/E109q9n5qJ977ib9n/LP77f7NfQfxdbWfgh8PrjXILf+37C2dBJH/wAsYP8Abd1+bb/6FXvGl/DvQfD1tPc2Onx6fJov/E0S98vf5j+Ttd/++K8O1/4dQfFDUdPbxVcXuoafc6ik/wDY0ly8KR2i/wDPVP77fw17zzXC5niKU5x5KUPi/vCw+Y4/CUp0oVPi945v4S6H4k+JGmPqOoX8eoR67apdJZ3Mf2aSwmX/AJ5J/HEyVqf8IVrPhn7O2qxx29vv8j/Vb3+V/ubP9qvZPCWlaV8PfB/l6Jotxq1/Z3X7mSXY81haM/zf8BVU+4tXH8bslxf6l/wjGo3+nzSfuPtOxP8Av1u/9mryMVmcq1aUqEfcPVwecYqjS9lU977XvfzHntj4c17Q7r+0ZbP+z44YHtUso5N7/Z/7+9f42/irJ1jSrOTStc8OJ4fuP7UuY7f7L5ku/wD1n9xP4KyPE3i1fD3jS30LxFqn9oWGtQvBNb/Olzb28j/J93+H+CvUtd8RQWsumazon2dPCr6c/wBqvJPvySr8ifP/ALP8VOarU3Cf83w/ymNejWrw9vU+2fAWpaN4u+G194nsdesLjSNLvH3z20nyQ3flvviSL/gf8f8Adr6U/Yxvrn/hEvGmpNHJ9ome0sf9iTzEeV0/4CiVj/GzRpfjHoaeIvD9nLrGkWzpBJrMkmx45t/zp5X8a/7debeB4PEfgT4o6H4MvtQvdLkudUhd7K3ud9rI7I6pN8v+y/36/Ycuxv1uEJVYckz5ueXQhCdT7USj4O1iDR7HULrzPLuHd64zWL6fWdSjb/lnczon7v8A39tYs9rFB9ototU8vyZ/38cm9Pn31q+DoL611/S4JY/tlv8AboU/65/PXYsNyVpVT5uhCbrR9w/XeC7itNBs7ZZNnkwJH/3ylc9dp9q+ZqxbXXmkPlyVrxSeYlfr9KXPTgfsVPCPDIoJa/Yb2O5jSSTyXR8eZ/dr2LVbWDWvAmrWkv8Apmx3jmBj2J+8+bZ/4/XlE7ybfl617B4IvRqXg97V0MiNBucfx/3a8TOI+7GR89nnOlSxH8rPkaw0yTwxpOp+FpHkjk3lrWWD7kibP+Wrf7P3Wptp4PvNejv5FuE0ywkmR3/0bZM+fldF3fw/J8r16l43itNG1W8spoMQXP3PL/107N/8TXmXinX4hNaTa08lxGm+F7e3i+fzlT5Hf/e/h/2q8f8Awn3WHxVXEJVKf2j0mzv4rKS3WTzPL/1Hl+Z/wJXrT1uS6k0m0maTy0mm2J/3x/d/364fwlBfQaRHLqf7y4d0dJP44N3y7K3b35BHC88l2Yv36XEf/Ld2/wDsErz5S988TF03CfuhHdNsgl8uP50RLWPzPkj2/f3/APAqd5lzJax7bjy7PyHd44/v79//AI5VbyJYLGz/ANXHeJB5byf88/7/AP3z/FTdKgtvIkkWSS32fJBHJLs8xP7/AP31XQCUPiM662+XG0Efl+d/qI/v+Wi//FVyfi11+yyTyyeZstXfy4//AGf/AIBXWTwtJpUkE/8Ao9wnnJ5n3PL3f53tXzN8V77V9KvvIs7iT9yjwfbY/uSJ/t/xVwYuv7H4Ynm5li/qavymm/jG1nnjs57iOzs7mdJ3kuIvkk8ve3yP/wCOVifsq/sx+Iv+Fs/8LK8YaPb22mQ3M2qQx6rs2Su33Ef+59/furz9/EGm3tjJY6hJcXFwnyfZo4tnmf7jr/BXrvjjVdV1nwleS+NdYuLPR7Ox3pb6d86fN8kX8a/98P8Aer5rEV8VWj7Ch7vP8Uj4WnWhmGIjGp8Rn+P9Hn8T/GWTWdO8UW3iS48//kHW0f8AqE/j2Ovy7P8Ax6vcbb9nFvG3hfVLfRLOys7ubZ5kcnyJG/8AH93+P/x2vDtG+JNj8IdN0ex0y3tvset6cl1/bPmw+f52zd9m2Kn7n/2asCx/aF8X6Prn2HTdUubPS9Sf/RbeS5edLSZv4/7z16lCPJQhhH7/AC/CevUxkYOGFpS5nGXunR+GfCPiy0/s/UNQ1CT/AIQ/e9rdXMez/RPLmdHT5XbZ8/8AHXm3xP8AHtxeazItrqcsmlo+YI/uJHn5fuV2fxI+KVtYfD+TwynmWkEUnnXt5bfJ9smb+N0X+GvAo9TsfEmqx6bZ3iXUj/NX1cKUXL2lf4z9Io0cPRqfWcZL979k9T+GHjrWbSa2sZo9PsNDubpLUx+Y/wBtnLf3P7u7+L/Zr6PfRjciByNluf3iR/7NfHV/pV34a8QaTfzPJJPp7w3KW5/5Z8g/N/vV9BaZ8edG1uyl1uWX+zLPTYf9KNx8myaR32Qp/fbaleLmeG5Z8x72DlLDc06s/dl/MYHxv8RXXw4W412yktxHDs/0K8DvDd7/AONNv3JVrivgZrd78V5LzULvVCknn+Ra6LHcfJGv3nuZf9n+Bf7zVY8R+NNM1zX7fQdQ0u9j8N+Krp0sdV1mX7LayI38afJuRN/8dbnjP4R+Evgr4c1i502W3sLu5hSHTor3zt9/t+aZH+f7n8Sv/FXn8kYUuWrH3mfF5lxHGGZRlQnz0o/F/iOr8TazqEmq6XaW2p79QudRhsp/3vz/AH/k+T/pp/6DX0z8G7C58C2Nzq0txHrGqO7wfZ7eTZ5af3P++/46+K/gXZ3/AI0/aJ8Oa3rNhbya/dWr6inl7/Jgh2bUmuN3+z93ZX3zqMFtpWnvJaW9vZ3DoiTx2f3JP++q+azDCQ/howr5ms5/dU6XJA+fvjJHqfxJvtYvbyz+0a48f7i3+dLWBI/m+Td996+c77wXfawbNUuLjULiaBHurf8Ag/vfZk2/7H8f8NfZ1x4X1vxZBeQaVbx/2ollNNax3Hyfa0+66K/96u1/4UX4NfwN4btbS0kju9Kuk1S11CX/AI+fO37nSX++v8DJU4al7CHunzeY4OlCr7ClI/MzxH47vNO1u40+PR/7HvN/7+O4tt/lpH9x/wDbf+89b3gr9sTxZ4W0bRfDpn+0aZbagiPqkmx5ksv+eOz/AL+fPX05+054H8OTJbvLb28f9sedp37z/l3dk370f738Hyp/er4n+IXwgsfC+ianqWn3Fw9pbww/6PcSp53nb/n3p97/AHa9WlRy/MIewxNL7z5yvLFZZV92R9j/ABM/bV8NW17HoHw9vI9Y1iST/j8kj/0aNf7iN/G1eK6Ppeuv4mu49M1DUf7Q1J3gm+zyPvk3fwPt+/XkWk+G9N8GQaBrE8d5JeXD7PMl/wCWdxs3bNn93+9ur9A/2bfAumDSrPxm0d7Z64k7yQXHm/6LOjJsdNn95a8nDZFgsqj7PBQ/xc32jZ4vFZjVjA8csf2VdftNH0/xDeW/2y4sZ0vU8O3Emx7hF+//AMDX+433q1vjL+x5o3jSM6r4I1S8j85HeDTpJf8AVuz/ACIj/wBz/fr6Y1/VvIfLf6yuSHiqESRvbps+f569NVZ0PeifeYfhylXpe9E/KPWdD1Pw/fa/pGqx+Xq9g/2KaP8A21eua8K6PqPiDXbfSNPsLnUNRuZPJgs7eLe8j/3NlfYn7Vfw9/tL4nyanFZ+XaTadbSXskf/AD2Z3X7n8dbP/BORNB8K/tF6heavbR294+kTfZbm4+RLT5/nd3b+Jk+SvpKGPpThKR+X43CSwuLlhj7d/ZM034pfDr4OW9h8Xrm2e3sIF+yvJJvvbSFf4Lh1+V1Vf+BVR8dfE+18VF/+EW8K6jr9v/Bqkn+i2sn+48n3/wDvmvoC7vtL8WaU8mlavbXNuvyPJZSJMn+5Xzz4t1vxFq194j0TwVJJOlh+4n1G8tk8i3m/jSLd991T/gNcEq8viPeyiUYT9oeNeJvDmp30FxPd6X/Y8n/PS3vkmSSt34DaXO934jn1mSSSOxhSNP78iNXG6lPLPfSaVpV5e6pqlz8k9xe3yXSfL9+b5fl+X+FP71b3w2efQ9f+w6fJ9ot5ke1upJJd/wDvu7/7L15lTEfvYn6bXxs62ElTPYvE3hWKDR45bWTzLO5TenmV87eO47TwXp2oeJ7nVJLS4066Se18uLf5bts3o/8AsV9j6rbeHrn4SXljp+tW95Pp1k8ySiX598fzV8Wa/ri+O7HVNPbT7m4jubGbf5cW99ip8/8Av1yYyjRqtOqfncq9aph6sKfwnzp8YtVE/jfW1tZP3aXSajp1xH/ck+bZ/wABb7tfTPwv8Wr438FyalF/rLmBJ3j/AOec0f36+XfDuna5qXg7+z5beT7PaTpapqMkSfv7f+BP7yOtdT8OfD+q3Xws1DVV1yTwvof214Hjji3vdzf7H9xNn3q6cThqdSl7NS+E+Sp89aUj3f4r/EnQYPCuoaVLqkf2yZESC3j+d/8Ax2vn6x8XWem2lwvmSeZ/BXMT6PEl35UF5JJ/H5kkWxJE/v1leIBBpT2cUWoR3klym/8Ad/8ALOsIYSlP3T28BmONwGHmqPLymBo3iTXvh/4tg8S6VJJZ38L7/M++kiN99H/2Gr9AfhX8ZdM+KGh2e24/s/WEgS6fTpJf9X/txP8AxpXxt4c+GWp+MbW8vNKvLaS3tnRH8zenlv8A3KxNb07xH4D8RWDfaLiO8tH/ANCuLKT/AIE6JXoYvDQxsFCXxHDT+sv97L4T9F/FvhzxT8RvBeoWfhrQ7fW9Qf8A0WeO8ufJh2N/H/t18ReMfCN98L9cuNG1zS5NL1e2RN8cn+19z/f3V9I/sxftaySeNrDStcsJLPT9U/cfaPv+XN/t/wCx/t17p8TP2SNH+L/jvWPFOvapJ9nvrVIYbeP79uipt3p/tV8JDMamVYz2GMjywJxND20eaJ+XOua4sfzT/u//AEOtfwB8SYbKyuNK1m3/AOJHcv8A6v8Ajt3/AL6f7a19YfGX9nj4K/DTwfcW13J/Ynmzp5l7JI97q12i/wAFujfKjN/E9fN2sfGKDwlJJpXw+8N6d4b0+H797cRpe3tx/vyyf+yV9rhsVh8fSvQjoeR7H2PxnLeJtDiTVZLFpPtEbpvS4/56bv465FN2jXW2X/WJXqkPi1vivHHp93b2Vv4jh3va3Ecfkpd7f4P9h/7teYeMds+o28sH7uS5TY8f8cbr8r769XDu3uTJVJ1aihSItO8OS+KtYuLt5PLt9/zyf+yJXtPh2/gstAt9PW38y3tvkSOuJ0qP7Lp1vEv+rRK6TQLTUZtds4NPjt7u4vH8tIvvpJ/v15+Kr8/+E/qjhnh+jkeD9pP+LP4pHofw50658TeNNHg8ySS3S6R3k/3a/RXUvHcXg7wl5ksnlyeRXwl4H1FfBfxvt7TU7yO30e2tXnfy/kST5P8A4uvoe+0DUPi2moRah9o0/T7mB0g/4F/G9fK4txqzjUl8J+XcV5nQzXFxhH4IHwB5FHkVoyWs8f3o5Kr19mfbxcJlbyKPIqzspfL/AL1BpylXyKb5LVbooDkKmxqd5FWaZQHKV9lP2VLTaA5SHZTvLT0qSk8ugOUioqXY/rTvs7f886BEGyjy1kp33PvSR0eYv3V/eSf8846UwjtqeneOPHE+q+C4/sNvZaHpesTuj2Vl/r57a32IiS/9Mlf7qL95vvV5pB4f1LxHdx2ekWf2y4d/IT+5vauog8P2t1qun6Rptxb6hcXjpA+o3HyWtvN99/8AgEf/AI9WZqXjhtN8Vef4X8uzt9Nge1sriOL+8mx5v99q8qnLljy0z4XH4uNGlOjh/wDwIn8P32ieBJ7i+njk1zULbzrWyjk+59r2ff2f3Fr1L9ley0A+Ldc+IXiLxfb6JeQw7JrKykS1e7ST5dn93Z/uV5B4u1iz8f6po9toOn3H2TTdLhtb24ji+e4mX77/AC/7fyb69b8IfB3UfCX/AAjGvatoen3EniCeHSLKz1mLfaxvM/39n3v3aJXJi3CVCUJz5ZSPjsN+85qtU9f8YfFfxnP8H9f1Kx0O8jjsJ5oH1G3lR45Lbf5SPFu+/wD3P/Hq674RaxpmseLI7B9LvbPxHNoKOn2n5/3P8ez/AGN/yK9XPi1N4f8Ah74HtNK1O8k+wW08KWtv9xJHX5tiIv8ACteO+LfjfZ+GviHZ63ZW95PrCIlr/ZUfyeXCyfxv97f/AOg1+aUKEcXSlSoUOT4tTtlKftPi9w9oT4rReDfCVxqHiXWJNP8AD7z+RB/aPz3X39v+y23/ANlro5tSu77wtHqmgyW9xbzbLW1k++mz+N/lr5W+PviPwVe+MY/DvjH7RcWdzBbXt1JpUn/IMdvm8n/brpoPGOjWvg3WPiJ4Rv7Kz8I6DD/ZFroVvK/k3Fxv+R/9/Z/H/FUTyLnpU6vvc8v/AAH+6TTxcPe5j3OTXNeg07VNXsbi3uNlrCkdvJ86bG37P+B/7H8NeH6n8dRqWo2/g/wX4cj8XeM9Sd0ure4k2Q2m355X+0VYt/H+sn4G6X4ltrSOOdJ9728kn/Hw/wB53r5M1jxzd+J/Gut+KtGs4/Cl2mzZ/Y0rp+9/jf8A4F/FXs5LkkKsqn1qF+UxxOPhRjGUT9HNL8ESWPi/R9Zis5NPkhsvJfTpLnzra03fM/8AwL/bqvrF1JHBcTz3Fxb2e9/+Wu9JP7if7CV4F8Jfi/rOq/B+80a+uPLkhgmR9Qkkd5p3Z97u/wDwCuH07xx4uv8AXHtvFd/cjw5fvbJJJ5exP3abUTf/ALSf+PV4P9h161arGpP4Dp/tKl7vKP8Ai34L8YaP4d0vxZrfmanPDey+R9nj+eC0+9FUehfGWebwff8Ah+LUPMjv4H8nzIvntHZ/n+Rv4Gr0D4teAYPEHwauJ9Bu9UuNQvH+1QR6jc/vvs0fzeSj/d/g/ir5c8T+GbbWPgfb+NYNfkuLyHUfI+xXH/LujfwRP/cr9Cy2FDH4e1TpLlPpMFxIsvpfVq9L2sfiPRvD9xqurwX/AIP0T/Q45i888kcvybPJ+fen9z5N++sXwBa2Wv8AxQ8H69YySah/ZXz/AMf7z7Oju/3v7yfdrzn4eePvsrx209xJZ3j/AHL2P/aTb89d18K/CuvP44j03w5peo6hqE1jc/u9O2fvNsL7Pk/36+ko4aVCpL+Y+fz7P6WaVY/VaXJzfEeb+I9N0ifVby+g1D7Pb6rJNPBHJJv+Rn3bHdf41rQ8Mz/8VVo8kd5byRvPCn7uX/WbXr1j/hiDxnax/adct7fw/wCSnmT/AGiXz540b77+VFXvPw8/4J3+E57XS9QvPH97qnk7J4JNKtkSGT+L77bmr1XWh8EpHlYB16NRVOaXId7BO2+ui02+VxXIo/8ApUi/3HrTsbvY+2v0jCy9w/fKtLngmdcJK9N+E+ooiJbN5nmfOn+x/uV5HbXW+Piu9+F+o+Rqkit5fl70f/vr5aWZR58OfE51Q5sJI5741aPBBsvZ55LQQvs8zzP9Xuf5HrxzxrjRWu76/e3v576y8geXHsST5/kRdv3/AO9X038SdDt57m7tmj/f7/tqSf7a18q+JY9N0/VDH5cYsLOSKaby7l/JDtv+5/33t2V8lSl0O7hyt9ZoQh/KXbXXtda2gi0SS3kjs38m61CT53nmVE+Tyv4FrttMvotZ0C3fy7iwu7GaVH0+T59jsn9//Z/hry3wTPrkWgSa5aR6dYQTTK+LiP53RX2om+u7+Hl9b3Xhm5aeOSS6vLmV/Mj+d/mT+L/0Cprx5D2MzoclOU4/ZNeefz/M82T+DyP+uflv89WxJ5k1x9l/d3CbLX/r32/fRHrIeeW1njaXy/M3on+x/ff56g1jxFbTwSbY/wB48+9I7f8A5af3P/26n2sIQ948WDh9ow/iFY219B58lxJb70mgSSP7/wAv33/268d8OeHNIvo7i+1rzNL8P2cDo9xbyOk9xMz/ACIiNuVP79eu/ELWL6fw5JFcyfY5ETyILfTvk8xG/gd/vfNXDW+t6NrUEmoeMJ7fw54b0p0stHj8zZBd3Gz50T/aX+Kvk8fWxDjzKHunzuZe1rR/e/AeP+I/AC6PfahqekWdz9j+dEk1GXyHkTZu+T++9O+Gfw4vPiRpM+g6feRx6es0Kapqt7c/8C/i/g/u1P41utP8aP8AbILi9jjhR0SS9+SCT/bRP7mz7tc/8JPFWn+C9Y1jzbzUbezm06ZHtvK/cSf+yu/92vUyWtBw5KvxHLkNXBU6ssP/AMvfsnonx5+Dt4muSa5q/ivwzYeF08pILyKXz/kX5fJ8pf4v7u2vJNe8Kafp95JqGj3Go3Fmn+i/ab2NI/Mdk/5ZJH9xNlQz+LdPn1mOX+z47y337/s1xXt3hG08GeO/CV5/a+qSWfkwPfJHH/s/x7K+ijhaWDq+05uY+hp5LgskzCNerV9qeD6NY6hdx3MK2dtd6Xs2XVxql79ltYE/vu/3v++awvBGpaRp3juzs9Nt47jSHkRIZfL2PI+/a83zfN/upWb8Yra6g8VfYVt/It4U36dJb/8ALxDJ8yTb/wCPdVTwH4cF3rBudUv/ADJIdn2XSrePfdancM+xLaJP/QqKlaM5f3T5POM4oYvOIy+KlA94+PPibwjod/bxWMkmr6hcxpHBb2/39/8Acfb/AB76kuPh/pXwl+Gs3xC8daXDqGsQPjQfBVyP3P2hv+Xm9df9a6/88vur/FXefCD4I634P8Rz69K9kPHcE3nX37vfbeHUZNv2a3T7st1s+8/3Yv8Aer0L4k/C/wAE+MdVt4PEOoXtxJYQJGlv9u8mCT+L5/8AYb/ery8bmcMNGMash5jmOLxlL2cpe59k+HNb8AfEP40x2fi3U5JNfk1h3/eSSbPI2vt2In/oKLXYfC7wXr2v/E3wfo/iy8j1zR7DUUf7FJfJe+Yip86PtdtibE+4/wDDXvfwv8MaZ4D07XJLOO9t5Ptr/wDH7s2Rov3Nn/TL/wBCq+8i+FdR1DxH4c+z6HrGpbILqS3iTyLuFvv70/4H9+vm6ud3nKl9n7J8tLDck/iDTfHep+Lf2kvBlpoOl2Wjx2zzQJ9ii/c/ZG3+a9x/3x8v+1X1ZcT6fe+LbTRJri3juP8AWJFJJ/rP9ivgn4UfEa88OfGTX75rO8t5LOGJ3+0fPD5yu+z7v8Hz/L/er6b/AGZPFx8R+LtTufEfibT7TX5o4r5NPkj3vPD8/mvvb5dqt5af3l8uslR5XCJ9Hg8X7OEuU+l9K0KDwfaSW8M8k9qrvNDHcffgdvvbH/uVxPjDxSrmRY/3f/TSuq8VarBJaboJI5/+veSvCPHfia2jjkiiuI/tH8f/AEzStMTKEIns5fSjCEsTXPPvjLBFrcdvJc+ZceS6PB5fz+W7fx18qa58NpfDuq6pc6X5mtyXk/lzxyXOzzIW/wBhv41f7rtXtWueOF1zX49Ma4kk37/+Wv8AdT/ZrhdYfT57W4lij8uS2+5c+Z/q3/2/9ha8vC161CfunyGbVJYmr7SR5L4w8Xa3pXhq303SftEF2m/z5LiJP3if8C3fNX1P+yz8bnj8GWml3l5FBo8uzyPthdHgf7jony182/2BLqXimPUJ9P8As9xef6+OST+Nfvuif32rh/FWs+I/AHim/wDK1u4j3vvSOOXf5ifwfJX1dONKvD2EfjPNwWLlhqvtT9PPE7z6rJG0X+rSvN59R1LRvE3l3lvHHpENq909xJcp/D/B5X3q+J/Dnxp8eeI0uIo/EFzcXiJ8kcnzpJ/sferr/h18VtSey1zXNXkSC/tn/si1t/M/5eJP7+7+GvNxmAxHspch+m0+LITw/sKfuyOv+OGuaza3Or6pqX2e38O3mn/uI47n99cOr/3/AOB6Z468FSfDv4daHq8p/trxPf2MN8kvlf6xJE3P8/8Asr/31VHX/GP9sW9vod3Zx6pp9sk17+7lfybTcm3Y/wDf3fwpXqGreGNW8UfA34ceIPDVxHaaw8D2N7Heb9lui/L8iN83y7Plryr/AFalQpz933j4fleKrSOr/Zx8W6H4W8CbrbxB/Y/i9N+o6jJ5fkw37yf+O/L9zZXaeNfFXxP+LekW/gjSIJLP92j634i+zfZYJPM+fZF/s7P7vzNXkegeEo9V8R6PbahcSafplzPDBBZeV/pV5tdPNfZ/Am/+9X6G+PvCN7rvhVrDSL+TSJTHs+028W90X/Z3V3ZdGdSc6sj6SphqeVey9p8U/wDyU+HLrQLP4cwW/g7w15mqeJJtiT3P8cf+f4UrodN8JX3w906P7HJ9j1SH5J7mT5/nb+CvYPCvwU0n4d61BbadqEsfieZ/tv229/0l5E3/AD7/APepdR0eKDT9U1K8t/tED6i6J5lehJc8z0a2Yc/7ql8J8nfFfXNX1+1+zeZ9n8n53+z/ACfaKw/hz4x1B9Y0/T1/1ib0ST+P7n3K9+8TeHNF8Rp82nxx/wByS3+SvGfFXgRvBUF5qukW8d5cJseC4k/11u6/wIledi8BOfvVPhPT+sUYYKVLk948m+MviPS/C3iOPUtP0/8AsuRH/f8A39lw7fNvRK+u7HQLbXPgn4b0+e38z7Tp1tewXMf/AD2ZNzv/AMC31478Qfh14c+Nfhmzuru3+z3k0HnwXEfyPG7V7J8DNOjtfg1o+jTySR3mlI9q/mSfPsV/ketI0aXsY0/tnxGEw3+1S5vgPPpPAnhXStOkVtD/ALQvLZPItf7Rld/LryvxH4L0rwBHHrmkafZax9m/4/o7m2R02N/Gif7NfS/j7w4/jTTpNS0ry7fVLb5NUsv/AGsn+9WHa/Ctk0eOW+j8y3mT54/N2VrzexidFTLqUISizxnTfjFYyadbxQeH49Pt/wDpyl+ST/gFU01XSvF3iazZvL/cujp5nyPvWvMPFto3gfX7iK2j/wBH3vs/uSJVN9Vi1KPz7b/tpXdGMKkeaJ87HNK+C5sNVgfox8DPBeh3Xhnz9N0+2jvEfy7791+/kf8AvvXXHxunh7x7Yadc3kkkh+T7PH8/lp/t/wByvzx+F3xs8R6HfR6D/alxb2+pbLFL23l2Twbvl/4Gi1+gPhnwW2h6Poen/wBof2pHpsD/APExuP8AXXD/AO3/AH6/G+IcneFxUsRWq/H8MT1MLiIV4e6c7+1tovwk8VeCby517xBpWkeI7CN5NPvI5N8/nbPuPEv391fmh4W8BeJvHdx9n8P6HqOsSfx/YrZ38v8A33+7X3X8Qv2TtB8Y/GT/AISe8uLmPw3cyJPPpUcez7RNs+fZL/tP96uO+Jvwo+PeqvJpmgaXHpfhDe/2XSvDN8lraxp/Bv8Aus7f79fU8Pzo4DDewhX53/e+yeDi6XNP3j5xk/Z28faNJHcz2FvplxD86faNStkeN1/4HWf4u8LT6prMGryR28d/NIiahHb3KTQpcf30df71ec/Gbwr4j8IeNLjQtfNvHeQ7He3trn7Ske7++/8Af/vVvfD7xDp/h5LfT55P3d4iJP8A3I3/AL9foU6dRUY1VLmPTyN4fDYlVp/Z973jsILX7LfeRPB9o2f6/wAuX/Wf/s16v8HtKttLTVPEZ8sov7i1/wCmf9+vK01G+8D6/tubO4eN0/1nyfcava/D/wDZVp4P0+C+uJNM0vZ9qn/jm2N82xP9tq+QzOUvYcsftH77mWe4fE4JRw0viIvhT8ML346/EKfUNRl+x+FNOk87UdQk+RPJj+bZ/wACr9E/DNppn2G3vIv9XcpvSP8A6Y/wf+OV8GWkXiz4w+CPL0WzufD/AMPLC6T7Lo2lR/8AH+i/fmuJfvOm/wDgr7X+Huj3eq6bHFPHJHbwwIn7z78lLGYLkw8D8bzn2VWrKvGPL/dPy/j1zfJ80fl1L9utpPvVi+XTnr6nmP0WWCpfYNb7JBP/APa6JNKXZuWSsfzHp6XbQfdo5jD6tiIfwqpqyaPP/D5dQPpV5Am77P5n/XOmQeILmD7skcn/AF0q9H4q8z/W2/8A37qQ58fT+KPMZEiS/wAcfl0VvJrlm/8ArfM/7aU/yNPvvmi8v56XKaLHuH8Wkc9THrof+EYgf/lpJHT/APhDpfL/AHF5H/20+SmaxzPCz+0c5HBK/mbf4KPmrXn8K6nB9238z/rnLWZPa3MHyy28kf8A10rI66dejP4ZEG9v4ZKgdJ5Kn2J60vyUG5VjsV37fMrTup1sY/sdj5cfyfv5I/vyP/v/ANyqbyf9M6i3t/zzpSjzmMqfP8RPfXavBbr5f2e3hTZ+7/5af33/AOBVXtNDu9Znt9I0qP7RqF4+z/gbVf07QLzXPMuVj8uzs03zyV6T8K9RvPh7Y3HxDs7S3n0uzvvsKafJ9+7mZNyfP/6Ftrjr1vYxlyfGfnmdVva1/qkfgh/7cehfs/eC/Hnwzt7ifRtEs49DdHfV5NV/12+H+BE/vt/D/DXtGtfFeBfBPg3WNe+z3GoXdl/a9rZ28SO8D/wIjt8qbf4nrwKT4xeIdY1i41yXW/L32r/bbOOTfDYJv3RQ/wDXX+8leQap4/Ot6HqmnvZ+ZqGq3UO/Vbj79vaR/NsT+5uf73/fNfHVMuq5nV5sVH/wE8GjTnP9zQj8Bv8Aif4ma9428W2fj7U/MuPDmhP5FrHcSfJPd/wJF/fVX+em6PrP/CI6zJr2pRx+INY1jSpp/Mk+f7I9x8vz/wC2q159Pff8Sa3j+0eZ5zvOlv8AwWm35f8Avtq7VPDH9geEdPef/j4vE89/9xq+kdCEIQpQX905sb+5pSlE888TwRadpccssclxI7o8n8bybq7f4SaHdaP8G9T8SzyeXpaeIYXTTo5fnkmj/wBj7uyuY8aXvkpHbJH+8mTz3/6Zov3P++q6y+/s/RrHUNGg8vUN72z2t7bfcj+RPNT/AD/FXfiuZUfYRPI+DCRn/eO2+I3jG+u/Duua5p/maXZ3kk06WUf3I0kT7mz7tfPHg/bZaJLu/eSTbP8A4p6+hPGNpv8Ahtt/vu9eKeFbRfIj3f8APrvk/wCBfcrlwFOMMPOETzcTKU5RPVvhDrkUGnapFPJHb2b7P3kn3I/4Zau/EzVpf7G8X6focltZ28NraTz6dcXO9/3fzO9vu+/9+vK/DfiT/QdQ8Kt+70/VL2H/AEn/AJ5zL99P91qwvE9k8+sXFzqFvJHZ2z+RBHJ/cX/9isoZcpYr2si41v3XKdxp37RGoWPg7XNKnt5Ly4vNOexT958kfmbPn2f36xPhf4HsvGHgG80+51D7HG+ow2s/22L9xb+Z9y5R1+4y/wAVcNqVjPPB9pij8uN3R62dV1ixj8DeF7bSJLi31i08661ST/npN537pNn3fuV68cJGhDloe7zSOumpzq8sTF1nRrzwxrOseH9QksvtmkXX2X9586Sbf40f/ar3v9h/UbvUfj9o8F9p8kfk2V5OklvL8n+pry3xV4Ei1IWeq+H/AN5eeRNJqOlSfO8G1N3nf9cm+5/vV6p+xHoGpp8V/wC0tF+0RyW1lv8ALk/49ZEZ03oj/eR9leiuWtS5j1oqGJhHm+KB+kCWsGsQW6z3H2fUIfntb376XCf7dePm6ufhf46/0OSOTQ9Sd/Pjspd6Wlz/AM9kT+438SV65PPEkfm2ckcmx/38cfz+XN/HvT7yP/ergvFXgeeePXJ7by45NSuvt3/XN1RPk/8AHK+fr1ORqR1YPE+xqcnL7sjyu4vvIvrhv9Z8/wA/l1q2t3vG6uU1MyRzvtpdLvvn2t8lfq+Gq8iUT+j1huejGR3lvfNj5a7f4b33na3Gv+xXlkd02PlrqPh3qog8T2CzfJA77Hf/AHq9OtLnoyifNZnhObC1T6C8VMq6uk3l+fvRH/657vlr5r+JHhb+zNWk0mzeOzs11D7V5hj/ANX8m59u7/x2vpfxhBI4tJ0kjju5kSD95Xz38eby40rWNP1T+0P7Pd/Ntn8yPem/Zt3p/tba+Lo/EfnPD9SarRjA8X1vSJdB1VLa7u7m8tL7Zc/6Pc79kO/+KL7u6vRPDkUejeI7+7sbS3ggmtdkhkOzy02fffb/ABf7tYFjcrHJeTXjx3er6omy6t5LfZPBDH8qbP8Aa/2nrofCljpuj6dql9pNxJqlhsiSaO4+f5/7m/8A9CoryP0rF4jnoSjPf/yWQupWkWo30cTyeZGjon+q/wBX8lVtVS5k06P7H9mk1C8fy4PtEXyRwr/u1bknWe7/ANZHZ79m/wDj+8m+qOq6dPa3dnZ3Mcmn2dzB88n359n8ez+5Xl1Z4Wh+9q/EfHxjShLml8R5Pr8GuX3jjT77WtYuZPDcM6R6jJbSeR5af30Rfmf/AIBXsPif4Ip8V/C3g+70HXLLw/4YsPtMl1/aMWyGTzE+T5G+/XB/EnxVoL3fkeGo7izuE+Se4vf7/wDsV5zoHhnWfGmjR6fqGoXEnh/St7pe6jc7ILdGf+N/8t/DXk4PGUsZOTnLljI8GvUwuYVfZVKvsjrfGmj6R8MtRuNK0y4svEmqQoj33iLVbH/RbRG+4lvb/dd/9t68iupP+E68aR6DLZ3FvZ3k+xLbSrZPtV3c/wACfwqm5/8AgK111j4P1DXNc/s+K4kt/Cemz+fdeItR+5HCqfO/3/vt/wAs0rD0fxV4aT4oSayusSeF7ezk+1adcXts8/mOv3N/ybd/8dengsNSoznKp/26LKMNgsFVq1K8v+vUv7xzHxc+BOq/BTVrCy8Q3FlqGoahZJdyW1lveOz+f/Uu38bf7VecQa5eaAlx9huJLOO5g+yvHH/y0hb5tlevfFD4h/8ACxvFVxr2tapb6fJs+y+ZHLvTfH/cT73zV4pqOox+ZJLPJ/tvW3NVjV5pHzGOx+Y4HGe2qT96Rj319qd9Y29jLeXH2OF38iOT5/L8z+5X0voGj237I/w9fUJLSOT4x+KbL/RRcRb38O2Lf8tnRvuXEn8P91awf2afDHh+w07VPjJ4v8yTw/4VnSCyso/v3+oyf6qGL/rn99q9ntfDPwr8afGXT/Fl34k1XxZJqV0l7deHfK3zed/08St9y3V/4KVSq17h5dGhVxT9p9s8b8JT/ErStDjfWtY1nS/B81r9qS4vfv3fmO6RJF/E7s//AI781ezeDrRrXQPm1iS81iG1d55L2Lf8n9zZ/wChVn/tM/Ht/Efxis7G20+OPS/DE81r/qv9ZMyeU7on+z/yzrkPhD4c0+xTUPEMWsSapHC7wP8AbYng8vb/AAOn9+uHGQi6HPifdiffRy+rhsv/ANul/eib/jG+/sPSo4PMjkjd9n+jyvP/AMDdF+ZN38NchdeO9Skfyr630680tE2QSea6Pv8A4/8AZ310djqNjdSfbIreSzjmg3x20cSI8m19iJRBoyaddW/9mR2+oaPcvsnt7mLf5c38Hmpv+T/fWvk+alD3VE+NryjP+GcBqN9fSWki3kknl3mzfHH/AMtEX50/75rvP2ftA8C+I/Fsl94s8V3GkRwyJa2WlR7/ALVfyzfK6I/9z+9WD4n0DT7tI7nT447Pzp0gnsriX/ltXl2vx3elarcWtzcR2/k/6z7PFvf/AMer0sNLnOOMp0Zcx+gmp+Kfhf4Vvbjw14WuNOSWzsbi6vjbSb/slvb/AOue4l/8c/2mr4j8f/GmfxFPcSaNqllb2czu6R28u99n+3Xm+uWmq6U0jxJ5dheJs/tG2k2faIW++n97/eRq57S9H02Py9Qf/V7/AJJP4JP7/wAle5Tw1L45no1M6q8nsonRaN4q/s7xVp99qtx9ot4XTz/4/kr177Lp/hzwr5F5cf6Zcz+enmRf6yFk+T5P/Qq+eNGgsfDniWS+udPk1CO23+RHHKn+u/gd/wDZqpa+MdWtb3/iYSSahG//AD0k3v8A8Aetq2BVZXpHiyr8/wAR7G+narqOq293Z3n2eNH8/wAyOX/V/wCxXAfEaCfxNrclzP8AvLhE2PJ/z0/2/wDgVdf4Z8YWz6JcSQXHmec6J5f+x/t1b+w2d9H8v+seuWnz0p8xxyl7h4JdaVeaVJ5sHmR/9c6qaXaDUtbt0vrj7OlzOiSXMn/LPc/zu9ep+N7S28M2Mk93/G+xI/45Hryl7uW+/e/Z44499fSYepOdPmHRU6jsj7s+BOneFfhWl5dr/wATzUHk8jTvMlSZJ4V+5NvX5f49le2/C7xrbeHbjWPF3iG3+x28L7IPtEvn+Zu/uf7dfOfh3wSvhDR9Mtpbu3tLDyd6fvN7/N9//gVdF4A1KfQ/G+kR/Z5NXtIbr/jzj/fJ+8+Xen+1X5njsN7SpOXxyP6QocDQhlkqyn+95T7CgtPC9xdx+I9Q0ez/ALQm2TwRyRfPB/uf7ddZbftUeF/EtrcaZ4buJLjxNa7/ALTp9xbOklpt++77v4a43wP8OY/AV9f+IdSjxq+pfJ9j83elon+//e/vUapbxRa5LrMWn28l48HkPcxxfvin9xq9bA060MP8PKfns8BTrtcr5oxMvwfNqFp8RLO91H7Q/wBsm8651G9k/fXG77nyfwJ/dSvQrbSv+Ep0XxXojyY+ffD/ANM3b+P/AL7rzDxHfXOpab5Wn/Z47xPuR3HyeZ/wOu//ALUbRYNN12GPy5HtU+1W/wB//eSu+lGcNZBPCzhsfOs91rVjrH9nyx/8Tjf5H2eP7lw//wAXXuOi/AOxvLBJ/FOoSRySpvezs5P9X/wOsTXPFq2OoyanZ+XJJcu+yTyv9WlUYPiFL9qjtvtEkkj13e2lWhY9+WHxGPhHl9w7/Wf2ZvDOvWPnabe3unon/TTen/j1eV6bpWmeBPF1xF/aElxbuj2rx+Vvh+X/AG66nxj8UdQj8Px6Rpsnyb8XUn/sm/8Av15DqWvxSPtaTy6KeG5zzcHl1bnnzyNDxp4ms9Kg/tqx1j7HeWfyP/B5if3H/v15T448R6547+xz6frlzZx2zw/atO8t4EkT+N0l/v1c8TeVqt9Z3LSfvLbfsjk+5vauHnu/+Jj5E8n+kJ86f9NErnrUOT3vsnrYnCyUY1OYwNcjlvrr9/5lxb/c/wBI+/In9+ucuvA9zdT+boMf9of9tUR67nWNqJJPL/Aj0z4JaBL4m8Y6fbP+7s5p/tU8f+xH9/8A76rlpz5Je6cWKweHx9CXtT0D4I/slXnizTpLrxnodtpdns3wSfaX+1Sf98vt2V9CfCXyPDOpap4YtLfStLk0SdE8v7TNNdSJ/ffd/AyfdqzP47ltIJIov9WibErjpNLjn1+TxBbR+Zq7wJA8kn35IVfdsr5zOcPPFYeUmfOf2f8AU6XNy+6fUugJZwQYmj+2Qf6xJP8Abrj/AI3XHjLUfh3rd/4IuLPS9TtvktZLzZsk3ff+f7qVT0PxvBBo8a+XJ5aJ88f/ADz/AL9dR4zaDxl8NL2OFJI7Qw/PHHH/AAfxV+P4PE1cLX/exOSvQi/eifBOl6H8VfB2jSR+NfhZ/wAJhp/z/wDE50bydQ+dv45du6vAfGEPgu41yO8t7eTw3eJ/rLKSydPn/wBz7tekWPwp8caH8YL+28H6h4h8G6On759Qt7l9j7v7n8L7q95uLvxBcWVxaeKorLx35MDukms2MLzfKnyfOq1+1zx9DDck4y+P+X/5HVHDhIeyq838v8x8veNw3inQdLvrC4jkkvET/Y8x4/letrWPF0WoeE7OxSOSO8SBIH8yL5I9v+3W1p9zJ/aUmka94Et/ClxNB9tstO+eNLhP49m75kapPG/wp03UNHu9Utby5toIET7Vp8mx57N2+5/vxNWknSU4U63wn1eV5hQj7tWXwy5j7F/Yr8ceEdR+Dul6fpuqWcmoWCeRdW0lyiTxv/uN/B/dr6J07xfoiM8cF/ZyT4+5HKm+vyF+Eul6j4B1L+2LaWO5ufP8j7P5f7mRP9uur8W/GXUPF1jZ6nFbx6fJZ3Wx47eX+78yOj19I8BCtKPvfEVXymOOxHPz/wAXm5TgPMpKd/u1HWJ+gjqSSnf6ujzKCBlFP/1lGxPWgsZTqXzKSgfMiSC7ubX5oriSOtBPFWoJ96SOT/rpFWTTqDmlQoz+KB09p40/572f/fuWtKDxjYvJtaSSP/rpFXDU2sjilllDoehRyaRqv/PlJUE/hLTJ/mi8yP8A65y1wlPS6ng/1UkkdBj9QrQ/hVTqJ/BTb/8ARrz/AL+RVmT+FdQgk+WOO4/65y1Wg8R30H/Lx5n/AF0rVg8cTo/723jk/wDHK1H/AMKVH4feJX1K+n0CTSrzzNPs7O12QW8cX/H27P8Ax/7f8dZE/ifULHQ49KgvPtGyR3gj/gt3b7//AAOt6Px3Yyfup7eSP/x9Ksyaroeo/ektpP8Arp8lcf1eB8/XhNyl7Wl8ZzXifxJAdAs/DmkeZHp8L+fdSSf8vFz/ABvXKxp5n/TSPeld/rOgaN9hklij8uR/ueXLWBaaH+4s4lk/eJ/7NVxp8keWJw1MXhcFhvqlL/t4ytNg8+6k8395vdErv9c1Vv7Njnnk8zZ/6AvyIlcdPpsunR/ZopPMuN/+sqx9unnjt1ijkuPvvVey9/mPiMxqe3xHJD4DJ1l5b6TS7lvLj86B9/8A0z+etjR4/Me3/eeZvdP3f/PP5KzJ5Fj06zZo/L374PL/AOeab63PCsjT6jI0v+sS6RPL/wB1Kir/ADHo4yivqkYr7J6R4/vvsPw22t/n79eJWsi6VaapKsnmeSnkJ/wH5K9Y+K983/CM6fAsf2jfOj+X/wCPV5THaeXBJ58f7tH8+f8A7731lgI/uj5+tQ/dRrmNrFjBpyW7Tyf8eez/AL/SVvfEbbBpun2cH/PBHf8A9ArD+IUE8GnaXHLH5klzdJvk/wBtv4NlbniPTXgg+03cn/HtAjz/APfFelUp/BIipH3Y8sTF+w3Oo6PcR/aPL3o6J/3x89XtA8B3mq6Pb+ILTR7nULPTZ7SC6uLf/USbvm2O/wDBXf3fwh1x59LTULP+w49VtYXtbeSLz544WTdvdP8ALV9K/sT6H4Vg8I+MNKsdQkvLe5/cX1lqvyJ5y/L9xfuJ/sf+zVcKn8p7FGhOc1KRxn7OHwvuXsfEGrwSW95rGpWLwPHcRef5e5/4P7/9yuQuoND+Cf8AwmmhwaxceZZpbb5NKl2fZ3ab7nm/MzutQ/G74hazonirxT4Y8FeZocb3qadHFp3yOlpGnzOj/wAG77i141pvws1N/AHiC5a4+xyale2Njax3H37iZXdnT/gP+1XXKhKf2uXmPcxdKvD95S92Mj6X/Zb8cf8ACY+OJLG28QXNnGiTX11bfJ/p7/x+bu/9Dr6dg8RxeINK8QafeXH+kWf7/wD4B/Bvr88/2O/HjfCT4mXF74h0f/iX3lq+nT3H8dp8/wDrq+1tV05bHWI9T0zWLaS31LS3kurK2i/4+H/57O7f7H3dlfJYrDexxKijyMu5q1eC/vHD33l/d8yqEEjQv/v1YvpFd91Ug8nRRvr9Tpy0R/W1GP7tHQ2sm9Ny/u62NNmaO6t5/wC4++ubsJpJl+atu1kr1qctDycVSunE+sHnGq+E9MkxJcb3fYY/vx15Z8V9KivtA0y8l8u3+xu7vJ5e/wAt2+/v/wCA16F4NuHvvh3prQ/fd/nrD1XTrbWdDvLFv9I3v5E8f8Gxvv18c/crH8/UJfU8XP8AuzPnK4u11bxNaXF9HHJot2Jf9IuOUn8r+P8A2F/urTvDmsabPp+qRQXkdvfzO6QWf+phjTZsRH/h3MlR61DbavrFnpsQj0y8tvtFrBHcb9mxfkR9n95tkm1H/wB6jRJtO0zw7BYXbx2iJud47yPenmt/Gif3a1ran6tS5MXhye+82D7P5X/H58j+X/t7EWuanglvp5PKkk+55H7v/wBDrQ8OQT+IE0u1WOT7ZN+/S383/Vp9z7/9z+Ouh8ceNNBsfCtv4O0Wzj1TZOm/Uf8Anpc/d+T+/XzuPqQo/Z5pHxWZ1vqcpRXvSPMp9G099R/sjRdLj1TWLyfyEuPN3/aJv9hP4Il/id/vV3vxh+Bmn+Gfgzcf29rH2zULOB5II7KXZB9rZ/8Aj52L991+4u/5VWvnPXPFXirR/FVxqGg+ZZyPA6faLLZvkf8AgR/9iqdr8RvEMF9b22tR3t5Z3PnJfR/f/wBZ9x/+A1y4TBKalX9ofOU8Kq8KuLjXjGcTB1FLydPmuLa4/j/eb0TfWRdSayibls7e4/6533/xS1q6z4nsdOu7i2vJPLkhfY/mROif+gVzWo+JdB1GTy7bX/s9w/yJ5ez/ANAarpRqt+9E+Gq16s/dqTMPWNYngjuHu9Dkt/k/4+JNjpv/AIK5rSdAvvGPiDS9Bs4/M1DVbpIII/N/5bM/yb/9hfvtU+q30iSbbm//ALQjSTfB5kWz/gbov8Nd58GvD+n3WlfETxZrkkkdv4e0T9xJH8j/AG64fyrdP++fM3V7lL3C6FOeLrQhOZ23xvsdSv8A4meC/g38PLOTU9L8MQJZaPFb/Omr3knz3d//AHfmfzPn/hWOrev+CNK8OeMdLs59ckuP7K86DW9V0K5/4/5vvvDF/cVfuM/8Ve6/sTz6f9uklkt5Liz8h0+0XMSf6OjfK6I/3tjfxV2v7S3h/RrqDyNQk0rS9HsE+1WNnZRInlwr9/f/AL33FT+Kni1DB14Rl7x9vDBUsmzFe1lzQPk7xNB4eSxj16C8/do7u9v5T/vJl/1SfN83+89R+CvjLF4S06RrqCTV7zVbp7rVI5PkT+6mz/b/AI6zvibocEHwk8L+JZ45LO88Q6jMmnWXm/6y0h/1sz/70r7F/wBmOvMo38tPmrgzH/bI8svgOHPc4q4yvGkpe5A+pNO1jSPH3+maZb/2hJDsvp4/9RNH5afPv/v7f7/3ax554v7S1CeCOTT7jZ588nm/J/8AE/7f+9XzpFqt9aG4+x3Elv5yeQ/2eTY8ifxpXut1ff2r4p0fwXaQfbLBLV3ntrj5EjTZ8kPy/wAdfNSwPsvhkeHGXtvhKU99qusf6M1v9s2Ik76j9p/1ib/40/v7/u1lX3hy61XWI7me3+0XCff/AO2n3E/+JruNOutGk8Rx6RLJHbyTJ5Fr+92JZuqfIj/3/wC5XqljB4f07w/p+ma5ofmW6T/8fFl/y8Tfx79r7tn+xXJLEuj8MTqp4b2x43P4K8I6VY/YfEFxquj6o+x547jZMkEy/wCfm3U+x+FfgHxnqtnPp+p6deagj/bvs0dyn2KT+F4Xi2L97/Y+Va97g0Dw9o6Rx6ZJ9yDyHtpIkfzHb5n3u3/odcFr/gTT9K1GPV7n+zre4sHTyJPs3+rT+BP9tP4N9efSzT7PNKJrLCcnxRPG/Fv7Omh+ZJBYyXuj6g8e9I5Jd6Sf7j/xr/BXmSfCuS0juIr68j8yH50k+f8Ah++j17h4xuta8OfY2vo/M+fz4P8AltPH/uJ/crzDWLq+vtKvL6C8s7jT0+Sf+B4933H/AOBf+PV9NgcTi3D3pHDXw0fipHmWo6Amh3Uk9prdvHsf/VyRun/AHrX0fxdPBJHFd/u7hP8AlpH9yuvg+FF94t8Fx6vpmlx4tpHtZI/tLuk8ypvd/wDYdv7leb3GjfbYbhrmT7HcJ9+T+CvoY1KVf3JHjyhOHxGZ8UNVn1nW7dm/1cMGxP8AgX36xb3Uvt0NnFFb/Z47ZERI4/7/APG//AqtfYbmeeSBv9XD9+ST/ln/APF10/g7wHJ4j1i3s4I/s+/79xcf67/gEX/xVexGXJDlKoc/tFGJ9P6TeLqFhb287lPNgSeGQfIkfyf367/9nzX7jS/izpC3tv8Ab0hd99x/BAjJ9+vPb7Tm07TtPgljj8ywRETzJUd5E/29tej+EPHGk+SdNsoLiO/vP9dcXEX+s2/wfL/DXwblyVOY/tHHYj2uQc1KPNzwPsb4iapaWTvuPn/Jv/d/3K8ET4tRWt9qEF55kcdtA87+XF/q0X++9ddoepX3jnwlBZKZP7b0JH/df8/ESp8n/Av4K8/8I+B59K0Dzb6PzPEF47z6jHcfcuPM/wCWL/7td0alWtL3T8UwEoUacYv7JR8OXzfvPEfifzPtl4m+DzP9TZ2zfcTZ/wChV20d2slpG1nef6O/3P3vyV4j448Rz+KvGln4e0/T5JNPhf57KSXZ5jr9/f8A7C12aeHfEAvt3hiC4vI/vvb+X8mz/wBkrroVo+9E+s9nRq++5chq+ILuWexk3f6xH2V5Z408fXnwo8Mx+I/scmoXl5dfZbW3/wCeabPnmf8A9lSvYLSzksvHv/CP6zbxpf74Z3jH3Nn3krnfip4Zi8caPrFnP/rP9en/AEzet6f908vF4uVGl7Kl9r7R4p4S+La+JrS8/sPXLi3vLlN91ZSS7H3/AN//AOzrVsfHltrMcekanp8n2y2TZ/aNtL88if7aN/HXzt408D6h4Vvv7Qs5JLfULP5/Mj/9DrqPhz47g8R6xuvPLt9U8jy3/uSf7aVpL3Yc0D43CZlKjV9nV92R6nqtrc+XvtLy3vI3+5HHKiT/APfFcdfT3kf+jSxyW8iPvSSSLY8dPvoLnVbq3isbeS81B5/3FvH87yP/AHK92+KHwm8ReFtD0vVZre3tI7nZ/wASqT5/Ldk+dHSuf23P7sj6+nnCn+6qxPGbGSXX4Ps0VvJJcf8APOOLf5n+2lejfA/wlrPhnxNeXN9pdxp9n9hfyJLmLZ5jtVP+wNX0NJGikuLOT7/+hfcj/wBjfWf8MtYe0+Kd5bavqlzqF4+lzOlvJLv/ALn8dcPsuU8XEOEHLlke26d4t0GPTfI1Oz/0hN/+keb/AKyrkGq6DrMdvLpUclvJYPv8z7T/AKz+GvG9ZvvInk/55vXqPwK8A2Wv+JrNbi88y0ubWXz4/wCOO4X7qP8A7Gz51r5vH4alh4SrVKsonpVKND6pKVWR2knibT4LGRZ5PL3/APLP/no9dF8MvH18+o2/h9biP5/OeGOT+4v8CV5h438F+IbV7zQ20u5uJId/kXFvE7pcI38fy1r/ALL/AMM/E2q+BfF7T3dx4ZuN6Q6X4hktvPe3T/lr9nRv/Hq+DxWXUa8faxqnxdepCj7q+E7Txh8NpJ72Sf7P9ns5v+XK3k/j/wBh/wCD/crpbHQ7H4c+GZG0+z/eOn/Lx87/APA3rq9Whg8EeErNdS16fWtQXYj6g8aQu/8At7V+VKpa5AuseGfPtv8AiaRunz/wPs/2Hr5ynKafspTIVWFT3j5I+JMl94t8Wx63Pbx/aEgeBJI4/njRv7leMeH9KuvA+uapp6yf2pHqtjNapHJ8nmbv/Z1r6i+LPgvW4/DT6n4Zjjj1OH54Y7zYnmf7Dp/davnHVvFsl7rlnPqWkXvhzWId8E9vJ8/mO38cX9+v0nKalaOHsvhMZ1lR+H7RxHw98Wr4R1L+z7yS3vNHSfZP5m9Psjr9969g8D/CTwh4t0DUI9IvI9Qt7l/nvY7ne/8AsfJ/BXk9j8Pb7WfGFn4T0jw/qOuahfz75LfyvImkT+N9/wDc/vPX17oH7O3jn4ZeHQmi+HLezs4f381vp1yj3Uj/APs719zVxdFUo/veSR208bCdKl7N8k4HxTRRRsrtP08XetJRRUAD1FU3y0J8lADPLpfkpXplWAUvmUvyU2oAKbRRQWFFFLvX+KrAb5dHl0nyUsm6oFzkXl/PUTouz5qtJBUnkKlAcxU06DfdxxL/AH0StW6up7XTpLyKT95/B/wKoNNkW0tLy8T+BHk/4G3yUeKpGg0e3iX+OfZ/3ylZH5VmClicxjzfzEmo6jLa32nr5cdxcPB8/wDB88lRz64trBHp9t+8k+/PJ/zz/v1leNdz+I7iJf3cabE/8cqrB/pb+XBH5enp87/37jbW8TCvl8KdOnL+bmO0g1nTP7St7aD95GiOjxyRf3v461dOtIEj8+2j+4/zyf8APT/fry3z57qe3/0iSOSb5J/++66bSvFqaPqnhjQVjjjjvEme98v7kdw3+qh3/wCyif8AkSiVKU4S5TixeCdCj/iOn+KGv6fax6PbXdvcXH2z5II4/wC//t159rl0sF7JpS/u5NiT+XH9zZvr0TX9H/tHxN4b+0x/8eaTT/8AfWxUrzTUvHFnda5qEv8AZdtJbu7okn3H2L8qVhhIw9lExw+CnicPyGb4p1RbvX9Mgkj+0RvdJOn/AAJ6978CeAIPGHhz+1ftlteXkL/2xPZSRb7WO2V/kS4l3/fb+GL/AL6rzDwX430bRpLdtT0eO40dN7vHHEjzyOv8Hmt9xP72yreo+LtQ1vTY9Pgki0vQ3f7U9lb/ACQfN/f/AL+1P71TXlUnyQicNShOnyxlE9C8JftF30f/AAsDXIryOTXNSn+xWVxcf8s0j3s7pXkPg74hX3hzWby7028k/wBPffPJ5vzyfPu/77311HhzwlpGq6zHZt/o+nvIm+Sy+fy0b5Xf+7XsnjHwn8Mv2e9K0uDSNHvNUuNYRNRg8TazHv8As7wv/wAu6KnyKzfxvXVTtRl+7PXoe3oy5qPxHOfAZLTxp8U5JfFesXFnbomx7aW2TfcP/wBNqb+0RrHhrxNdDTdD/daGmtw2v7v5P3ywuzzP/vVetNO8FaP8OfGHiNbeS48UaxA76d5kj7LRPvu/+3K336+fPEesQax4Kt547+SPztYd/wDVb/MdbZN//oderzRnDlPYxeIwc8PKE+aM/wD277Rg/ELX7nSr6Oz0/wAzy/PeC1t/9hf4/wDfatr4LeO/Evir4n+A9K1LV7m80+wutkFvJ9y3T7z1JB8K5/GOlfbNTvPseoW3zwR+U/7xG+5v/uO1ew/BLwXoPg2+Aig8/V3fYksn9zZuZ93/AI6q1zurRw/LSlH3zo4e4XxuJxEMV8NKPvcx7VPJskpxTf8AdqLfvepIfnHls+z/AKaV9Kj+jdkWLF5Ek+atu1esGJWV/mrVtZP3dd9CRx143PpT4PSSXvwzu0jk/wCPe5+f/cqJ5I4P3VtJ9jjs0eeeST/P3KwP2fdYVtD8S2E5/d+Wk3+599a3Z9VttNjjaWTy5HgffJJ/sp8lfNZhyUaspSP59zKn7HMK8ZfzHz38TYLm18caxFJb/wBoWc0MN1a/aJNiW6N8ssyJ959tblxo8uuaZdyxj7emlaikiah8mzaqJv3p/s1Y+M3h+x8R2v2lfMuNQ+yvBa/un3xu2xt6Vy8fjv7D4Os9Mg8u3t4USCe4+5B53/xdeNjcTKNKCofEfRVMRV/s6EsN8ZBr+q/anuLnzPvx/wCsj+RPm+TZs/uf7FYd74B8R6Vo/wDb0lnHZ/bLVI7KS4l2JGjf8tv/AIlKfHHFqOq28E/7vS3nhRJJP9r7+/8A4BXK/HP4jXnjXxH9ji8y40ewfyLX978kj/cf/wCIrx8fTnDljE+NzT20KXu/HI83neL7qyeXVGd1/hvKg1jWINKkt4L6P7HJMnnpHJJ/rE/vpXJ6j4p8O/vFlv5Y5E/59rmuelQqTPgZQnDeJ0uq6jrkiebHJb3n8H7y52f+y1554nutbexvLnUNLs7ezT5EvbeRJvn/ALm+mWmn+H/G19JaW2t67H5KPPPcmTfDbov9/dVTVb60srGSxjj/AOJPov7/AOz/APPSZvuI/wD7NX0NGj7NcnUnlOeFj9kjkubn/ljs/d/89Jm+4n/AfvtXrvwovl0D4A+O7u+t5Ly31XxLpFk8f/P3993h/wC+K8Ntb681+4+03cnmf+gV9Bfs0+O9D0r/AISTwL4uj8zwn4kSGd5PK3vb3du++J0/22+5vrvqS9mdWEl+9jYo6dH4t8HfF7UPDmg6vHp+uaVO9qkcdz+48lfn2f7af3q93/aa+MsE/gDS/DTW/l3GqwJdX1xb/P5bx/3N3+3/AOO1p/GL9mmx0CbV/GukapJ/wkniad7qO2uPk8hG+fYn+x/eevmLUhc+ONH0NYpPtl5YX1zp19/0zh370m/3GR5K5YVqGM96X2D7urj6WMhH6z8cTuP2q5PsN18M/DX/AC08PeELPzP9+4/fv/6HXgM+sxWvyt+8r6G/ay0e+8T/ALR/jy10rT5JLfR4IUeO2+5b21vbIju9fMulWjapd+f5f36dOMZw94+Cq/GXrH+0tcuty/6Pbw/O/wDfr3n4J2up+I9R1TU/+PjVNS/cJJJHv+T+N/8A4n/argPDmlRWuq6fAskdvcb/APlp9yvoD4AzxaH4t1Tw5L/xL9Qmf5L23+fy3b+NP9vZV4nB+2w/NE+vwWQVa2FjjIzM+e0sdO1jWNQ8yO30u2unT7RJ9+42/f8An/3/AJKxfAHji81Xx3b6fbSR/wBnvA88n7r/AFfz/wB+vTfjh+zZqHhHwVqmtXOsWUmn/ak8i2uJXRLeFfuJ/tuz/O1eLDxb4e8HaPpc+lR+ZIl1v1TUbz9y8iL9zyk/gT+6leXhqeHjzKPvHZ7TB4aMoR949ptL6z8d+Kv7InuLj7PMkz/bY/8Al0eP5f8Ax7760mnfDn4nSfESS2bRLP8A4RSaD7LPrNxepP8AJs+R03fNv3fPsrzj4SfEP+w9fkWX7bJcef8A8e8ezyNjfc/4BX1H4u1W2tfB1vLB5mnyQ/O8kf8AtfwPXkY3BrL4xnKHPEWJwssPyz5/iPnH4jeC1+HOpW+m6rqEmuXib9kccvz26f7f9x65y+8F6fa2OoQWOoSaXZzIj3tvJ86XDr9xK6fxxfL4x+0TzxyfY0+SeT/e/j+X+OvNfE2ot9k837Z5kaf88/k/2Pn/ANutcJX54cvKeVLFe7I9Z8F30F18KI4tK0v/AEvR7p/tsllLs8x1Tdvf/eWvBviH/Z+sWsdtBZx6fZzJ56fuv30f+xv/ALjf7deg+B9S0HxFo39m3lxFo9xZo/224juXhe4Rv40/hd/4Pnrzu4urOS1vLSO3k/4+tkHmfPN5Oz5N7/3KnBU/Y4iUzgnJVow5zlY44ja+VaQfYrdPk8uP7/8A33UfhaG88HajdyafHJcXlzs/ef8APNK7DTvDkt28jW1vJJH/AB/3P++69Q+GX7O3iLx9NJfXMn9keFEk2JeR/wCuv3/jS3T+6v8Afb5a+txWY0MNDmifQ4nGYOkoQy+l78ftHE/DPxHq+nXV3BrN55lvqTo/+2jr/B/wKvuH4EfD2w/4V0msxj7Pd3m+R/tH/LP+5/wCuF1T9h7wfq+iW/lW95p95C6v9sjuXeaTb/B83y/+O16J4S8P2fhnRpNM0q8ufMh+SS2uLne+/wDv/wDAq/PMTnOEqT5oS98+owmc4v8Asj+z68/e5v6iYeuWMtrdfbotUks5Lb50uLeXZ92tdviZpWveDrjxHd/6PPZx77qTytn2vb/HEn+1VTXPAPiPxVolxFZyR3Ebzw2t1JH/AL/z7P7+1PvVofFfwIlp8NtUg03T44/KhT93HHveRFdK96hKq/fpnR7TD1oR5fjOa0bwO1jJearc3lt/ampfv/MuJdjxo33E2f7NfSX7POk22n+ELu6l8q4u3udjyR/3Vrym702xgjj8/wDd/In+k/8AAK7v4TeIodDtr7S2k/d3H7+H/f8A40rthT+3M87NKVath9Dn/jRpSS65F4jto447zTp0SaT+ONG+6/8A7JSz/DnStY0DULuKSSzuEhe6S5/56f79WdbvY9Y8QRrHJ5lvc/uL22k/5aJXV+KdYsdK8B6xqfl/6Oli8nlx/wBxaijzc/uyOLEc9CEIHxn8Q/2cPFnjvSrfXvCNpFrG/wC/HH+4f/vhq4vwd+wBquq6bcX2q63J4T8QJdP5Fl5STJHt/vv/ALX+zXSeKv8AgoJc+CdAvNK8MW2nWEr/ACR3vm+e8f8At7Pu7q+hdZ8VT6j4c0vV7S4+0W9zBDdeZH/y03Jv312L2tP3onlOjHGYj2cTyv8AZ0+Fes/CXxN4g1fxVZ2/2jTUS1sriP54JHk/5bRPXrvj60n+Iv8AZc8X7yNERKxtZ8WxX3g6OBZP3kz76z/Cuuane6NHpS6pZ6X50abL29l2P/tolcEpfaPchhpU4e0n8XMeT/FD4UT/ABJ1WOD/AIS+80TR7B/3Fvp0X+smX78zv/6DXklh8Bdb8CeKtM1rQfFlnrEltP8Avre8jeB3ib5XTf8AMv3K+qfEfhLWvDlj5vlx3Fv/AM9I/nT/AL7ryDXPE0EE/kXMf2eT/ppXTCrPkO/+yqWJfNGfMcd441WXSp5Ilj8y4d9iR1g+GPEGs6H4jt9QsdYubPVIf+Wlt8if7G9P40qfxjff25qW6D93HD9+5+/87VvfA/wrF4n+JOj2l5HcXmno7u8n2Z9ke1P43+7savMxLhyS5zuxPJTo2n9g9k8HftZX3iNLOx1zR5ZNQ8xIHuNOuXg+f/bSvr7xNfTWXh+PyH/d7Pk8v+5Xh2v+Efh9Y6j5v9l29xrH3PtHlbPn/wBt6j8fftP+EfAHgv8AsTUtU+0awlq/2X7NbO6fKnyJX5Xm+BWKcXl1I+PxGKw9erGVOPKe7+Gr7TfFOlRw31vHcSJ9+O5j310Nppul2Nu9tZW8dvB/HHH9yvkT4KfHnSvjRo/m6HcXGmeI4URLrTvKffv/ANh/uule2aHJrnhnwxqEepWlxHJ/BJJ/tV8vKhWwtb6riIck4mFSlBvmjIl+IXgfw/qM/mx3ElvqH8Ekcvz18NftCeDdS8OeMLOz1X7PcaBM+yykt5f42/v/AMW+vU/iTqtnIn2q88QR6P5zvsuJN7vI/wDwH+CvnLxVdz+Gbu7bW7+PxBoF++/7bZXO94P7jpu+ZHWv07KcFVhL2pwzj9k+gf8Agnjr8MXxR1zw/fXf/EztrJ/IS5++6b03pF/6HX6HIcV+LPi3Xrr4W/EHwj420S8k/dbJ01HT/wDlv/tp/D8yfeR6/UH4D/HKH43eH7O8sJ7e43wb55IvkeN/4kdP4GrwuKcvqqUMdT+GW/kzzFe/LI/LOiimV+vH7wPoo3rTdjSUFjvlqD5d9T7KbsWgBnmUlPpPkoIG02paZQWNpI0aT7tTbKbJ+7oIGpHR5dH2iopJP7tWBL8qU37XsqL5ven7KAE89n+7TfmkSpqZUAWXdfsNvZxf8vM8KP8A8Bpni51k8uJJPM2XVz/2z2vtqj5DeZ5vmfc/1f8A0zqOSB55JJWk8yR/npcp8vHK5PEe1l/eG+IH8/WbyX++9RfcgknaT958kCR/7H3qn8hn8xm/eVFOivHHEv8ABv3/AO/VxNqmC5/ZU5fYM2ePzH3f+i6u/wBqwXcca6hb/vE/5eI/9n+/RHBQ8G+r5javl9LEw5JHreueJ7bxB4Ys7zTJI5NQe1e1/wBb/q5v77/8Arxf/hW2tWse5beOSP8A6ZyVM+mt/D5nz/8APOp4NS1Cx+Vby5j/AO2tc9Gn7GPLE8eOV1aP8KRkJ4Y1W1guIJ9PuI45tm+T7/l17X+z78E7P4k6BrkviXWP+Ef0fSoHee5+48j/AMCb2+4leYSeI9Tj/etceZs/6ZV9Fab8FtefTrfw5r3ijTtPt5tOTXtUso/n8v8AuJLt/wC+FT/ro1RiKlonj5jQnR96ocB8M9En8R/ELT/BmlWf2fS3nST7N9y1kT7371/vP8nzs/8AF92vbf2kvjNofwz0Lxx4MW//ALX8UXOnPsuJYtkMbybESGJP4PLir5h1LxbLb6zql3pF5J87/JexxbPM/vvs/wDQf9mm+I/7Q/aB+J//AAksFneeXbWtumoxyR/JvX/4qu9ShyRm5HmY+v7ChGnCXvlXwRomtXGj2az3nl79kkFtJ8/l7f8A2dq+lfhf+y3o/jXwJHrOtW8ej2++4ngso/8AlpM2xfOdG+4nyfcrjtG+Duq+KoJIraT+z/nR/MuPk+RXTen/ALJvr6T+KmuQa5p09lpklxHp8O/7VJpUu+aTb8suz+F9qV8bnOc1eX2WHl70/wDyUnCSljqXNifemeEyeFIPFMFnofhHT/8ASNNdPPuP+WOz/pr/AH/9yuU+H/2Kw+K2saG13/aEulRvJ/aNv86SPs2On3Pk2763rr416VomsaTpPw7sLjxnBYTvPqP9nxOkMlvs2b3f/erD+CsUup+KfGniExx6fb303/Hlb/OnzPv+/wD7Nd+UUqtOrH6wfT5PjMRRx9DCxn7kpfCemtOu/wCWrMfyJVBjUyTV+lfbP6LlHQvRzc7Wq5avWZEat2T7H2tXfSOSrE9Y+Cmoy6f4mnijgkn+0WUqeXH/AAbf4/mrtf7c2QboNP8AtEmx0nkk2f8Aj9ed/BmeFPHumLN5bo+5Nkn+0lewa5pSwXV5H5f+j/avnt/uJsr57NKU/b/EfhPEtPkzP/HE878d+GZdS8Ox/adQkj87Y6XkfyfZ4Vf+Db/eSvHdZ8R+H9fgu9Os7OSOzSB7XS45Lb5J3/3/AO/t+evoe+07yPMW28uTf87x+bv8tP46+f5YU0nUbPS9Gt/7U1C2nuHnj8zYmzZ8zvu+4/z/ACoteVHDc9X2n8p1ZNHnWn2fh/8Atjg/EeorY6VGrSeZeTfI/wD0zrgp9Sljk+WOSuve+lvrTUIrmPy97zQJ5cWzy4V+/wD/ALdUfEfmJa3kVt+8k8j/AFn+2yVnicJOtLn5j5/MsFVrVeedXlOH8XXbWr+br2l+XJCibPtsX+rRvuV5wmueH9fvfK03w5ZahcP/AMtPs2xP++q9z+ODxeI9NjtmvI/Mexs/9tLd1T7leT6H4d03wfaXkVp5klxN/r5JPuR7v4ET/a/irlhyUYfF7x8Ti6MIRjHn5zC8catpPg3T3XSbS3tPuPJHb/cnuG/9krzjW0kj8L/2asnmXD/v7qT/AJ6TM/3P+A16N47trIaMk+oHEcT+ckkf345tleV+Hknu7KOBhiRJt/7z+5v3V7mEX7rn6nk1Te07SvsNrGv9z5K674a6jo2j+P8AR7vWpJI7NL623yfwRor/ADu9c1qUjb9tN0nR7zxNrOn6RYx/aNQv50tYI/8AbkfbXPOV9x4apKjONSJ+is+jaR8SfB158SvEfijUdPt9Vd006ysrbz3jtlf5ERPvO7bN7V8bahp2meFvG3iO98D2+s2/hdHsbWeTWf8Aj6kl3+a+35F2Kzp9yvYfjLPF4Z8JaH4VbxJcaZH4Vtdlrcad9+7vv49n9xF/v15z4V8U3nxG8K+OLHV9QudQuNK0621SD7RLvmkSF9kv+0+1Jt9eJgU4KcoS3PUry9tO59Nf8IxpGv8A7X3x78OXepyW+oeLPDsL6dp8n3LhJrZJXfev91/4K+GtI0efQEuIL63kt7yzd4Hjkj2PvX5fnSvq7wpJdeLYfhD8ddGjt5H8GT/8Iv4rj+0/8ukb+Vb3f9518qbb/wBs64j9ozwHq8Hx+8UQf8hCS8uvtUEn/PRJE+SvXcZzlGlAh0J1octKHNI5D4JeHLnxN4x/1cf9n2aefdXMn/jiJ/vV6p8Qtc8K/Cv4jaH4vg1iS3vJv+P6yttn3FT5Nif7VeU+GNZ1rw5oesaDbW8en3Fz/pV9eyfft4YUffWTpfwWvvFN7HPLcf2pcXOyT/R5f73992rto0quJnGlT+yfXZRLG1aMcLh/el/6Sa3xz/bD1z4r/wChx2/2fR4f9RbSf3/77/368SuodV8b6RI7SeZJ5n/LWTYn/AK+xrf/AIJ2T+NPBX9qWP2jwvqFt+8n+2/v4biH+P5P7392uB+Mf7PbfA3UdG0+xk1C/wBLv7X7UlzexfO838afL9z/AGaKdHD4av7H7Ysvyj65mTwmKn/4CcT8FPhRqV7DZ6nqGqXFhqFjqMX2WyvIv3N9DHsZ0Wbd/wCOV9SeOHl1zUrxdT/5B9sn2ry7eX/WIv8AAj/364H4dfEb/hMZ9D8PavHH9j0q1REt443d7h1/jT/bX+Ku58R6/B/at42mfYriRNmyS4l+SRG+46IvzO6/+PV8Hnc8RPFeylsduPy6WDq+wTuef/F6wtvDs+ltB5n2eFIZ57m2+T7X/c+f/c+7WBrngDQdR0ePV7bULj+z5rpPsunXkf7+SFf4/wDvqt/4n/2zPBo/hy7jjnvEvUd7Ky+SG4t/vb3/ALm2mXelRabdSWf/AB8WaJv/AHf/AC7pJ/HXn06kqdGDUj5KpQjzyPKtG/Zz8f8AxW1zW49D0O4k0vTZ9k+ofchj/i2I7ffdq6rxF+z74gtbSDRtL8UaFb+IH+R9KvLnyJp3/uJK3yu3/Aq+5PAnx68HeD/DmieEfBlvJ4nu9iJDpWlRedNJ/fd/7n+07VqePvh94a+JthG2s+CLnT9YtvngjkjR/L/i++vy7Ky/1hxCqc1WlywiYrB++fmFYwa94AkvLHXo/wCx7i2fZdW958k2/wD20r6t/Yc8W6544F5aSapHceHNE2QJHcRb7qTd82xH/uL/AH6j/au8EaZ8V9N0uDT/ACz4z039x9sj+dJLf/njLt/jX+GuW/Zp0O3+CfjjS5dT1D7PcbJkvf3Ton7xP9r+GvZxeNo5ll0py+M7faSWKjzSPvye+0rTvnvriOzs0T/lp/y0rxb4k/2L4Ok1TV9D/eXF4mxLn/nnu/uVU+MPi3T/AB94d0vUPDXiPSvtkLvBPb3Pzps/v7F/ir52+IXjjUJ/AOl6dY/aJNQ03VJkn8u2dHk/iR9nzfI1fE5Zgvf5metKrCPvH3bBe2Xhrw5pljZW/meTAiJHF/y0fZ871yusXMjzf8TjUxpkb/8ALvb/AH65XwRquvWPgfS4NQ8y88QPAnn3EcX+r/2KwPh3OfG/xdtLLzPMjs73Zex+Zv8A9X83z1+krE+xhGCPUo4iFGlz0zqvFuh6bod7ujt/tEqfP5lx9+vMPE/jTU/M8qC3/efwf399fQvjjREn1K8neP8AjrxddDX+27jWb3/jz0uB71I/+ejr91P++q9vlvA+qy6r7Sj7WsbvgrW9Lj0+88LT3tv/AMJfo8f2q9ij+/Gk33E/29telweVqPhi3sbmPzI7m12PH/z0Rq+N9E8HaZY+MZPFltcajH4guZ3nnuPt2/zN330dG/g/2K+tdN1W21Xw5pd9Y/u/Og/1f/PN1+/XJTjyTPncXSr/APL6P2j8ov2k/gDqPwT8aXlo1vJ/YFzI76de/wAEif3P99a+xv2Vfivofjf4IeH9D+2Rx65oMH9nXVl5vz7F+5MifxqyV7d8SfB2lfEnQLjSPEGl/aNPm+/HJ/s/xp/cevh7xT8IrWD4q6Z4g0H/AIpiwsJNnl6Npszu7xv9/Z8v3l+9XofWYTXsqp8zLCVsHiI1aR9B65AuhyahZyyfu5k32sn/ADzf+NK0L7wOvi1NHtlvI7PzoEdL37/lps+euY1Hxd4e8Yv/AGYt5e6XqD/6iPUbF4PM/wBx61fA+v654c1LT9FubP8AtCzmn8iC9t5N/wBn8z7+9G/g/wDQa8aXuH29bmrUeePxH0d4O8OeAfhJ4OklvNU+z6en+vvdVvnfzH/4F/6AlfOHxou/BXji+kn8KfaH09E3zyXFs8KSP/0y3ffrsvi9o9nfX2ntcxx3n2D/AI9baT50t3/v7P79eLarBqGsarHZ2ccl5eTfcjj/AOWlXTo/aPOwFKqp+3jMs+EvjFB4Vgt9Kls7L7PD8n2nyk/ef79esx/HPRX0OTbqFlHsT/nqieXXzB8RvBeq+Er6Ndas5NPkuU3pJ99JK8p8bpdTaXHbf6yO5nRPMrhxGVUsS9Zl5pg6f1eWJie6z/tVWN9qu3VdPkuP3/kzyWX/AC0+f5Jk/wBuuY+Nmh31jrkd9c3H9qWd5ZPPa6j/AASQr/B/sOv8SV4jd2SxwxwL+7R3RPMr6Hm1hr7wJ4j8KyxyXkf2VLrTvL+d7e5X5H2f71ZSw1HC8lSmfBxlOtSkz7X/AGDtW8Pz/Abw2umW8cF+/nJqMkcf+suFf+Jv92vf/EV1FHYybq+Q/wBjiDWPht8PY7ZdP1mO3vH8+6stRidPLm/jeL/YavoTWPGMH2X97J5cn/POT79fk2b4SVLHVaylzc8jroqUuWUj5zn8CQWnxh0+51Ozkj8N6Pau9r/H5kzV89/H3wH5/wASry+0HS7m40fUUdLq4t4vkjf+/sr7K8Rwa9qNjcT237y3dP8AV/8APSvGfibpvhzSvhtrniddD/4mn2XyEuZLl/3czfL/AH6+iy7OP3kKX/bp6EKE68+Q+Rvg94di+IcOoeCNVuLi3js7r7Unl/fjRfv7K6z9iHxtq/g79oTSI9JvI4Le++0QXVtcf8t4tm/Z/vf3axvhd4ti8D/ELQ9auY/Mt7adPPk/j8lvlevs7wL+z/4M8EeINQ8X+H7P7RHrf+lWtz99LRG/55f7LV9tndeGAp1aeI+GrH3f8RWZ5FVwdWE5SPi35qTZRT69c/VgR6bvb+Gko2UFi/NRs307ZTKAH0ylkkpKACm+ZSU2gBd/mVFJHvqXy6WgCHyKXZUtK8i1YDKb89OpPLqADe/pR5lNehKAH0ypPvpUT7qAG03y1qWiggi8tahq3spmxfv0GRXqOSBnq15a0UGnKdV4A+Duq+OLvS9vl2dvfz7ILiTYnyR/PLN/1yX+J6n8cfEnVb7X/FkUGoR3Fvqvk2L3v/PSGH+5/sNWPd+ONXntY7b7R9nj+w/2d5dvFs/0b+5WCka/88/M/wCmcf8Ay0euXllOfNUPAnQlzTxGK+x8MTtfhJ8GtT+JvjjR/DsUn9n6fcvvvtV81Nlvbx/fdP8Ab/u16Z8Mv7c0f4qaf4K0bwnHHYWF9N59tJfJP9oTf/rpX/j+T7v92vPPhdZ23hmDVL7XtY1rR/El5sgg0bTotj7N/wAn2j/YZv8AllXfaxrl34He8s7a3j0e4mgT7dcRy/6Vs/jTf/tf3P4a8/H4iPvUKcfePzWrWhN+35uaR6F8UNc1nxddapbaDcWcmmaPBNPNJbSb/L2/wJXzH4i+P3inQdA8H/8ACJanb6JG8NzPJ9x33+c6/wAX36m0D496r4B0e40+00/7Roc2qPdPb/8ALa43fJ5O/wDurXFX/h19d0fwfFaaZ/pk9rN5NvH87/vLl2REp5TlsMHGXt480Re1p8nt1IvfAnxdrPw68ZWeo6fJ9vu5t8E9t9xLi2k/1qV9hm18OWPhW0Ph+OOD59k/lxbK8I+G3w2k8I6Bca5qtv5eqTO6QW8n3/3f3/8Ac/2q9H8IfPpkqt5nmb/Mf+581VTnHGZpTlD7J9DwjWqYnN6XtTR3s9CbnH+3TRIrvIy/cqVE3V+hH9Pk0fz/AHvv1chfY9U40q1BXdSOaodR4Qv10zxJpF03+riuUfNfS/iyTzI283/j384fvI/k8v8Air5SjmWMo/8Acr6h11IJPs9zdSHy47VX8tIvkk3fwb64M02jI/GuMKSVelVMjVY4I3uNsknmXL+fH9/fI+z5/wDgFfPPxUs5dF+J1ve6FaJqdxqsKPHb3Ef+jb1TbL/uPsr6ERGg0O4gvo5Lfej7JPN/grxv49aw1j4cs5ba3k1C8hdHST/e+VP/AByvD9r7P35Hz+X436hU9pP4DwifUVuoJJ7793cfcupPN3/dd65XUvFUuo/aGsY4/s6ffvbj5IP/ALOm65az/vLnWv8ASJPvpp0fyJ/wOsr7L/at1G2oXn2zZ/qNO075II3/APZ68WeLq4n+7E+PzHMMRj6n7uPLSkVbryEsZNXubz7RHD88f/Af9j+BKxruCd4I4pbiP7R9+f8A32+au61GOzk0fUJbn/kH2FrsSP8A9krxuf4i6DpWo3kGtW8n2yb5/wDR/wDlnXZgsNznhyj7M6eDQ/tf2hmuPMkm/fz3En/LTb/crwSfxNJp3iK882OOSO5n+eT/AIH99K6rWPibqc9rJF+7+xzP5n2fyvnjT/f/APQq8+vtuo3f2lf3cf8Azzr6SlCy5ZHNUlGpoem6xo1za/v/APj4t3/5aV7X+yN4RsX8YXfjHXryPT9D0FP+PmT/AJ7MnybP/Q6+fILG6sdOs7mf/ltXu/wI8JP47sZLHVdY+x+GIZ3up7O2+/I//PZ/9mvnMbaFKXvHVUwdTCS5akDlvjt4in8TeJbe20H7T9jm866+0Xv39jPtR/8AYTYny1xvhHxHffDLxbo+s6ZJ5moWD7/Lk+5cI3yvC/8AssnyNXovxw0xtN8W29zoNpJqFnrdqk9jcSf6nYvyvv8A92vNNZ0P7FHG0tx9svHffNJ/BH/uJWmEcVh4cvwmFSM6NXlmfRPhmy0r4RfFDwf4q0aO4/4V34/glT7P/wA+9pP+6u7Z/wC/5Lv8v+zXU+B/AGp3HxevPDGp6XqOoSaI6WM+oyXP+rSP/Uvvb76MnluteefBfxNffF74V6p8JJbeTVNQtv8ATfC/2eL/AI9H3/6Rvf8AuMlfQi+L/iH4M8P6pr/inwYNMuNHhT7VI90iJcRRptR03ff/AOAV20Ks8PP2kT7nKKzwdKWLoyOM/b213w/8Phb+BvDtlbjXNYtYrrW9V/5b/Z1/1Vt/sbvvtXzX4A+JMGgSRxarZ3GoW8PyJ9ml+f8A3K57xr4n1Pxx4p1PxBq9x9o1DUp/Pnk/9k/4DXZfsyaroOm/GTQF16zjuLO5fyIJJPnSC4b/AFU3/AXop4uphIyrQ+I+eoZvisHi5VsPI/W74ZfFDSrzSI9Lu4pNLvNOtYfPjuP+We5Er5v/AG0br/hKtOt4NH1SS3k+1fv72y+d44V+/s/2/wCDZXB2Om+OPHeseKNI0zVNOt9c1XUX1F9Vkl2J9mX5EdNu6sXXPB3ij4NQXEXizxRZR/2ldef/AGrJFNO8j7P4/wC5XnVamB9tTi6/vy94+tWAoQlGpGvyTmNvvhyvwvj0/WbGO3kvL+DZex3G9Ht4dm9N/wDc/wByvF/CPiLxTafH24stIuLK4uLP93PJcfPC8S7N+z/ar6WvvAnxB+IXh2SfT9L/ALQ0y5g3/bI5dkMif30dvv14P4f8Br8E/EVxLr2sXH/CT3P/ADBvDtil09um/d88rfKm7+4lctSvhJRqwpzjOZliK8cJS5YzjznuGleANX8f+O9QfTvD9xJb2afv9VuPkTzlf/U/7f8AyzrhfFWoWPhnxzb6J4hvLyTU7m1+S2062TyY/wCH77fNMzf3Pu16VP8AtCalpXhyNvDkdxZ29tOm/wAyVP8AR3kf7ktdd4x/Z78VeO9Ns/GOr65HpesTf8fUdlpqO/kt/Aj/AMFfnlKt7Gp/tXux+E+Zq1pv3onmX7Mf/GPGq+J59G0u38Waxqkib5I43R4Lb72z+6n+1XqXin4veM/GCSS32h3un6On39K06R0e4/35fvf722vAP2gfCXjLw58OdXtvscegaPZuk+lx29z/AMfEK/M7y/xPLWd+zn+0Xonw7+D2savr2uSSeIJb2bydO8x3m2bE2JEjfwV61bCTxtKWMh78/hMaMfsykeg32qz6lqVxBeaf/Yenwp88dvbbII0b+5u+Z3pL7w5bXX7qK8sryN0+SSPel1Jt+4iI38bV45ffF+5+Kfiaw1BdLufLR9/l3Eu99+//AOJr1rUfCumfa7y5tryTT45vngsrL9++z76Ps/8AiKxlQnhlyVI8pz4nlh7vxHHa5/rI7yz0+9jk2fJH/BJt/grvfAnwh1z4oeEdU1XQbi4j1jSnRILLzdnyMm59jr9//co1zwIujf2HdT+XqkepWr7LeOV98nl/ff8A2Hb/AMdavTf2QL5vDmpeJPBlzcSW8l4/9o6PJJ8jybU/ep/wGrw0oTlyyOehNzlynjc/jjxH5Fxpmm3ms6frG/yHsriPyPLmX+B0b+99/wCX71Xv2Z/FOpL8VtLTULeOzkW9Sb938nmI3yPv/wBpa+vfE1jpHi1/snjLS447v/lhqkfyeZ/vOteTeLf2frHw5fW+o6PeXNvGm/8Ad/f+8+/79epLDyh8J9LSo1XK0j3f4lWf2eyupoo/Mkb7lfLPiDxbc6zBqmjabp/2zfsgur3zNkMfz/cr6Evtfn8dfCzVII7iKz1+3snjeW5+5G+z/Xf7lfHljqur/ZdPi8PWcmn6Xf8A+hadJJ9+/eP/AFty/wDu17NbF/ByH1mVzkqXK/sm94a+Ft94l8Z2GjLefY/tD/8AHxFLv8tF+evrvRvhdD8O/CMVnYyfaCnz/aLn53+avlXQPCVj4cT7ZFrF7Z6hs/f3Hlb/ADP+B7667Q/if4gg07Nt4gk1iwf/AJ+Lb5P+AVEcbyS/em+YYitjZw5Ze5EzPj18WF8JPHafaPtGoP8AP5f3Ej/36+fbvx34j1W+jlnvNK8tH3pHHL89fQ/ibwVp/wATfCt5qfi63/s/S4f38dxbb3eR1/jRK+X/ABH4H8LvPJB4e8YSap/0zjsf/ikrujOliTsjVw84eypxO/tPE0WpJt8yPzE/5ZyV6x8HdK+1wXniO5k/0e2/cWv+/wDxv/wGvmrUkn8P2MbX2qXP2hI/kso9nnyf7/8AcSvtX4MeCrQ/AfQLptRit4bi1+3T3lxL8m9vv/PXJzPn974TkxkpUYr+U848TT+Z9oll/eSPWv8ABrRoIIJNVubPy7y5n2JJJ/zxrP1WfQdV1i30rTNQ+0R3L7PtH8En/A65D4m/Fvxr4S8f3mmeHvC/9qaHYWsO/wD0Z/v/AMfzrXdKXP7sBYirCVL6tQPXvjF8NtP+KHhyTRZ/9HuEkd7W5j+/bzf/ABH96vgzVfB1z4cg1CDVfL8xH8h4/wDbV6+v/hz8W9T8aWlxqGoeH7jR/wDnnJJL8kn+5/FXzv8AHDwXJ/ws+88QRSSSf2xpz74/4I5o3T/0JK5KXNS5qdU+fxNWrhsPLDfzHhWo2nkajpf/AC0s3n/1n8Hy19K/sp/tF6H8Jdc1f+3tE/tCzdEnfVbeLfdW/wDD8m7+CvN/gt8PP+Fm+MLjw7JqEen77WadPMi3+Y6/cStrxb+zR43+Htjr922n/wBqWD6c6Jc6dL5/z7933PvVxYyWFxMPqVeR89QqcmFq+6fen/DXnwg1XTvtMHjSz/27e4idJo/+AbKvJ4q0XxUlnc6N/wATC3m2P9o/g2V+VPwd8feHPBDXH/CY+F7bxBp80n77zN6XVv8A7n/xFfo38OfjF4O8R6HbweGJLby4YE2WVt8jxp/uV8TmuR0stV6UZTNcNXhM1dftZI77zYtUuY7ffv8AsXm14h+1tBpE+h6XBpF5cSXk297qyt5f3Mif35U/v7/u17pfeJrPyJLmWOP7OnyPJXnPji60y6gknn0+3uJIU3+Z/sVw5NHD4TM6FevGXKfRZbXhRxEatU+K9O8OT30kkUUf7z79fX/7L3jHV/CXg7+zruOS80t9+z/p3/vp/uVr6H8PdMeCPVV0uO3/AI0kj+fzN1d3oHw2tvE1heQWMkmn73R/Nt/+ey1+s8S43L6mClTrxPp80zbD4mHsOU/Pan0+imfSjHqNI9n/AAOpNlGygAooplAD6WSOkp6UAM2U3y6lplBYyin0yggd8lJ5f7ujy6f5b+lAEdNp1FADaKf5dMoATe33abUtJHtoAb/q6WkkjptBAym06igyG06iST93Td9BsMk2/er0T4O3Wh+HJ9c8T65J5f8AZVr/AKDHHs3yXMn9zd/sVx2gaHP4m1m30y2k/wBMuX2J5n3P9t3f+DbXQ3elaDo895bW1xHqEkM/kPe3EXzybU3v5UX8Cf7b1w4iUeX2Z4WaYmlCjKh9uRn6HP8A2xrF5ryySWfk3X26f97vnjRvub/9uu1/ad8f6R/ben+H9D0uPT/JsoZ7ry/+mifJv/29lS6Bo9j4Z+F+h6z5kf8AaGvPNdXUcn340jfbF/wCvGvE0/8Abms3G6TzLi5+eeT+ONKzw8YVKvw/CfjspQhGVOUfeOF1SS51m+t4o/8AVwp5EEcf99n/APi6/Qz4SfBbwrY6V4f1OK88vWNKRNO+220v+reNNjps/wB/zK+EtDni0DxBp95FHHJ9muoZ0jk/2X3V9S/B20a6u7jWvtFxJbvPNdeX9zzJm/8AHayz32rwvJSlymuGqRh8cPdOt+PVppHw20COOS4k/tS5g2adb/O/7lfv/wDA/wCNq82+FGqy6rpWqX3mfvJp0j/75SsP4veK/EEF9q8E+oSXlveQJAn22Xf5f8Xyf3K6L4YRr/Zer7I/L86+89P+BQo1Vw7hZUZQ9puff8GRpVs8jOH2YyOtkdk2bavWk6+XurKkmzVyxff96v0KMj+lakPcNDer1biOKz0PO6rKPsSuinI4ZRJ728W1hDetfWEU9lqnhLSG8yTy5tMT92JPn/4DXxfqN7511GjfwV9k+FtK2eDPCUq/6ZJDpnyR/c8zcBXJmEueET8s41hGEcPL/EQXV009pGt5H5caWqT/APxaf761478W9Kn1jw5ql4skkfkwTTweX/3yle0aql3feYq/vPk2T+X8/l7f7n+9XlPirVYtO+Hl5qH2eTzJrV4Ps/8AvPtRP+BP/wCO181U5eT3z85h/NI+PL6xXUru3inkkkjh/wDQP46syT232XyNMjk+d9nmf89P/wBmtPUtKXTYI2vI/Lt3/wCXK2+/vqzBYxX095PLb/u4YNkEf8H+3/3z99q82nHnnyfzHlVoxrVeSl/5N/Xumf47gax+BPiCe2k8ySztZt8n+23zf+O18NXGs3l9ff2hff6Rcf8ATSvunx3Y/wDFqPHksuqXGoedp3npHJs/0f8AhRPl/wC+1r4SMDPDHu/eV9dhIQpw5Twcxg4T5YiX2o/a5Ny/x/8ALOrTotjaxxt/rHqzp2h/v428vzKuapo7QXYjP+vdK2lVh8JxYejOtUUaZ7vo1v8AbtO09Y7iOPU/sqeTHJ9ydFT7lb1p5ugWmoJ5f9n29+iR3skez94i/wC7Vrwn4H1KD4WaP4l1bT7e48N3KJvuI7n/AEqz2vtSb/gX9yoPFuj2mm6rHo2h3lx4wt5rXzPMt9+yP/bSvkKsfflE/ppYzLJwpQq8t/dOb8ceI4NA0rR1nvLmS38h/It5Jd7x7n3bErzzSo9Q8WzSX1zJ/Z+kImz939+T/crp9c8OWOvx2dzPcf6Pbffjj+/JVzTdSuYNSt5baz8y3s9m+OPZsjRvlTfuruoclOFo/EfifFWGpwzqUebSR9L/ALC3w6sfCPj2XxDqN5Gbya12QW0f34E+87yv91K+l/22bNPFvwL1Cx0W2jvtUubq32f39ivudEr4z8FfFtr7WLPQdMt7j+3LydIEtrKJEhkf+De9dr4n1zVdN1SzsfE+qXun2bz73kjtndPl/jT/AG1rHEKeIl7OjH3jsll1LEy9hgf/AEo8Q/Z6+Elj8YvjRp/hfV5JLfS0gmur7y/kfZGn3P8Avuuqsf2GfEF78Rtf0+51yy0PwfpEiP8A8JNqPyeYjfcSKLd88q/xfw19JfCjwJ4T8Y+Jo57O41W4jm+/e/JA8n9/51r6Z1T4Q+AdGg0/ULfR40ksJ0nT+N53/wBvd9+sJV69CHNOPJ/iPmKuAnhX7Kp8R8LjVdB+Ht9qmmaZHJ9j0qxSDTtZuL5Enj3ffmfb/A39yvXdHSyn+E32O7sNZ8eSapP/AGjpd5qsX+i+VHs+f5vvpuryH9qP4d6e3jXVJ9e8QWXh+31i6hurq3jj33V2kabIkRF+4i13PjX9oHT4/hXcaH4as7m31CwtbOBJJIt6R2y/wb1+5t/irhUVi6SqR+Gf2v8A7Y9qm8bVpcs/g/mNib9t6aO11DT9Q0eTR9Qi+S1j8rzoZP8AdRa8G8f/ABl1z4hWsjS+H7LT7zfv/tX/AFH7n+46V5zd315d6rHqEsn2i437/wB5/wAtKt+ANObWfiFodtP/AKua63v5nz/J9568ajkuDwc5VaMT5mvioznyROy+Dmq6N4PNnc+IJLfVPD8OqJqLx/P/AKRNGnyIiN9/5vLdq9x+Jv7Zra3afZdIvLLT5H+/9o3/AHP4/urXiniD4Xa9471vUNQ8I+GNR1Tw/pW/95ZW37mP5/uJ/f8A9rZXNa/8MdP8Mz+T4v8AFllo+qfffTrO2e9mg/667flR/wDY3VnVwWFzCrGtUn/26X9ZlR/d8p9k+JvB+lftD/s/6xoMFxHrFns+1aDqvmfv43+8kL/xb1f5P9pa+TvhT+yNPpWpef4y0ez1De/lv5ty6JYOv8b/AN/dX1L+zv4L0zQNAs54PEkl5cX8H9ovcR/uHuPM+5+6b7irs+WvVviTrnhW18Mx3OoSRyXCfIlt5vzyV5cM0q5bz4TD7HoqEJ8tWR4/4f8A2XvDWo6NqC+Hv+JXrkL7EjkiTyJP+Afe2N/frh47GfQ9Sj0jU7OOzktp5nurKOLY/wBz+D+LZ/dr334Ez6D4j0W81y5k8vU/tr2UFvJLse3Rf7n+9XTeMPFvhGexkll0+PXPszuiSSRI/wA6/f2V5/17Eucva+8ZYjBe2nzQPnj+2LPWbrS762t7m41CF9n+kXyPBb7fufJ8v+//AOhVzmpa+2m+NY9Q/wCEg/0iwdPsuvW+xII4V+b76/8AbRGSuv8AH994e1hJLPQfD8ej2/33kjuX2Sf8A/uVyfgT4c33i34m6fpVjH5ejwwPdP5n+pjdvk3ulephqftqsfsEQwFVaykerfDb9r/wx8bLW80T7RZW/i+z+/Zf8sbtP78T/wAf+0ldvpXhXWdSh82WOTT9M37/ALPJ8/mf7ifwVq/B/wDZl+G3wiS4n0jQLO41ia6+2veyRI7xzf8ATL/nkn+xXp97btctHH/q9/8Ayzr6uvKHw0j2qGJ5I8kTxfXPAd34j0rUNF0q8/s+4vIHge5/55o3365nxbb2/hvVfDnhiL+zryO3g8mGytrb54If433/AMCV75NaweGRcO0mI/8AWPJXyhpvxT8PaVrHjDxRrN5/xML/AFF7WCP+OOGP5EREqadOUPi+I9PDSnieaX2YlT4qa/pHhnRpLOf93qF+my1j/wDQ6u+GdD0ryNPsZ5JP7PhRHnjj/wCWn/A68H+KHxe0O+8VSX2q28l5vjSCyt45dj/f/g/22r3SeeW10C3ga3+xybEee3j+fy3b+CtI03Wl7SZ9BKUIwjQUveO91yDUNV+2RRf6HpdsnySf89E/2K8K1n4QwQX0mpyyajHJN9y3+07P++9tfQuj6jKmlaXoM9n5kcNqk/2mP5PLdvub657xrYz3z/ZtPj+0XGz55JPuR/79ddGjCn8R5mEjaryyPlHxGk+jPttvLjt/+eflI6Sf79c9/biaxY/2bLqGo6XZo+/7F9pd9P3/AOwn8Fet6lp3h+x8VaXZ31vc6x9pn8i61H/l1tN38f8At11V18CLPz/+fyN/9XJH9yRKvmpVvdhI+up4/BRl7JGP8E7GKfw/by+X9ojsL5/9I/6YyJ86f9912ni3453PgfwrcNbafb/I6b7m53/cb5d+z+N67XwB8NpdK0O4ggt/9H8h0r5e+KPjuePRvEGhtHHJZ3MDpH/fjmrppfHyHzmIpwxONlyH1R4O8CaR4/tY54tUjt9QuUSfzLb/AFEm6sj4ofst69faPusbi2vLi2fz0j+55nybXSrH7IHxX8IaV8PbOCaST7ekaJP5sXyRv/cSvKf2n/21NR8Y3F54Y8CGXQ9MR/Ln1mP5Lmfb/BD/AHFox+V4h1fZ0pHgVcFi62LlQpr3TxW6+Emr+DvEEer32sR+B/Jn3wXF7/r96/3EWvfvCP7VHhO+nt9M1PVJPtGz59V+zbIJH/3PvJXyrd+PPEN95bahcR+IPJ/6CsXn+Yn+/wDeqzo/ibwH4yvfsl9p/wDwg+sb/wBxqNlLvspH/wCmqN9yvGx+SOtSjHFxOHE4TEZZv9s+pPi3+zF4V/aO0D+0PD9xpUevun7nVdOlTZJ/11Rfv/8AoVdL8If2Q7P4NWun6rNef8JB4jhh/wBZ5exI32fwV41+xXO/w0/aC1fwxqdp/pGqWTiC4j+dPl+fen+w1foBY2X2fTri9uZJJHfe/lyf8s0r4LNMXjcvtl0avuHLCMJ/vZR94+dvFXw5l/eS6hcfZ5Jv+WccX96vBtZ8RWN9r+p+GLa4+2W9t8nl+b88n9/ZX0P8VJG1+e309riSO3vJNjyRy7H/AOAVo6r+z34T0u1t9Q0O3/seTYjzyWf37hF/vvXPg6+Hozj9YO5aRR538BfGrP4HvNPvLj7R/ZruiRyRfPHt+4ld94L8ValrryW2mxXFvG7vvuI/kTfXzp4mtF8Oar4wa8j+z6Pf33n2slvc/PH/AL9erfCf9ozSn+x6fq+oW/mQpsguPL2f99//ABdfeZ9hJZhlv1nCx5z6KeG9pD21KJ8V0VLTK+gP0EalFOo2UARPRUtGygBuzzPvUR/u6d8r0UFDXemU+nUEjaZUtNoAb/q6TfTfLen+R5lADPMp8clJspf9XQA7fUUlOemyR0AJTaKSSggWk8ulpPMoAd5a1E/yUtD0EEVN+anU7/V0Fkum319Y3e6xkkjuHR4/9G+/sb79avhXQ7m71WO2s447zUJkeeePzd/l20abpf8AgbVV07VbyC11CzttQttPt7xNl1JJ/wAtEX+Df/tU3RvFc/hXXJL7So/+XKayTzP7kibHeuaSl9k8XGQlUlKNOJT8R+PGutG0vT7a4/d2drs/ef8ALOudsZ4EtZJWuI/MdN7/AL356dJo0D/eqtPoEUnzLXXS5YR5T5T/AFavGT5jFurrz5N1fWPwQeefw54b0ySX7HcalOkH+3Gkj7d9fL39lLYv5rfvNnz12moeONQtNHt59Pu5EuIXR0uI/vx7fuV5+Z0pYqMaVM8bN6UcN7LCxidx4ltdK8Q/Ga48MXeqR/2PDr1vBdXsnyJ5Kv8Ac/4FXuPi7WdF1vX7y58P29vHpaSPAklv9yTy/l3pXxh4V0PVfFMsltBHb3mp6xqKQ+XeSbEndUdmTe38bfw/7VfRPw08Oy+E/CVvpc8ckEkM837uT78fz/cr0cHhYU69JufwRPvuB8JGjmUl/dOqkhUJ8tSwf3arTz7KltZPk+Wvoz98l8JfjbmpW/1dVo6bdT+RBtT/AFldMTlkjDurr57hv7n3K+/rbzI/CXhyBpPs+of2Ymzy/wC+qV+dWpXe+O4X/Yr760bUbm98O6HB+7vM6XbyeZH/APF/3Wrhxcj8l46jz/Vf+3ildeU/+mfu47j+O3jl/wBY7VzWs2jJYyTy2/2z7Gj3Tx+V/HsfZXR6rJbJHHP/AKyR0d/3kT1hzvLPBZyweZbx+RM91JJ/qJNvyf5SvGqn5xH4T40exa11zyp4447xPn+zW/3Lfd8+z/frT2NYwSWy3H2e4vP3EH+/87P/AOOVcj06e1uryW8juI9Qe+m3yXP9/wC9v/8AiUqnrkfnz6hYxeXcb7X5JJP9/ZvT/gH3q0wWG5P3siKdL3vayMbxTp0V14a8SRrd51C80F7Wfy4k2b49m/8A2d1fKd14ft7jSreGCPy7cfcQ/fkf+J/92vrWC7gu4/FGmJZ3vl/2Xc2r3F7F5HmTKibEiT+5/rK+aNNtVnt7RHkl8yZ/J8r/AGP9n/gX8Fa16s4H0WRYOjipVfaxKGgaG1jBb3M8fl2770ST+DfWPfRtfajJJs+/9z/cr1X4jCCPUbPQYP8Aj30iBEf/AK7N9+uXTS4LZGnk/wBXEGkk/wBxa8+nWnN8562WcM0qUZ41fD/7aZdp8TtU8O+R4Na/uYvDd5dwveW9vHvff/fT/wCJr0+7n1X4Saj4g0ixuL3T5Ln/AJaXFt5E8ifwJ83/AI9XzvYa1P8A8JHHfpHGZ7idcGSLfsff/DXsHjH45618XvDHh+x8T+Xcahps9xPDe/x3CN9/f/c216WJoe7E/JsZjXXxdWpD4Dmk1GLSppIPtkdxcPs/7Zv/ALdatrZNYwyfvPtF5N/r5K3vDn7PWr+PvDln4sso49Lt7mf5LjUZXTz/APrin3nT/brQtNGfQPiFpen32j/8JBcJfIj6NHLs+0fP9zf/ALVeVVrUoS5Iy98xxVTEY2MKlSH/AG8QfC7wx4l1nx9odt4Yt7mPUEn+2/bfKfZsj+f79fa3xf8AhJr3jHwdZtqEn2fVH8n+x47iX/j3f/l4eXb992rBvv2pINH8T3Gh2el6dbyWz+R5ll9yPanz7P8Ad+5XVfHDxjL8Rvgtb69pF5Jb3FmiTpc28vz27r81c1ajW5aWJh8J79HKcTg6UMQvtnf/AAy/Zv0PSrHS7ltQvbfVLZN88mnfuIbh9n8cVdV41N54D8Caprmq6p9nvLO1mntbKOVP3j7PkT5q8W+En7R99d6Npeq61JHHHeOlra2//PT+/M9Yf7b+s3OsfBrVL6OTzP3if7n36WZYLGe1VPF+9zmuYUMVhqyni5Hwt4j8dav4w8TT694gu7i/v5n8+aST/P3K9L8P+PJ9V8JW+nxXEfluk327y/8Al4ff8m//AIBXiOiajHrsf9iLHJJql5/x5Rxxb/Mdv4K9L8H+Hf8AhGdOuLGe3uI7hJ9jyXH359v8ez+BP7te1mFKjTo0oR+yc+f5jCrTgsLL3Tc0bQ7zxHrNvp+lW8l5eXL+RBbx/wDLR6+m/gT+ype+H/GdnqXj64srPTLaB5/s9vL89w7fJsd/7v8Aer5d02+vNAvre+0+4ks7xH3pcR/fjr6C+FHxs8cadr+l3niHzNU8Lzf8fUl7s2eS3y70dv7tfCZ1HMJ0uXByjyf+THx2H9l8VQ+m/EH7TfhX4fT2WlaNp9u+mQ/J5dtKkPlp/sJXzp+078LPBHi4v8QPAuqW8uoapMn23Qo/vyO335k/uf7VcH4q0rwn4j8Xa5qGkahHeaPDOmyOSRIE3yfcheX++z1yHifwz8S7W02r4PudP09/k/srSrZ3+T++7r9+vOybIalGUauHq+99rmPXoYapmMZKlH4TsNd+ME/wq+G9tcMfPkhRLHy7OX93J/sb/wDZ/wBmvXrGCCfwPHrOn29xJeX+nJdWv9q/67fJ/wCgJXh3w/8A2Y9c8RaxoF94x8zT/D8U/nwaFJ8k9xN/c8r+5/eevtj4oaBZweGdPl1D/R/scH7yTyv9Yn9xP9569DHYWhTtL7ZpRhOnrVPmz4jaz4a8CeDtL8PanJe3Gqa8/wDaM8llL5E8m35fOd1+4jP91P7sdcpH8c28M/CHUNI8Eaf9rksNU/s5/tsju9vDInm7/m/iZ/M+evHPip4x1PTvih4gvPEv2e88QfJstraXfBbps+REf/pmlch4K1K+1z+1NPik/wCP/wD4+pP+em350/8AH/u19XHK6P1VSq/F8R9rKNGnhYSl738x9FeHfjXY/EVP7K0+zvLeRI9jyXEf+r/+xr0rwPPc+B7uzufs9zeW/kbHjkl2faE/4DXyp8AfF/hzw746t9Cn8z7fNI8b3tzL+5jdf4P7vzV9tSX1jpsEbNZ/6Ynzwf3I0WvHzGjGnUTpwPkMfjaU6vLQ+A9i8I/GK58R3UekaL4TuY9n+vk81Egt0/j3v/f/ANitKDxxFP8AEbT7FZPMjRH/AHn8Eb7K4qD4k+DvA/wzt1XVIrOS833Wo+Z9+Sb/AHK+eNO+PU+seMdQ1ext/s+n6bsSDzPv3Dt9/wD4CqVVKUIUuaUiqEeeEpM7P9oj9omWC+vLOzkkks0fyP8AR/8Al4f/AGK+FPiv8V9Zuv3UdvHp9u8j/u4/v7/9t69U8Yzr/pF9feZ9jR3TzJPvybvmrzfwP8Pbz4y/EVLZv9D0ezge6vtRjj3pBbRp87/738FehhJQnL2svgidtCpOfuUvhMv9mXR5viT+0V4HtdXnNwn23f8AvP8Apmm9U/8AHK/Q3xHoEvmXDt/wCvnf9nf4beH/AAx8fvD+q6fHJHpfn7IP7R2O/wC8Tbvr7u1nwUrvt8v+Ou+rXhW+E9GhKNGuc5pr7NHs5f8AlpNAiP8A76/JXm/xJ074jp4m0zStK8Px2fgx5HfUdRklT7VcJs/gTf8AIlekfEL4e/8ACSeEZNMkkkt7d/kn+zybHkT+5WQmuX2laPHp+pySapGieRaySff/AOB189icXCnL2UznrVZxnJwPMNc8CSzwRy21vJcRonz+XXA/A34ofGDwPdDQ/FPgM6x4U+1P9muPtMKXtnCz/c+/86LXvT2KulwsGqR28k3yTx28uzzK4PXPhJFBayf2b4g1HS/43jjuX2VlltClg+fllz84Llr+7KXKe2/8L08D+HLT/iYah/Zfnf8ALtcx/PX53/HCe51jxru0q3k/su/une1jji3vJuf7ld/4j+G1nYzxy6h4gubje+xPM2b5H/32qj9u/wCESvtHvNPs/tklhvTy5Pn8xJP49n99a9SnJ0Z8yPbp0aWCXtqM+aR0Hw58F3ng/wAHXkF5J9nvNVk2QRyS/PH8n/obV5XrHw51XR9ct7OWzk8yZ9iR/wC9Xu8HhK88TQR6h4ovJI7ffvgsrf5P+BvXqXhL7N4m1Gzs/wDWfZv+Wkn39n+/X6VktKvWpc2Jj70j56XH+X5R7X2v72f9faPk7w58L9Xu31j/AEf7PJbI6fvPk8t/4KxtR/ZN8UXNj5uh6hZa58m+ePzPJmjf/cavvH4heAP7Vtd1jJ9n+fe8cf8Ay8P/AAb64DwlaroHiPyrz93JMjwfvP8AlnXoY/AOc4xqR90+Cz3jxcRctXDR5OT7J2n7I/whg8CeCtLvte8u88YTQbJ5JNjvaQ/wQp/7NXu+uX2y0kWL+CvGE/vL/rKuWniO8019rSeZG/3/ADK/H854AxFSrLFUKvNL+U5MHxPSlyxqxOa8F3dtPrmuaZPJHJ5MnnpHJ/yz3f3K0vHnji58FaBJbRRyapG8G/y7b53t0r5e8f8Ajjx18MviNqGp3On2/wDY9zdO9rJ5X/Hxbf3PNX+Om33x68OfFeP7NY3l7pesWyO6R+V/d/2/uvXBl/DMcHiIf2rDnj/6SfqGFjh6k6VapLmpTLOq+JtM1+xvLZpJNPuLlHTzLn7n/fdeUweDtVn1Kztmt/Mkd0RJI/uVtWl9PqvmTzx/2hbu+x5I69k+EOlSadqNnqdjJ5kcL+Z9mkr9QllmHyrCVKmB+0feyjh8tpSqUD5noSpflejZsr5A9sbTPLapqZQAyn+Z/FTN9PoAZTadsooAKN9NenQRr/FQAfM9FP8Al/hpm+gBvzUUb6dHtoAj3tJSVYkk/iqt/wAtKCRPM8ujzKSkkoAPl30lKkdJQQFFFL9ygBuz+9RO6/c8vy6PMqD5qCB1Rf6yn/wUUFjKKfRQBFJHUTx1P8sfmbo/M31HJVkFOeBZEkVv9XWMmhxWvyxyfu/+mlb0klWdAtbPUdc0+2vpPs9m86JPJH9/ZS5uQ86vQpT/AHso/AZ8mnS2Om6evmRx3EM733/oGz/gdfSekeIL7xbYWms6hbx29xfoZ/Lj/wBqvnXxrOn9s3G2zjs4/n2Rxy7/AC/+B19F6XYf2domhW37yPZpdu//AH1DurTBe/ONSR63CCjPEe3/AJoyLpRU+ZqntH/u1mTybKvWL+ele9GR+uS+Av1S1WdYLSTbVyOSsHxNO3kbf++66InJI5W+u/3Fxuk8uv0HsoYNO0Pwrp7R+ZZppESeZ5XybNn+dqV+cd1J+4uN1fpbCIJtK0/y5ZII7bT4kSP/AJ6Js++iVw4g/IeN5a4f/t4xUnZL6OJo7j99v8iP/d/9kqKTTW/s77N9okuI4Xd/Lj+/838b/wB/b/frQj23Uca+X5kbwP8A78aLUd95HmR/8s7hNn2XzIvnuE2fPXmyPzWUj5i+IV9bXXi3ULFvMjuHeG6/66Iyf5+5XGX08Ed9qF83mR/6C++P/piv/wBtrv8A4vaM11470/dHJHpaWqbPL+/v3v8Ac/3q851WeXzLzyv+WOy6eP8AgkhVN3kon9/+9Xq0vgPSr8kKUZR/lG+HIL7xBqNnFPJJHo9tY+fa3PlfJ+8T50lRvm373/4DXzR4Ie2sfEenz3cn+j2bvP8A9dPL/wDiq+o/CUFzqslv58n2eSG13wW3/PRG2fOnz/Oi18+eE/hx9o8R6/LeyRyaZbapNHDbyS7P+Wz/AH68vGW5Oc7+E6k6+IlhIfb/APJTndMluvEN7d3EVvcXl7cSPI/lxf3qk8S/C7xd4jgS3tbA29oz75fMuUTfXu/2SzsY44Irf7PZv9yO2+5TNkUCfaba4jkt9+yeO5/5Z/7deNDE+znzxP2mvkn1nBfUas/d/unht18PdTj1y30qXQ5I7y5nSC1/32+RER66/wAAfs2Xj/GWz+HWr2/mXltJ/pUllLvT7P8Ael+f/wAcavc/hfJpWm+O9PudevI00+w33X2j+D5U+T565n4XaH4u0r4r6J4z0qP7R4Xh1F/9N+0pvuIW+V/99KcsVWnCXKfz3xHw1SybGxo0pSlCR9L/ABw8DtY6P4XXSI47OOzf7Cn9y0Rk2o//AAGvnTx/4L0r4GR6p4hs7/8AtDxBc79PspJPneN/+Xi5f/b/ALtfbnxC0Cx8ceGdQsZ5PLt5k89JPuV8jftLf8K+8R2MeneHJLiPxPps73uo+XbPskTZtfY7fLv+SOvklSxFXFe1lP3Ptf3jCrU5MP7KEfePluxvv38cEFve3GoXL/6uPZ/qf49lfRnwg+IWn/2dqnh7ULiPR/D+qo9ra/aIt/2eb+Df/vJ/49Xl+t+CW8CeGdQ1mLULfWJNa8m10u9t/wC5J9//AHHrRsfCtzrms6X4a0e38yS82aO/l/c+2L8yPX1FfFPE4f2MZWgedLMMa8NGhKXuwPRPht8CJ/EHjS80zWfEltb29tB/oUkcv7i4RvubP7if7FeyePPh6ugfCi48L+KtUsryPyPkuJJfISRP/sa4XUfAFz4D0ePT9X1C2t7y2tURPL+d9/8Aff8A2N9ed65rmn2Om+Rqd5cahHNsd7K3l/cb1/uO3zf98V4VTFZhiK0JVK/NAKuMq41R+s1PhPF9N+F+vfDPxpq/iDRfs+uRpazQad9nuUd43ZNqO6V13hnwJrOl6Jbrrl5Hb/Jvm1HUZP8AWO3zPsT7z13XgDwP4l+MP2uDw7peneG9Ph+Se8kj3/P/ANdm+Z6zfGPwqfwdrEj+I/FFlJ/0zj3/AG24/wBhIv4P9+vSq5oq9T6vKUeY+er0/wCX4DOu59K8OTyRWdn/AGpeJ/y+6jF8kf8AuRf/ABda/hj4XeKvjDJ/aH2OTUNPtpNk97ey7LW3/wCAf7P8WyuT02RPE3ia3gnk+x295dIjyf8APujPt/8AHUr7E+Jn7RfhH4V+BIPC3gNLe8+zw+Qn2f7n++715ePxlXDeypUIc0pHHTpnyh4un0qxf+w9Dt4/7D02d/Lkki/4+7n+OZ0/9B/2a9m+Fes3mseHLfT7HUNV0uTZs8vzXT/vh/7lfNGq+ILme+89v3lxcz738v8AvtX018KNVbwzoEeq+JdQ8ze/kQadH9+Sb+5/8V/dr7TD4Cf1L2/Mfb5VgKv1KWMU/tfCet/shfCK68Ha/wCL9Z8Sa5/wkFyjpBa3Fz9+Dd8z/e/irc/aN/aD020sbjwj4f8As95qM37ie4k/1Nnu/j/3/wC7Xxf4t8ffGTVdd8YWXhO8k0/QPtr3U8vmIifMn8D/AOylfNCeNNaH2iVbiSSOZ/38kkv+sf8A23r5eHDtbGY/65javufZibVVh/rHtcTUPW/jL8OdFtPFUcH9qSWeqaqnmQSeZ8kn+3/wKvMvh7qr+EtVka+gkk+zTP58ccv39ybd/wDwGtLxbfar8UPDOj6n5nmahokc0E/l/f8Av70dKxPAGm6l40vZIvLk/ff6yX/YX771+g04RSsVhZ4WvjLS/wD2ija+EZIL7UFuY5I7d/8AUSf30b5kf/crv/CXxY8XeC4ZLR9UuLy3RP8ARbK8/ff8ATdXovjHR9I1zxNqFm0n2OO20CF9H8uXem+NN+z/AIElecSRy6dNJH+78xE/1n/PPdS9lDGc1GR9JSyClicG6NL4/iOsh+JOs2N9H/wkRjk1+5j/AOQVZxed9k3fc812+VH/ANivb9D0O2/srT7by/s/2aBJ7qP76b2+/Xjfwr+GV3feKtLi0yOS81Cz1Hfe2/35p0ZN6TV7l47e68CadJFqtve29veP8/lxOj+Sv30R/wDar4fMo0aVb2UPdPgalCrTfspHzR8b/HEniPWf7K02T/Q7Pfs8z/lhu/8AQ3r6O+APwa1fwx8BdcuYo7n+2NVgS6eOP7/k/wAEP/fHz1x37L37Ktl8cvifqlxFJqFv4A0qdLqe4uf9dcO3zJCj/wDoT/3a+3fiXa6n8FNKuNT8P6fJrdvculr/AGd/6A9c2Z5hRw1KGCof9vHpzq0cNS9lS+P7R+c8ms614g8XeboNxJp9xDOkEFlJ8jx7X+//ALFfpf8AB34t6R8W/DH7jUI7jWNN2QajHH/f/vp/sN/C9fCHxz1iK1n/AOEj8UQfY9c1j9wmnaFEkD/8Ddq53wfr+veBfhL4f8Z6df8A/CP6pDrFxBZaj/y2uLHZudHT/lr8/wAlehCv7enCSjyxOHE4v23Lyx5T9QPFvlQaHJt/eb0rxn+0YNSk3f8ALNPuV8p+J/24/ifqPge80eSz07S9U+5Pe28X7/yW/wBj7qN8/wDDXl8/7SfjrRNSkZNckjs0n/48vKR0jT+4leficpr4/wDhnZgKM8Tzcp903d3ZwSSSrbxybH+euT1zVVnk3Vn6V8QvAfinQ7eTw/4ks5LeZN/2a5udk+9vv791cz4utNTntZP7MuLf/wACUf8A9Br0sFg44WlyM6sPS5qvv+6eb+KoLn4jfFTT9K0+OS4t9HTz38v+/XsXhz4V6Z4fvpLzzJLy4d/kkuP+WdVfhl4Zg8CaVI1z+81TUn8+6uf9v+5/uLXeyV+iZdlcKUI16vxH5nxHxHVxNaWDwsuSlD/yYxdR0qef5f8AlnXongDQINK0PcvlyXFz87+XXKvI1bXhnVWsX8tv9W9fZ4SXv+8fkuYR/de6ejR/vLTa1ed+OPDiSSef/wB8SV2NrdfPu8ynalaRX1ptb93X0nLCpDlkfIe1nTnzRPPNK1KfyI937yT/AJaVq+e06R7Y6w76BtK1nym/1b1q2N15dePWockz6DCYv20feINY8OQeI9KuLG+t47yzmTY8cleGQfsd6Loclx/ZGqXNvb3L73jk+d40/uI/9yvopJ1+7UqPXm1sJSrfEfUYLOcXgP4EzyTwr8HW8MpHFFrnmRp/yz+zJXq3hjToLX/lnHJJ/wA9PK2UTp+7/df6yoI55YJ65sRQhOHJI+sXFmYYzSrI/Pp6bUkjrSV+Un9dBTNlFPoAZRT6Y9ABTKKJJNlBY2nbKb5nmU6ggfTPv0UUAN2UyrGyonoAZSxxrv8Am/1dOplAD5NtQeZU+yh0WgkgT+7SU/5Y6EfZQBF89L5dOd/MpvmUEDdlMqaoaACin0UARUyrGymOlBBA9RSVO6U16szkQf6ym/wU6So6gRVksW1Kfyv9ZcTbIE/9BSvrnx7YxaP4pvNNTmO0ht7X/v3Ci184fC+x/tH4m+D7Z/8AltrFon/kZK+j/ibJs+I3iJd+/Zet+8rsw3xHt8OU4QzHkj/KcvffJVvRn/dyLWbO/mPWlpUbIlekfp8zVeTZH81cd4qu/wCGutd/MSuC8VXXl+Z/t10xPNqmD/x9+XA37vznRP8Avp6/T3UtOisrbS1b544oERPL+/8AKn/j9fmJo6Sz+INDgi/4+Jr22RP++0r9OPESXMF7LHbvI86M3lyffTe2z7/9z/gNceJPxrjOf77Dw/xGbaarPO/zRxySQp+/j/gj/wCB/wC5VGSTfp1veN/pFv57+RHH9/8A3KmSO5g8yWL/AEf7Tvef95v/AOAf5+7T5/ktdP8ANt5I9/zv5fz/AD/7af8Aj9cR+fSieI/E1Lm1vtPuYP4ET/tntf8A9DWvBvEFrLH4qt9PaP7ZbvYzefJHF8nnNsZEr6R+Kkctr4ft2n/d3D7/APWf+h181QSSwSR+VJ9nt3g+wwSf89Jv45t7f3U8yvSo/AYVKn7rlCS6XTtRuLmxuP7Q1CadH1HzPnSOFdn/AALZ/H/vVb0j4eQaql4tpJp9p9sununjvbnZ5jyfM7pWal1YyT6pc/Y5LjzrFIHk/wB10X5P8/NVfWLG2urv7NPJHHJD/q5JPv185mfP8MT9M4CwntIV69KXLOJvar8G/HngqykmWw/tjTHT55NO/ff99pXn88/n31wy2/39if8AXR/7leheE/EGueHbv7RpHiKU3afP5fmfu9n+3FXlXibx/aX2qyRWNx/plzdPO9x5WxJJv/sq8qlCc/dP0LFZzVySlKtms48n934pf9unZxorwRqscknyfP8Ac/8AHEr2P4T/AAN/4WH8JrO6juzHefbbuTMf7l7T59vkon9z+OvlX4f+LG8cfEvQPClxB5lxf3yQXUlxc+Smz+NEf+81fohofgfSvCum6fp+i6XHHZ2ybP8AWvv/AO+/vf8AfdFelVpw98/OeIeIaOYciw8oyGaVPN4f8OWelarJI95bJ9lSP77yIv8AHvavnf8AatsdWtfBdx/wjFvHb3cz/wClXA+Ty0/jr6d1nwrFqkcdtPJJHs/5aebvf/crjvGtvY3PlxW8mY0+/cff+6lfl2aZnWwea0o1PehH3uU+cwkIVqUpS+KR8HfCXwr4r8MySXd/JHHo/wDx9Xsmo7/7PjT+D7333/u7Pmr2H4WadZp4jj/sOSSzjud+ovcSb3nt/k3o6f71Z/7RcF3aaXZ6b9okuLO8nSd7i5l/j+6mxP7i11ngf4ZN4S03/iayXFv4kv8AY8Eckuz9yvyxJ/8AFV979bhj6Pt9uc+KrUvY1pQOH+K99PdeKpEiuPtFnZv/AKyT78j/AMe+s/wrY2OpeOLO5ijuftEz/PHJ9yP5K9rn8ItP5fm29tJ5P3P3VZ1r4ZgtdVjuVt/LkT/nnXbShCED6mMsE8PGnKl78TdjtdX8MeDryDw1qkmj3kyO6SR/89q+WdWv9Q1bUbi+1O8uNQ1B/wDX3FxJvevrqe7XyI7Zv3f9yvkq73Xd3eSf353/APQ6eGo0uaUuT3j5HMuT2UYwIrXd5dGs/JBbwf3KJJ1gT/P/AKBWZfR3N1J80n2eP/vuf/7CvUjBdT546P4c/CTxH8ZfE0mjeGo4/wC0IYHupPMl2eWi/wD2f3a9S8f/AAd+I3gT+z7mDw/e6poeiWux7mP53gdvnuJnT73zP/HWr+xHqVt4LuvHGrwfu5IbWHfJ/HJ9+tX4hftO/GbxVZa5oPhbR7K4jv0e1+2x/ft4WT5/nZ9tTTxuKpYj2NH4D6PC4/EYPD8kZHg3wT+L+mad4q1TRfEOqf8AEv1h3dLmT7lvM3y7P9yvK/iH4OvPB3jHVLPUP3kiO72v/PDyW+46Vys+jSaddSWMsf8ApELuk/8AvrXQXU+r6rpVvbNJc3lnbfcjkl+S3T/gVey5fZieFVxPtI8pjaBPqum6rJLp95JZ/wDPTy/+WldVock8F39pik8uNP8AlpH/AMtKw5Hh06Dy1k8yT+Py69K8D+H4/FZjku5JNL8P6bYvPdXEce+eRF+/sT+N66KE48/NVl7sT6PhyjGeL9rXlyxiWNEuoNN1y2vJJfI8n7nmfc+b/wBlau88FfBOXxFrH2yT95ocP76eua8SXV5qVlpFt4f+Hdxpel/8w6S4tnnurj/bd/8AK19BfAjRtevtKk0htQ+x3Fzs/tSyj2Okaf8AAfuPW+PzbD0KM8ZGUYn63j82XJ9Zoe79kqR3Wg+CvEFn4l0O48u8s0SCePzf+WP+3/sf7dfQ+h/Hfwn470qOC5j8y4d/IS2ktt7yP/c/u1geJvgnqf8AZ1xfeHryyjvLb5J47ixSf7Wmz7m9qtfs6DQ28Hx65baXbR3kzvBffZo/J8t432/6pvuV+IZzmWDx+H+uQPzzE16VZ+0iek+GvFCeE4JF0/S449M375o7eLyfvV02q642v32npHp9xJZonnvJ5fyb/wCBK88+PPj3T/B/ha31e4t/Mt4ZIUfy/wDlnDI+3e/+zW54E8RppejW8T3Hm2bpvtbj/nolfG05150vby+A8+VLn/e8p8sftnfBDT/GPxk8N+J5byTS9E/s+b+27iP/AJd0t/m+RP78ifJXz78UviFqjXuj3d9oceieH/sST+GtGuIkeH7Irvsd/wC438bf3q+8/jLrmj65Y/Y7vy5I7n929eS/FT4NeFfjZo2lrfapJpdxZ/cuLeNHfZ/cTd9yv0PJ82g6NKlivsnDXw0/iifAupeKp9R1iz/5ZyQomyO3+/vb56x5stq1nowj8y4ldE8u3+d97fwV7z+0V+yXP8LdB/4TDwvrFxqmkW+yO6+0/wDH1bo3yb/l++le9fsP/st2ngvwfYfErxdpccmuX7o+nW95H89pb/8APb5v42/9Br9JoYrDxpe3pSOzCRngP33MfMNr4R1Pw5qUljeWclvcWc/kTxx/P5br/A9fQWj+HGjk0Nv9I0/7T9+2jiT/AEjb8+9/7iVw/wC0f4j0zwr4q1y00+Ty7jXr2bVLq9j/AOXjb8qQo/8AcWuo/Z+8Rz+LdKkvL6T7RJZ/u0kk/wBqvaoUvr/LOR9RnOPTyqrifh5YnrF8ivYxq1VtH1JkfyJf+AUXd15k8m2q3keZ92vu1A/lCda/vs6VHqXz/LeNqn0DQ5ZIPNuf+/daGo2qyJXpUsNye9I+exON5/ciauj6jvj2t/BW9aT1wdrO0D/LXT6dfLP/AMtPLr26Z83VI/Fuj/2jB58X+srl7F2kj+f/AFld0l3/AA1zGuaa1jdSXMX+rerlT54kU6vsZc0QgkWrMclZkcn7vctTwSb682VI9ulibmn59U532R7qfvqK6TzK82vSPYw2JPz++X3qSk/1clLX4uf6ChRSPUW+gse70zfR5e+jy1oAKbsp2yn0EDPL2U+imUAHzfe8v93T6nfUbyfTrfT2uJJLO2d3gt/4I3b77/8AAqpulARHb6bRTkoAbRQ8i+ZTKACnyTr5e3y6i8umybqACTbSUU/y6CRvl0lSfPTPLagBvl0eXUkkdN/3qBcpHT6WPbTZKBjaZT6T5vegga9ROlS0PQBW8uopI6s+X89RyR0Adj8BbXzvjb4Fj8vf/wATeKT/AL5+evVtfupL3X9UuZ/9ZNdTO/8A33XJ/smaI2t/G7THWPzBYWtxe/8AfKbE/wDHnrbvrpru7uJW/wBY7vXZh9j3uGY8+Pqy/ujUTzJ4626xLX/Xx760XfzJK7z9HqFt5/k+avOfFU++7+Wu9eRkgk3V5b4juvM1Hb/crojL3Dx8TI0/hnC2o/FrwXbL/HrFps/7731+ielStFqfiq1gn+1xjUGmd/498nzbHb+5/wCy1+eXwHRb34+eBIJP49Uik/753vX6NeeL3WdXtp/MtxvSaCS3/ufOv3/49zfwfwrXDUPxHi2X+2Rj/dHz2sCPG9tcfaLiG1fyJI5f9Zu+as2OdfveZ5lxc/P5f8du6/JvSmTyRXfmJLb/AGeR0f7LHJF/rP8Avn+7Ut3BLBBp9rL/AKPcfOn2iP5PMff9xP8AgHz1ynwvMeT/ABwgg/4QDUJ7nzLjZI++O3+/8ybdlfNN3drrH2zyI7eT7TpaP5lzvRI037Pk/wBj5K+n/jn5Vp8PdYls7iT7HZ+TfPJ/z02v89fNkk//ABILzUbnS/L1iaBHe3jl3/d+SJP+A/f2f99V6FH4DjkZUGs3Nr9sWKP7PZ3my1sY7n/l4eP+N/7m77iolaBnaBNv2uPy/wDnnJHvT/c31WfSp5P7Q2SRx3kPk/YZLiXY8e7+P/4muI+MPxCn8CP4AvoI5PLm+3fbreP5PtDrNs+evKxVCdd2gfX8NcQ0sgqy9vH3Jncz3CJpckcEsVvLN+5S48v5I3rzDSvAeteO/Edv4atpJNY1S5n2WNlb/Im//ns7/wACV1/hL4haZ8Qr6zs1vLeOO5nRH+0f8u+7+PZ/s16x8RtR1DTdK1Tw58JLf7R4f8PQJBr+q2WxHuJm/wCWzuvzf8DSvKpudD3ZC4wz/AcRUqX1aMuaP8xyOlfs1eHPAGsaXY+M/wCzvEHijxPewvBe20rommQx/O7/AO2zbPv197z3WmTQ6LbR3EUb3f7yCP8AjkT++lfC3xsjvPEfwW+G+vWcn2e3TTng8uTe88c0b7H/AHv+1Wx8I7fxJ4C8N2niHU9YudUu7eBHtbLzd6QWy/cRP96plOdb4zwcjy942rKhSNH4+/EOe7+L1xY22oXEen6Pvtfs1nK6eY+z59/+9Xi/j7xp4j8V2XlSan/ZEFtav5/2eXZ5aR/c+7/v/wDAq0vGGrrr/jrV9Xs45Ps99N9q/ef32+/WRqugSwSbrmPzLd33+X/49seuR0KPtY1Zw98/ojCcPUYZfClOPv8AKc7oPjrxD8R/iD8MdJ8S2IsNEsLoT3V7J/y9wx/P50q/w/IlfU9rr0vxru7fxTD5f9npqmy1/wCmiRv9/wD3K8i0fQF0rwVeeJb7/SLzWJ/ssFlH/cV//i63PiL8UJfh74LklguLfT9b8hEhs/497f7FeRmdV1ZUsPg6XL73/wC0fjGLyejQx9Wc6vNCl/6UfR2uXUCJIy29ecPrMH2qT/lnXzToH7XPi6+n0/T9T0+PVPkSN/s/yXVw/wDf/u177pU8U6RzzxyRyP8AO8cn/LP/AGK9qWGlR/inyTrxm/3Zq/8ACaafPa6ov/LSzgd/3n9/Z9z/AH6+WoJ2kg2xfu/+mlfT3xGktdO+F+oMsfl+cif99s9fMPmL5+1a0w32jw8wl8MSeBIoPMl/5abP9ZWPfXywWskssnlxp/y0rR+a6j2L/q/+en/PSu4+CXwh1D4k+Lbiex8u4k0dPtXlybNkb/8ALL5G+/8APXXUlCnDmkebGJc+CcGoeAPDPiifXpLfS5NYtYfsulSS/wCm7N/33T/lkjf7dUPGnxNvLGCPT9DksrOzh+/qPlf6x/8AYqX4jfDnXPhJr9n/AMJjJb3FxrED3X2m3ud/3f79fP8APr9zqXiO4l/1lun/ACz/AOeaVhQjHEz9qbVJe4WZEsbF5JYI5LyT/n4vf/iKzLq6vNVnji/eXkjvsSP/AOIStGeDz5/9X5kj/Ikde6p8Hbb4Vppb3ccl54wmTz55JPkhtEZP4P7+3+/XdKtCBWEhLm5jxNNH0/TfM0/U5PL1CGfe8kfz+W/9yvpP4QfCvxZ4m1K31rSo/wCy9PtkRE8yP9zcJs+fe/3n/wBz7teXfDLxF4HvviLqGkeIf9Djhn/0L7R/qZ5v49/+238NfqZ8N9A03wn4Ls9Su0jHnQp5Mf8ABGn8Fcec5jQy3Be2qx3PrZYnDww8fZR98+SvjD4H1nwr4Ok8QarHqPi+TelqmlaVJ9lhjRv45XX5nT/YSuA+DXjttG0DxJc6Z4bj8N/Okb/Y5XmTf/wL+Ove/iN4mn8f+KrjTNBt5P7Lfel1cW/3JH/2P/sayNf8BxeFfBflL9n0u3T/AJZ/7f8Afr4aOPwFTB+wxMeXm+yctPGRo0JU+X4j0b9lzxPfa/4DvF1W4kuLyG6dPtFx9+RG+ZK8S8VeD/ifD+0p4jl0eSSC31XZ9l1Gy+RLhG/glX7u6P8Aieuq/Z7g1vwD4Wk0/VL/APtSSa9luvtkcf8ABJ9xESvZvBd3OPGFwsv9z/lpXyeIxsMur1VSjGcJmkP9ohzS+I+ftV+EvjjTtb8X6z41nt7fQNb0tNO+x3G+6h86N/kfYv3Fr1DX/h7qXhb4S6XA3iT+yE01EmS4j+SGPam3Y+7/AJZf3t9fSUcSNHtb/VvWH4q8NReJdOuNNu/Lk0u7heCe3k/5aI38FedWzevXcPae5CBnTrzh7p+cHiP4n65oGqx6X8Q7e8t9bu7r/iVyW9sn2KSFvuPFKr7XSuy1HX/7HtY9Sgkj+zw/8fUnmfJ/33X0HH+zJ8NPDXgU+CTZ3uv6Z5nnpZ6rcvMkb/8ATL+5/wAAr5h+O/j7U/DPiqTwj4BuNG0eOwhSB7KSKFEjf/cb79fc0fqeYVYfU/8A7X/7U0ji/Yw/ejtN/ac8O+Kp08Lrp8muXF8/keXH89r8vzb3dv4a+lfFviqfxj4St9Ks7iSO42f8fFt/uf3K+N9P+EOqfEJI/Eeh6BZeF/F9t+51GO3uUTTLuFv+XmJ/uxOv8SV9D+APGOi6A/8AZuoeII9Y1S2T55LK2dLX/cR2+/XvY+rSwWFtl/xnoU5Ua+HjW+0fNX7V3gfXNK0rwxbW2h3l5p9nB5c+qxxf8tt/8f8AvV2f7MulN4c8FSef+8uJrp/P/wCmfyfcr6nvviF4e1WxuNMnkj/fI6PH9/5Grw3wz4LsfhtpdvpGn3FxqFm7vOklxs8794+7Y+3+7Xv8IZ1XxtX6viY8k/8A0o+S4jxE/qEoR+A7iSxtp3j8qP79dRY6HBPJulj+5WHoFo0f7xq6y0+STdX9B4aHJA/nDGz55e6T+Rs+Zqz7pPMkrX8xXqikbPHulj8vfXpRPBqGDPB5dSWN20D7auXSVn3UH7v5a1OLnNxLp/vNXOeLvEbWs/2by/3fl1Pa3Wz5WrkPGk6vfSV6GGpxnP3jy8fXnRpc0S94f8RrqMEkXmfvE+/HW1HfNXkljqMunar58X/A67+11VbqPcv8dXiaHvmGX46c4e8dKl98n+/UT33+rrGS+/6aUSX1ePUoH1VDEnxa/wDrKbRTv4K/nk/0yG0x0p9FABRvplFBAb6N9H8dFABvp6f3aEpyUALTKTY1GxqAGulNqXy2/ioegCvT/l/hoeigA/1dMqV6bQAyin0bKACDalO302SPZTKACjZT6KyAg8ukq/JBZ/ZN32iT7Z/zz8r5P++6z/LrUiPvjd9L/wAs6Xy6k/1lBfKMpj1I8dN2N96gkgqJ6syQNs3VA9WQfQX7HGraT4cuPiTrt/fW9rd2PhtxbGSTZv3Plyv5R1hRz+ZBG399N9eG3X3Pmr2mx3fYbfd/cT/0CuzDH1HCtD2eIr1f5+U1LH/lozU9Hbf81Rf6iCNaN/ybq6ZH3tUs6jP/AMS2Rm/uV43fXSz3VxO3+rr03X7tv7GuNv8ArNleMapFJcabOkb7QD0roj754GOnyI7/APZjvY9Q/aJ8Czy/6n+1F/8AQHr9FfDEyaj4j8R3bSSW8lw7+fp3m/PA6u+x9n3U3JX5hfs+3F+nxi8F3GnJk2WqW7u/8Gzf89fpes/9lePrvyEuNQuLy6+f7N9y3+Tdsl/i/wCB1zVo6H4hxD++xMar/lOq1GeKfUbiWLzI7j7KiPJJ9yNNm/8A4BVRH8h4/s1xJbx23yT/APTT5P8Ax+jWLr7dPqCrH/obpv8AMjl/9DSsy7klup9Plkk8uNLHf5kcXzyf/s1xnw8jmPibYtH4O1i2s/8AWPBNs8z+/wCT/wCgLXyTfXbb7iKCT95bbJ0k8r55HkTykTZ/cXfX1t4nu2utK+xtH9j/ANd/tvJCybEd6+RLSSLR9RuJWuJLiNLVLVJI/wDlpN99331vGfJD3jjqS5IECT2P2vWLaeSSS4R4UeSP50+/9zf/AH1f52/u1z/ia00+TQ459c+xf2fc3T2qfbP7/wD9lUl8jJa/uPLjjh3z+XHF89xM1Z+o6cuqadeR3dnHcWcMHn3tvcbP9HT/AG64Jz558x49f9970fhOA1H4URaVP/aHh64kjuP+faSX+D/Yetzwl488QeDrHUNMubzy5NStfst95f35Id+/ZVKbStS0dI5PDF5HcWaff068l/8AQHr074I/D3/hc/im10vUx/ZlmH2T3Eke/wCfZv2J/fasak+b4veDDU6uIn7On7xBY+I9e8VfDWz8KwWf9saXYTvPa3EfyPGjf8uz/wCxv/4FXqeh2+vfDLRbe38ey2dtqd/BDNa6VZS/JYW7fKkLo3/LVvvVv+HdAsvhxHP4nvrbzLi0uprLw3p1x8kdxLH8r3LRL9xV/wDQq8M+Lnjuw1DVbi51a8Gp6s8yO9w8n35V/wBhfv8A+zXDCXvch+6ZNlWHy6Xt41/cj8Upfal/LH/Cadpe/wBo65Pcz+X5dxO7x/7n8Fdb8YfEGkXGgaBpGkSRyXEKb3kj/wDQK8g07XJb21k1B5MeS+z/AIH/AHP9/wDvf3an1XVYINZj3f8AHukD+f8A9M91YVKDnPmP1yq6OMVCup/AbU3xI067vfCmlN/yCLD/AELzJP8An7mf53/vf7FdZ4x8A/CzVde8qK8t7e78yZLqSS5f/R/L+/v+evg/xYJLfXtSit7r7THFM8Yk/v8A+3XpHwst9c8Xabq8kemPrkltGxnuXj8zyov43f8A9l3V3VuHefkq068oH861M0wuYY6rh/Z8vvf+TH2l+zd4c8J+KtK1i50rR7fS7ez1Ga1sdR8v57uFf433fN81dr4nsbPR/MaL+D79xJ8iR18Xab4x8Q6Ho8en6Zqmo6fb73T7NbyeSkj/AOxtq3qU+q65DG3iPXL24s4X/wCXmXf5j/7Cfx1hXwvsqvLNncskhF81SpGJ9D/F/wAVaZr/AMOdLbSLyPULe5nRHkj/AL8f36+fX8iCfbL+8kf/AJZ/wVq/2x9usY9v7uNH+SP+D/vhayp08ueOWtKET83zin7HGypS+yMvr5keOKL/AI+H+SCP+CP/AG69X+BnjFvDPgr4gfY5JI7j/Rv9I/j+b5a8b+/Pu/5aTfJ/1zStcadqGneFbi5sZP3cOzz/APpptfdTxUYzpckjz8PGXN7ptfHfTtP0DR43vtc1HVPFEyJsjk+dI0/291eGaAjfari5/wCWf3P+ulb/AIq8cSfEnxNeXbR/u7z7kf8Azz2pWdAi2lpt/wCWaVtQpyoUeSXxGVX35nWfDmBtR+I2gRPH9ojS6Sd44/7i/NXuPxX+Ld5qtrearq8kf7nfHp1vH8/7lf8A4qvPtNtLvwD4V0fRdN0/+0/H/jB0nks4/v29j/BD/seZ99v9mvsHw/8AsoeGtR8M3F94j+z6h4gmg2J5nzwWn+wif+z152LcYSjVqnq4aEeTlkfKPhrwd8NHOj+INZ0/UfDmsaum+PQpJHvYJH/v/L8yIz/wV9j6HJrnjiDT7bXNYuNQt0RETStKi+y+Zt/vv95Er5V+K/wv8Q+APGNneWOof2xZzbLVPs3yT2/8CJ/uf7dfVupaBP8ABrwdpd9BJ5kkKI8lv/HcOyfc3/79YZtXy10qUq8uac/hPeqUMLRw8Zc3vyML4seLrmx1mz0HRdHk8P3lmiIklv8Act4ZP935aufA/Q7b4harqlzqscmqR6U/kfab2XelxN/uf7NT2LrPocbXP+ka5f8A7+6kk/5aPJ/B/wAB/hrofhz9h+GX9uaMv+j/AL97ry5P78lfEZ9Uo4PDySh+9l9o83k9z3je0rwzaaH4082S88yNEfyI/wDbrV8Rzy6dfWepWcfmeS/7/wD3Gr518R+OL7Vfj9HpC6hb2dnDYo6R+bseT7/3P+B/er3Cx8VWOgaHZxeINQjuLy8fZBZx/PNd/wDAP/Z6+LxeArQpUJSlzc0eY9SnT9jCJ0d98Wmjvo7Ozs5JLjfs/efcrb/4TvTfkEskkc/8cckdef32h30epW+pxWfl7/8AlnVO1kn8T+NLe2aT/iXw2r77f+Pf/tvXmRo0p0pe1NvZQO28ReKrP71n5cdxc/J9pj+d6+fbr9jLwf4m8WSeLNZvJNcuJv3n2e93pDJN/fl2/M9e3/2JFBZSMv8AB8nl/wAdVJ47mDRo1g/eXEz7ILeP/lm9XgcyxeCnyYWXKFTDUuT3jy34jfCG0n8ER6RqHij+zLfemyPT9mn6faIv39kS7mmf+D5q8+0f4ZaDJ+9tvEGo3lnbfct9OtngST/fll+Z69r+PGnap4e8LaXBoWmR63rdhIk8lncSbPPRvv7G/v8A92sTwD8SLPXvhbrAttIk0/xHCj+Zo2ofJN538G96+4jisWsJzoypU4cnKjLvvhRov2WO8/eW8exH/d/5+/UGm2Ns99tgt/s9uifJHSyaxfJoFnZ30kf2jZ++8v7n+5Vnw4m/zJa/bOBMmnRh9exXxy+H/CfjvF2ZR5vqeH+z8Rr2knlv5TVqwSfu9tc9dP5E8bLWnBJ+73V+2RPySobUElOnjrPgkZ3ji/v106abFPXTGRwSp85zl1+7rPeRa6y+8Kyzx7oJP+/lc5Pod9B963rsjKEzzpUJwMieD+Ja4fxpu2Ry138kcu/b5dcn4x0q8urH9xbySfPXdhqvJVPKx9Cc8PI8ySRY/MrqvCsF9PBJuj8uzT7kklO8F+Erm7vpFl0u5kuE+5HJH8ld1P4ZvIP+PmPzK9Ko4TmeDhqE4e8c1POsH+q/0iShJNQ8z5ZP/IVdD/Z0Ufy+XTvIXZtrLlgelzVj4i30U7ZS1/LB/q8FMpN7Ur/vP+mdADHoSn0f6ugB38dPpm+jfvoAbT6ZJupnmNQBNSb6i86n76COUdvqKiigOUfsX79Mp9MoLG+Z5lOptO8xaACn7KEpz1kBFR81FPStQIpI9lMqWTbJTdlAENFTbKZQA3/WUf6unUUAL8tR0vlvTKA5RfMqKdFqSk/1lBBnTwJXr2gP5+h6WzSffgTfXlE8HyV6N4V8+Dwrp3nx/wAH7v8A3N/yV6OXwnUq8sD63hr/AHiUf7p0Pn+fJ/0zprusdJp9nc6hc+XGmB/4/SavYLZwX+y48yS3RE/v+ZK38FezLAVYfEfa1Ick+QoaxJv024/3K4WS0X+zt3+r+T567FLtbq1ktpf3d5s/1f8A8RWHpvkJJbrP/wAe6SJv8ulhvcnyyPCxcOWXLM9M/Z08G2Om+OvBujeR5mp6ldI5T/nnDH+9Z3r7WbQ9XsPEt/qIsLjzLu68h44/uR2zJ/yyb/af523V8L+FpNR1Lx9p+qWH2izj0596XH9z/bd/7zV9S+C/2r5dO1q10rWJ9PvPOdLVJPtKJNvb+8lXj6Mvij8J+YcVZPi61SOIwseaEY/CeoX0jaH9strmOOPT02J+8i+eR2/uVkT3cFjPp8Vt/ockMHyR3u//AH0Tf/6F/er0B/iFoN9PIt1Jbxx/8872PY/y/wAfzVy3ifxV4M060+2ahqltZ/fnS483f97+4n8b/wCxXz3MfjspT+3A8t8caxbfYbi5udQjs7y5nfZbXuzZGmz+BP7m+vk66vv7SsbhVt/s9unyPHbRfJHXrfxCj8AfEbUri80HXL3S9Y37Ej1X7lwn8Gz+5XgyfEJ9D1XUNGg1SO3vLOd4Hj/g3/39jVySlznj1qntNvhNrTf7M1XzIJ9Q/s+4/gkk/wBRWZepc+H4NcsU+z3Fnf2r2V75eyZJEb/x5K831XW9e0CeSe+jj1izd98l7ZR/PH/vpWfPrGiax5GoeZ/Z95NvSG8j/wCWn/xdP2X2zjUftP8A8lNlLHUNOh0ux0yP7Z9yDzP/AIuve/CVtqGky6YukPm+tpvkll++jr/GiV5p8FfAev6l4nuZrk+fbCD/AIl9vH88c7t/6B8n96vpDxX4LtfB/wAILiS3f7XrcV6iPqlv9y0f/nirbq8fE1oe1jTUveP2LhtYbJMtq5jiY89Wr7sf8J5/+2NrE+jfEyy1nU7e4+z3egQ/2dZfch85t/m79v8AdZ6+Yfhto9j8QviNJp+qyXtvbva3Mnl2UW+eR1+ZEr3LUfinoPxD8Cf8IV8T9QudLs4bp30fxdb23nvYXH8aXCfeeKT/AGP4q811H9ljxb4RtJPEXhqST4gaHCnmQar4MufP+Rv76L+8i/2vlr3sNCPJzv4j4LHZnWng44aj8PN7xtal4Wsrm48OeH/ChubSCG1+131zq0fkwpt+d32fe2r9zfXkmq+IdX36v9mjjNvc7H+0Sf8ATP8Ag/3WWtXTr74qePtSu1s9H8RahqFza/Yf9CsZt/2ZU2+T9z7lemaj+zZ8RvHes2d54q0e28D6X9lRJ5NVlTT0+VPvujPu/wC+a2hTVGd6pxrN8whDkp1ZWPBPCvw21HxL4Qk1eyMd55k6WKafB891JcSfcRE/2q93svhnovwvjsvCEHizy9Um2P4iktt7p9p/5802/K6x/wAX+1Xod94x+HPwh8D3F94D8yPUNn2L/hIo7GZIJLuNNvk2n9x2T52lf5v7teYfB34bN4u+0NY65Zf2pC//AC+73SNG+Z3Tb99666eJ5uaUvhPTyPD0qU54qr7ziem6ro+h6q/9leHrP+0I7ZEnn1Hyvnkdf+eSf7P9+vKNcsV8Xa5Z22kW9xcXEz7IJP4P7vzp/B8/3nrtPiZ4A1mxgs7bw7qF7rGsW0/kXXl23kpBCybd7vXXP4OufgtYyL/aFlJG/kvBe29zve4TZul/2vv/AMFeBi60IR9opc8j2XiZYSrHF83NI4X4xeDrb4Vv4fg0+4+2fabV3upPN3/6Tv8AnT5a4P8Atlr6D/gFeg/EbUbHxj4SkvrOSOSSGdHf+/Hu+V96V5baxrAki1lRvye8fGZnP2+KlVl9svaPfJ5dw0//ACxTfVzUfE0+q+Do7a2uPM0+ad9lvH8829fv/wDAFrldU0CTW5PsNt5n2h3TZ5f9+u0kjtvD9jcQQ3Fv5lpvh/0KLYkb7PnTf/6FVYjk9z+YrBUuSEqx5NaWE8Him3tlj8uN089JP+eiV9R/s0fAjSPiT4g1iDxL5kdvZ2qTpb/7bP8AJvrzLwl8JPFPhjTdQ8darodzJJNAn9l28cW//Wffm/4Clet/CTxjbeAND8QQX2ofZ9Um+zPP5n35Hbf8n/AaWYVeeCjSkclFQ5+WZ0vxG8XeH/hR40vJNB0uPVPGd+nkf2zJ9yNF+TZXVfDX4oX2pabeWa3klx5L7J72T/lpN9+X/vmvmrxUl94q8VahfQSeXbuiJayf7C/fer2gT6r4O8P3GlW2qeXHc79/7re8m6up1MPHAeyfxyPqv7Ty+jgPYU/4sjqNV+JMuueJrzxDqEnl6Hpt9bbI/wCOT998if8AAk+evYPj1+0pp/i3xLqdlpFpcahpfh+y+23snl7Pn3oiQp/tfPXCeAPhXbeKdcs/DjSRyR+HETWNUj/5+LuT5kT/AICldH8Sfh5L4T+CGv679nt7f+1US9vrj+Od2m3olfC4upl/1ulSqq847f8Abx83Uqzn70SD4A/GWx+I3xv0/T1t7iz0eG1muk+2/fkdfuJWB+3F8eU1rxDp/hvwVdyfbLF997e6d9/f/BD8v8H96vmvW73X9Bn0+f7HeafcX8f+hSRxuj3CN8vyVq6hJeaMbfwdoFx5GrzfvNb1WP7+/wC86b/7ka/+PV9L/ZFGvjoY6rtH7PQ1p1vrEJe1NvwJ4q8QeNPHF54j1WP7RqHkfZYP3WxJJv7myvqP4EPpHhn4oafF4g1COTxBqUDolxcy/wDLb+4m6vkHwX4ti8LfFTS9Qnkuf+Efs5Nn7z532MnzzVF8V/HcPjnxlJd2ckn2OF/3En3P+B11YzBQxdP2CXLHl/8AATSni/3XNKXwn646l4ntrHUbO0lkjj85/ITzP77V5r4j1RvCuuXFzaSeXJNPsr87fDvjLxpPPHqtzqmq3dnZwO9rc3Erukb/AOxWl4x+L3i7xPBHc3msXEmoQo/keX8nzt/7NX5lPgqvzx/e+4enQx9KMYykfd3g/wCNEXipLy2guPMkhneOeT/b/uV6L4Iu4p9bt555PL2J8kcn9+vzw1Xwd8UfAOv3Gp6DpeoyaXfvDqP7v5/LmkRN+/8A9mr6g8I/EbUtK8CahP4ss7fT/ECfuII45d6fc+//ALFeVmXDscA41sJLnj/5MfRVqadI9a+Mt1LOP7R0+S3uJIU/49/M/wBZXzzpfxTtde1m305tE1nTNUd9j29xY/JH/wBtfu7KZ4O+K+kP4mk03U/Ls7NE8j+0biX5PtP9yo/ht4Y0PxB478SfEHSriS8juXfTo/7m+N9rulfV8NcPzx9f2eMh8R8rm+Ywy3BSrR+ydvdx/wB+rWlXUVrBtaSpLpFkTdWbHIqPItf1DhaMMOlSh0P5oxWIniHOrI19Sk3puWqM+uSwP80cnl/9M6pz/uPmik8us271W5g+ZY69ygfO4iU+U9I8Hf8AEx/0zzP3f3EruIPubq57wlaMmj2atH+8dN9dR5DQQf6utpDpy9wnSTZHWfquqxWNjJPLJVW+1xbWPyl/eSJXFeKtVnuoJKuNMVSpymzYp9qtLdv79acdjHAm1o/MqLwxB/xI7OVv9ZsSpdRvlgNWYx1J7G6itX2/6urM8EU8cbLXMXd00j/886s2mqtH8rV1RiRJIrazpSwT7oo/v1jz6c0H71v463LrWVnkq158F1BH/t/8s66IymcdSjA/OimU+iv5nP8AUEZTN9O2NTdlBAR/PT99CJTPuP8ANQA+jzPLpskm+k+agB3n03/co2U/y/LoAYlP2UU+gBE+SmvT6Xy6CyNE3/eqTyKPM8uh38ysgI3SotlS/wCsooAZsp9J8vvTaCAd6b5jSU56bQWFFOoRKCOUKNlFNoL5R1NdKKd5n96gofUWxadRQPlIJI6b5bVZqWC1nkTdFH5lBfIavgv4e3vjeeRY/wB1Zw/6yX/2RK9StLLT7ny4HH2GS22Jvjj3pIi/7NbmiWc1j8PtLsrKwkjt3h+eT/e+Z3/4FXLXMy6VDJPdSR2dun35Lj5Er73K6cMH78j7DKsPCjSnVc7G1qmoW2mWQs9Ok8yRv9dcH+P/AGFrnI08ySNV/eV5r42+N2m6RJAnh+RNbkf/AF0kkTon/AP4mrsPDvxZafw1/bEXhQ24T5HjkuXd5P8Ac+Sni8bCpPmkVh+IMsjUnh6NXnmV/EemrI8krfu5E/5aVx091LPHeL5n7+2+d/L/AOWn+3Va/wD2g7e+8RfZdS0uPTtEmfy7mSOR5po/9v8A36000qDVY7i+8P6nb65ZzJ/yz+SeP/fSuXl5zgfEOX5xH2eHq6nMz+J7ubQjLrnjG4j2/wDLjJHIXf8A9lrb8O/FLwbY+FrcRxySXk10iPHGf9J37/k/4DXPfFXxdaf8IcdLksLd9QuJkf7TId8/y/8AoFeL7JYLTdB/rN/+s/550VI8+kZH5Rnef4rJ8R9XoT50fuN4m8M6dp2gSX195n2e2RJ5/wC5GjfN89fHnxQ+I1jrGjahpWi2flyfcsb25/8AQ0r47/4XN4x8R2NnpWoeKNZkj/1E/wBt1eZ4JP8AfRvlrqbfwr4k0qxjk8O+J/7Q/j+x3Eu+GT/crwKlCUX7x+U18dOLjOMh0/xT1zQbqSz8S6X5ke/5LiP/ADteqOs/8It43f7bHef2fqj/APLST/lp/v1bsfEXiXVI5LTXNAt47dPknuL35If/ALP/AIBUp0fQdK1iSXTNP+0Rw7PMuL350jf+5En/AMXXPLkpyEuSP71+7L+6Zuj6H4r0aaPzdQt7fT3+5cXEu9LhP9hPvPV17uxGsSXOn2dvH9gTZPqskX8f8aRRfdR6nvvtN9fbmk8zVLlNnmf8+8NEEFsl19mi/d6XpqefP/00f+5/7O1Z89/ekcs5+0ndHv3wo8WJ4d+HX+g/aP8AhKdXdpL28uf+WEX3Uhi/4D95qf478SaRp3wl0yzhv7i4v5tU8zVNGtt6PcJ9/wCd/up8n8dcto8cuneHLPULyP7Pb+R5jxyffk3fNWR4x8Ya94w8EaBoOqaQfDAtPNkTZF++v/Mf5H+b7ny/JXg0cPB1pVT9vz2hh8r4cw+Hh/GnynHfGXxVofjHxjcReGNH1Gz0u2RNllJ8/mTKn3E/2K4+0T4h+C549V0a41Hw/Ij/APHxp1zs8v8A75r02bRE027kso32R2aJBdXn+3/+1T/Dsaz+YscmJHTZ5cn3JE/jSvU+uez92EDuyvwxo18JDEYyvKNWf8v2T0eL4nfE/UPC9lLrvjrVLk3CeZNKkiQ4T+BPl2/8Cr5D/tu+8deLrPSNQvLzULi/1HY9xIXnfZv/AIN1fSuq3Cp4eknljkwgfyf7kaKlfM/ha+vtG8Qafe6VcSafqHz+ReRR/wCr3ff+9/sV0ZbN1PazkeP4h5fhsqoYTDUI/wAx9rfEXw74f+Kc9vp93eSXGn6Vs07R9B0652Qb9mzzpX/jl/jZ64rwXpuh/DpNYXw5JJJHZwQwT6rcSb0+0tv+4n+1s2f7teU6F46/s7xNBY3dx9o0+5/cfaLf78bt9x3f/er3bwJ4Wuv7Os7rWrDTrjT7B/Lso7aXZDHNH83nSov392+vBxf1jDQl7Wpofm+AqRq6UytquuarYwSfabO48uHY8kkkvySPIn99v4/9iuZ1/wAQXOpadp8djb+ZGk7v/pH/ACz3ffRP9iuo8VQNa2smoX1vJefaX3+ZcSfJI/8AfRK8g8VeNGsZ7OVtQjuI0T/jyki+TZ/cry8F+/l7g8T+5+MzNZtfL8Ref5f2eSHf9qjj+5Ikn3H/ALr/AN+s6e7i3/LUdxqMt1occ8Ucn77e/wD7LWhYwW11of2a+jjs7hE8+CTza+q9/ltI8KFP20uWI7SvEdj4ckuNTvLj7PJCn7jy/wC+1L4LkXVdVj01pP7Q0+bY7/7n3331gSWmh6rYxxtJJ9smTY/ly/6x/wCCt/Q7RdA1uPSNIt4/9Rvvb3zPkjh/j+f+4tOUIuH94mU5QjyHt/xC+L994m/0H+1Liz8PwokEGlW8uyCNF/v/AN+vOZ/EemWKbljj+Stz4ZeB4PiH4x8P6VbR/u7+6/1lx/y0tl+/NX058WPg18OfDOlSXi2fl28P/LvHFvSTb/sV8669LBzjTcTGeGm/ekfF0nxJgvp/Isf9IuP+edfY37MXw10W7+EMmveJbeP+2NYnd4P+mcKvtTZ/6HXy7400SB/GcfjK5ktrjS7OySC1s9O2b43/APittfTOueJrbwz4V0OCKT+z9H0rR4bqeP8A557k3124qEK0IRpfaPRw2C5PfqlDx/8AFTw58D77VJdPuI5NQv0dH8z53uP9uue+F3xXvf2lfCnhjwwLf7PZaDdJda9cyRfJshf90n+/JXyb4x8R33xD8VXmqy+Z5l4+yCP/AJ5p91Er7r+FHgDT/gt8NbPT5biPT9Ptk+1ajeyf8vd4yfP/AN8/cWsZZZhKcY1Kv8U6uWl7sYS/xEv7SXgfT9Y8I/8ACS2lvbx+INKR3spJP+We7/Py18HmdPAmieRd3HmaxqX79/L+d9jfwf8AAq+l/jF8aYvFUlvbQSfZ9D/gj/5b3n+5/sf3nr5TuLW+1jXNQ1e9/d6hNO+z/pmn+fu162Cp8kOWcvdPExcvsot+f9u0q4lb93cQuif9c6yoNL8+SNWk8uN/vyf880ro9G0qOCDyJ7eSSz/jjjl2PI/+/VmfQ4rrzIII/s/nJsSP7/3q7eaPNoc9CUXOMJH1bfeC9B1XwBpf2a3kt47O1hSCOOXZ8n+3XyT8VJ5LTxjJFBJ5du6fPH/t/wAdfTHhjxNPJ4O3T/u/JRIPL/21SvmN7C++JvxPuNL0yP7RcXF1N5En8EaL993f+BK48FTnzT5j6vFYTnhKMPsnWaN+0n4w8M+HI9MfULe4s7ZNkcl5HveNP7m+qOj/ABD1rxc95r2r3klxo+m/8s/uJJM33ERKxvEkPhDwtPJp9nb/APCV3iP5c+o3kmy13/8ATJP7v+/Vbxjq09vYWekfZ7fT7O2RJ/sdv9zfJ/frb6ph/ijT96R4tSviIQ5fak3irxjPrPh+Ozi/jf5/+mjtX358HfB1t4A+GXh/QF/dyQ2qPP8A9dm+Z6/Pz4Q+Dta8a+MLdtKt45LewdJ7qS5/1Mab/wD2av0agnnnj82vt8ihSo80YnxnFmJrYylShH4TQnjX7tYeo2Pz/LW1A/8A38p0/lPHX2KkfmvsJnKyQXPl/LUEFjcyXdvE0cfzvXRyIr1P4furbTtVjuZf3mz7n+/XfSl73KcFfCe5zHqWj2MVrYxs37uTZVHUdVb94kX+rrnp/E/2qTcsnlx1B/aK/wAVe3GmeBUqEt1A33q5DxBOyfKsnl10b33n/wDLSuc1zbsrp9nznB7Qn0DxBPJp3kfaPLkhq4+qzv8Ae/eV52mqtp2o+b/yz/jrqP7SWSPctHsuQKdfnNz+1W8z5pKn/tiJPlauO1K+i2fLJXHX3iK6tZ/NSSuynhJz944MTmMaM+Q9Pkvljn+WrKarFHHt/wBZXkEHxBed/LaOTzH/AOefz10+laNqt9808n2e3f8A56ffrp+rw+0cMsfP4YxPkqOT+FqdvrakRX+9H5lU5LGB/u+ZHJX8qezP9T6ePj9opxyLs+an+Z8lEljKn3ZPMqCTdB96OpO+NWE/hHSSU2mI/mfeo+WsjblD5qI5P71S7KbJ/s0AFRJOj/Iv8FSolGz+7QHKCJUtJ/s03f5aUAO8zy6bvpvmeZRQAnze9L/q6Kd5f96tQG7/AO9Tk+emulG+sgDYtMokdaKC+UfRso8ttlPoEM2U+imSfIm6gApn3Pmp/wDrKi2UAO8xPuU2jZRQMPL8unUU+g3HQTtBHJt/jTZR/wAs9v8AyzqD5qlSg1ibKeOvE+naXHp9jr95Z2af6uOPZXn/AIwTUdbSS51LULm/kT5/9Il310kke+ql0nmfK1dca8/5jDExc6M4I8rng8iSOdY/MrVfx5r2yNf7Yvfk/wCWf2l66PTfB1zdTyQadJbSf9OV7Ls8z/cequsfD3XrGD/kB+X/ANNPNTZXuwq0q3xH8+YnCYzAVp00eXa5qX2ueSVo/L859/8AwOtHwXLe2Lx6hZXElnOH/wBZHLsqKfwdePd+XPJ/37+eu10rR4rGCOJf4KK1eEI+4ezkGX1pVfbyK2uQT+Jrq8vrz/j4mrl47GXTk2zxyeX/AM9I69ES1p0dpsnjlX93IlcEcXKEj6zMsljjIc8Ze+c14R8Hafr+peVLJc3Fns+f7P8A3/8AbdvlSrtp4Y8OeGZ7y/8AtdxrFhbSbEl/1EMj/wBxEX5pW/8AHa6S61/U5LH7N9j077P/AM8/K2f+g1iv9pe+s57uO3uLez/1FtH8iR0pYmUz4OfDmN/lOh0e11DVZ49Z1f8A4/HT/RbP+C0T/YSrc/lWtp5//LvD9yP/AJ6PWfd+J57u1kWK3+zyP/y0+/WHP592+6eSSSvPf7w2w3DmNrT5q/uxOh/tWDTbS42yR3niC5+T7PH/AMs3/gT/AIDWRr8i6bZW/h9JJPn/AHmo3Ef/AC0dv4KzoN1o+6D93IlVpI/n3JJVxifQ0sipUZ83MfRWpaxBqPgTT4pbiOzvLmDf9ik2fu4V/wCev+3XdfE2+vNc+IXw7i8R6fZafHYadC6W1lc+f9oSNN6O+37n+5XyT4c8Rt4S1j+1Fs7e8uE+59t+dP8Af2fx17v4j+KHh/x3oFx4qvpI9D1i5nhg06yji2Jdp/qn2f3Nv8VeR9WnSnzQPIxdSrPOILE1edc0Tj4rh9TkS2muPs8cjvdTySfc3tXefD7wLqfil5I9OsP+JW/zpqN58mxFrnfAXgnUPG3iC40u0k+yRt/x9XH8CRL9+vR/Ffj6OCx/4RLwXILfRbCPyJLjzPnnf/YevHxGInzexo/F/wCkn9X4vG1YuGFwfxf+knnHxWkk8M+G9ft57j7XcW8fkeZH9z5vlr5itJF1GfS9P1C8ktNLSf5/L+/+8+/X0H8bCbH4YR20P+se5WDzI/8Alpt/2q+bdNsXn1WO2+zyXF5M+xI/9tq+wyiLhh/e3PwTxIr8+PoUqv2Ynsfhyzv9H8X2mgXOnxwRRo7w/wCjbPtaR/xp/t19D+OtQ0T4K3Gl2+qSeXbpp0Ul1H/z8XbfP5KIv93938/3Vrmvhlq86aXq/iXxFbyaXqHhODyb3/nvI7fJ/F/G37tK+V/HfiS+8YeI9Q1W+uJJ5Hn2J5ku9I0/uJXKqazOcqNTaJ+ewl7GlGSifamu/tOfDXx9pFnYSySSSQ/ct7yN4fn/ALm+uT8QfAFL7Q9U8UXsdnP50f2q1t/9QkaMlcV8Ff2ZtN+IfhO38R6jr/l2k06J9it4vn+/8+969c8TeMfCP2648NeJ7ySOO23wQSfadifu/l+4tfDVadDKsT9WyqUpOPx/aPouX6zR9pjI/wCE+V9V0aS0g+023lyRv8nlx/8ALN63PAfwo8X/ABf/AHekaXJJbw/J9tk+RI9v8G+ub1/UINI8cXEejSR65ofmIkPmRujyJ/cr7R+CeiQeB9D/ALI168+z/Ol1ZadJff6hGT7ny/7VfVZrjnluE9ulzSPj8Hl1XHYidOmfOuqfBOXw3/Z9tfXH2fULl/IS2s/n8v8A33/vV1Pwr8KwfFD4pW/hH7HJ/wAIpYI97q95J8j3/l/Knz/3N9fS134fs/FXiz+15/3lvpqf6z/no7V4jJB4i+DX/CTta6X5+t+Jpt9rLHInk2EO/wC4/wDc/wCA14WXZ4syU6f/AC9NcdlM8HD2v2TsvhzdaJ4V+LXiu60ySOR9E0hLGCP/AJ5vM/yIlY+v/GXTNYutQ0y8kuLi3hgeDzI/uSP/AB//ALdeJaJoMvhq+v7268Sf6fqP/H1JHJv8z+OtXRoLG+vY7HSrO51S82P+7j/uL/HXq18FCcbSkeLHMfZcvKc8+lz3Wgf2b/y5218jwf397J/G9dZ448W6r4q8P2elahJHZ2cKQpP5f37jy02pvrv/AAH8D/GPxRg0+20+zj0O3mf7VdXtzF8lvD9xE/23b7+yuD+KPwWufA/i280zUtc+2WcMnyeXF++uP9v+6ldUKtGdT2XP7xFWrVmedx65baHd27aZH5kkLo//AF0216l4q8ceKvHf2fVfGsnmb/n07w7H8kEaf35U/wDi6wLDStK0fStQ1WSSPSNPsE/4+PvvJM33E3tXOX3jeO68u5XzLzzk3vcSf3K6OTnXumMeeHu0y5fWLXd1JfXMklxeP/y0/wDiKZqT209jcanF/rLb/j+t4/neP/b2f3GrEfXLnUk3eZ5cf/POOuh+EH7P3xF+IuuaRq/hG3NnZv8AI+s3EmyCPb9/f/fWtVCEIc1WYU6f2ZnN654jbTrWNraPzN77P3lcrZeI9Qu7vzZ7jzJEf/Vx19MfG/8AZN1nwzaSahDeWckiJ572VtE+z/b2f/EV8/aP4cgjTcv+sow+Kw9aHNSDljRP0Iu/g1pXxa/Zw0fXvBl5Ho+sXNr58/8AHDJN/Hv/ALj76+O9V8Aaz8D/AAzrFjdyR/254hn+y/aLeX/l0j+Z9n+8/wB6vZP2Kvi/c+AfH8fhOe48zQ9e3x/Z5PuR3K/cdP8Ae/irf/a207w9rGh+JNT0+3kt9QhTZB+9+SP+L5ErxaNethsT9Wl8Ej26WIq1MOfHHh/SotS1/T7FY/8AXToj/wC5/HWJ4u1xtY1vV75P9W91sT/c/grsPBdi2lfbLxv+Xayd/Mk/vt8u+qXgv4bW3jHxBoeh/bJLePUr7Y9x/up/BX08JQUvePNqYZxnGnGXMfT37If9keBPgtqmuav/AKvUneeeT+PyV+VNla/hX4/afr+o3GlSx3Oh6gj/ACW+o/I8ifwPXEfE3wW3wk0DQ9Kn1iOSzRP9F0G4l/0r/rt8v/s1Ysnw5T4h+HLNlvPseoQ7EeST5/Mh/uf/ABNellilhpzxfN8R9fX4Vw+Py/mqS98+joPE8/mbvMq3/wAJHPPWH4A8IxT6VZ2dtJJJbwps8ySXe9dbP8LtVSPdZyRyf9M5Pkr6KOdYXn5ZS5T8mxfDdfCz9z3jM+3eZ81TwXX7ysOeO5sXkinjkjkT5HoS6r3aGKhP3oTPk8ThZw92cDrEu/4auJdrsrlYL6ryXy+XX1FCufHYvBmvJdxJWbfT+ZBIzVTn1Ly03Vi32q+ZHt/5Z16vtT56WGM/VXV/mqDTtf8A7N/cS/8AHv8AwSf886qX10v8NZ2nWv8AbGqx2aSffq/anDKh/Kbl7qrT/LH+8kf7lPtPAN3rD7ruT7Hb/wDPP+Ouu0fQ4NHj220f/bT+OujsbTf81el9ZlyHgfVP3vNIyvD/AIZ0/QE/0G3/AHn/AD0k+/XS2tpLJV7StGa7+Vf9XXRx6VFaxxs37uuCVU9Wnhj88X3R0b12VPvo8tX+9HX8zn+lPJEg+V6JKlktN/3ZPLpnlywUB7P+QrPYwP8Aej8uoJNHb/llJ/38rQSdv4o6PMV6XKbe3rQMj7LPB/rY6l8xUrS3tH/y0qN0ikj+aOo5TspY3+eJn0VbksVd/wB1J5dQT2k8H/TSo5TvjiaUyOk/3qbv2VF5/wDdrM6Lkski1F83mfPR5jVKlAxaTfR/q6bQAPUVOooAbsqfy09KalG+golpPMqPfRvWgApnzVLH/rN1O/1lAEdGynbKfQWRUypXpv8ArKAGU+mUUGo+imU3fQWS1E9O30+ggzp7VXjqo+lRSR7W8z/v69a71XrWJyToQqfHAof2dBH92Py6Psi/w1ZejZVc5HsoU/gKf2en+RU+yimTylOSNkqm6LWrJtqtIi0GMjPSOlq15fl1BsqznkVHRZKgngq26L5dQOlByyMHWfktKyo9Zub60s7OW4kkt7N3e1j/AOee779aviD78atXNWP+virrpx9w/F87nOnmFRo+wX8SQ+FvhJp1rpdxGdY8SwLdahcW8m/7PD9xIar6VZzQ20F6v2fZ8j4jj+4/9yvE/BesravJZy/8e83/AJDf+/X0PpUMFnolgk37xFh+S4/3q+Vnh/q85f3j+oeDM6w2aZapKX+0fb/rseQftA3bWOh2cfmR+Y87v5kf3P8AvivHfBXgq88ceNNI0a2k/wBMv59nmff8v/b/AOA16j8ZTFJrflf8s7NNn+xI7V6h8IPBXg3wL8KLPxr4guI7f7ZN9l8z/ltJNO+3ZF/sLEnzV7EMQ8JhLqF5n5DxzXhj86lTj9jlidH8Xfh74u1j4Xx+HNNvLeO3uXie6kvJf3+p+X/y2d/upu/hSuH+G3w60Pw/4V1PRfGFnZ3Et5P8n7v99A6/7f8AtffWvZNc+Ivh6exuLbRZJI/7NdIHuJPkSP5PuJuryn/hOJb67/si00u3/s/fsnuZPvyJ/sbq+GwWJzDE0J0pR5Pe5v5ZHiYmWHwCjy++ael6lH4LSSXT47nTLD7KiQafZypv+X+N/wC5/v10Pw0+GWjeMtEv9W8V6Jb3l5NJvsZL35/Mt/8A4vdXkg8X6TqHjpLbV4rbQNA0hJp5o7OTY9+8f3E3/wC1XS+B/wBq4Q6reQXugSagb90gspLf53jTf9zZ/wDE114zAY1UJSwcff8A5jhw2OhWxEZYmXuFH4xeB/Cnwngg1jStLuPtEyf6t5d6Wk2/5H+b+KvNfCvh+68S6/p+ua9Jc3H2y63w2f8Ay2u/77/7ES/36+ovFvhKfxpZRx6zb28ccN15/lySb02L/G//AMRXkXxX+JE+txx+GPh1pd7b26fJPqvlf6Vdp/sf3E3V15RjqlajGlW+P7UmbY6jOGItgvgmfUPwg8Oa1oHg681fx5qlvZwTO91a2X3EtIW+5vf+N9lfN3xi1Vtcu9U1m21i3k0+2/d2sdxc/wClTp/B8ldz8OdV8a+HfAOv3PjPzPE9zD/y5XFz88CbP4/9j/crxjwTo17qPiC41nxMlnBpdm73Un2eTf5n9xK83AYWCxtfEe7/ANunNmVGtDDxjVq/9unBeK47vTdL0/7bJJb3l/Om/wAv/l0hb7m//aavsn9kDQNO8EfCyTX9Z8uO4vHe1S4ki3/ud/8A7NXzBr+lv43k1O7to47i4vNm+T7ib1+5/ubUr1b4jfF6x/4QfR/Ceg+ZHp9naol1JH8nmPs+dN9fT4uP1zDxpQPl4xhCXvHuXiP9sDwx4KtJNI8MRyahJDvTy7f533/+yV8q/Eb4qeIPiTqVvPc+Xpdw/wAkdvH++nj3P9xP4fmrgJNVLGPS9ItP3jvshs7OL/WP/wChPXaeHNKtfAGuWdzrMkd54kR96adby/6LYP8AwPK/8cv+wn3aqhl+Hw372MfeOedbnOe+Mvia2026s/CcEf2yewffPHH8/mXbff8A++fuVy+vwRWMEcEX+s3/AD/8BpUsobHxbaM0kl3q9zO/mXEn/LNF+aV66Sx8M/2xPHfXn/Huj70j/wCeleu+SjCBa5YR5jP8P6bLd2Pzfu/Or034eePPFXwy06TT/D+uXGn2c3zvH99N/wDfrnNS1nT9Ag3S/vJP+ecf3657/hLbnVbq3WKP7Pb/AMf9+uKpT+sx96Puipxr1uarT+yfW3hL4y3fxb8HapoOs3EcnijTYPPgkj/5e7b+P5P7618i+NZrnRvFl5ZRfu7d5PPT+/8ANWr4YOq+GPFtn4j0+4kt9Qs33p/00/2H/wBlq0viFqMHi7XLfV4tP/s+Ty9jx/7e/wDgrnoUIYWf7v4TSVbnpe8QfB2eXR/ih4X1KWTy/J1GH/x75a9I+L3iprSDxJ9suP3f2p0/8frw278Tf2VPGtn/AMfCfP5n/POtiDXNS+N+uWjX1v8A2fpEL/btRk/56bf/AIquv2XtJ+1n8J2YbEQpUpQkbPhy+/see3W5jj8y8g8945P7n8Fe0p4xufA/gu88QwWdlHqCbE06OSJPvt/H/wABr5//AOEqj/4TS81ie3juI9/+i2/8Hy/c/wC+a9k+HPgSX4qeDtUvtc1Dy7i/fyLWT/n3hX7+xP8Aar3fY0YYaM5H6XQwmEw+DpTnE4Lw/wDZfEev3GueLvEEmoapcvveSSXe8lfQfgrUfC/lxwWdncXFeG3Xwo1PwxqtxEsf9qWdt9+9svnSNP8Ab/uVq658W7H4ZWNvbQW8l5qkyeZ5f3Ej/wB+vUqeyrYfkpSPdxFXDzw/7qR9T+GLux8OSSXPmeXbv/yz/wCedc/4m/au0GfUZPDuh3lvJqmx0S5uJNkG/wDub6+EfF3xs8Va/PufUPs9v/z7x/In/wBnUGj+ONcvvLVI7e8k/wCef2ZK+Or5fLm94/Msfi/ZVvZKJ9f2XjS58OadIvi7VLfUNQufn/srSvuf8Dlrz7XP2iJYPFun2Nnpcf8AY6P/AKdJbWz/ALtP9h/9mue1/Vbnwr8PbfVYLzStQ1T791/cjT+4n9968gvvj14pjeNYpLeON/8AnnFVYKniKM+aJ5OMnDk9lVpH2smq+YkcsUnmRv8Acqf+2VT71eA/AH4v3PirzND16SP+1Pv2sn3PMT+NP99a9svtKnkfasnlx195hsxxED4evlOHnrI0rrVYpI/luI6w77Vf+eX7zfWamjtJPtWOPzK2UsYrFNrfvJK96ObVZw92J8nWyfDwn8XMc/dfbJ03S/6P/wBM66D4X2P/ABNby5/uJs/76rG1i+X/AFS/6x69K+GXhxrTTfNl/j/fvXZgas8TXjzHkZlSpYbCy5YnY2Noz/Kv7yuhtdOisY/9Jk8uqMepSwQbbaPy9/8A33WZPBJfeZu8yTZX3kaUpn5bOrCB0t9440/R4PKs4/tEn/TOvOfEfjjXNfgkga4+x2//ADzt/wD4utGSxieD/nnWVdweXH80lelRw1KHvHj4nF1Z+7D3T5SSRo6lju2/iqN6K/kXmP8AXCVKE/iiWftS07zP7tU/l96j+aP7tXzHHLAR+waGzfTfI/u1Ak7fxVJ56vRzHHLDVYB5dN+eneZTq0OOUSH5fenb2/hp3kK7/NR9laq5jGVMbI6yf62Oq0ljA/8AqpPLqSTclRyfvKAj7aHwlOTSp0+5+8qPe0H3o60o3ah5/wDtpUcp2RxdWHxGV5/1pzvV77LBPVZ7Fo/u1EonfTxcJkVFEiSx/ejqOOSszsjMkoprvTfmoKJKKKPuUAFTVX306gB++mfx0UUAD01KKKCx1N31J8vvTXSgBtFGyig1CjfTN9L/AKygXMM+/wDLSzwNBJ5Uv+sT79LSf7tBmRSU2n0VqQQ0Uf6ymvQZSGPUclLSeZVmRF5dNk+dPlqao/LqzCRVeqk6VoSQVUeOg5pROZ1+PzJI1Wuesf8Aj6jrptZgaS+t9v8Aq6z9VgWC63f8tH+eumMvcPx3OsHOeIq1/wC8avhiNnvtyx+Zs+evRtA8W3PhmDzb64kt9Lm/1Fl99/8Af2VwHhnVf7Hk8/y/tEnlvsj/ANtv79dVp2myJJJrWtSeZebN/wC8+5bpWEo8/uyLy36xklWlj4T5P/bv7peg8D33jTx/HY23/Ez1DUr5ILK3/g3yfcevUPEWneGvGHx98B/DnRZPtnhTwtdQ6XBJ/wAsdXvlffdv/uM/yUz4IfbfD/hXxH8VGgk8u2jfQfC0f8d3qNwmx5kT/pmn/j1d58JPDmi/Aj7Qt9eW9x48udHm1H93sf8Asi0jT7iP/wA/Uzvs/wBmsJS5NDXH4mWKxUq8vimcD4q8MN4O1WNr63uZPFE2qO91pUcSfZbe2m3t8/8Atr+7TZWOlotrHcXzfu5ER9leY6afEV143gu7q4vbSTe8979okffcfxPv/v8Azfdrt/Fuqxad4c89o/3kz/JH/vffrgrw9+Fj56u3z8p4/qs6z3UjN+73vVbQtcufDniDT9Q0/wD5CFnOjwfx/PVvXLGxnkk8i4/7d/8Ab/36h8FX0Gh+MdD1C+j8yztr6Gef/cV69yPwchwR+M+tvDHi7V/EfjHUdB1W8t9Ps9KdJ9b+z/8ALR9m7yd/93d8ld1F4p8O6F4Xu/Fc/lR6ZaTvBPJHF+++X+BE/wBr+Gvl74S6NP4p8T+JJ1vPtH9pai+y9uPkSR97tvevW/H3iPTPA/hy8sbO4uJNHtnSe61WOTY93dr9y2t0/uN/E/8Adr89zDJqdbEwpUv6/mPtMHn0sNR5ZRMDS/iFc6j/AMJXqGvx/wBl6Bqlr/x+SfIkbt8qQp/fbZXMLf6XZ6dBL9nkgtIUeCCz/wBj++7/AMbtXhXjPxXr3xB19LnUpPLk3/uLfzP3MH+4lfXvwL8HaD4j8K+KNe8Q28d5b6PZfuP7kb7N1fQV8JSy2CqI8DF42vio3qSOF8JaHqvxUe8XTbyy0vS7P/XyXEuxI/8AcT7z1yvjvwBbaHP9mbxBJcSf8/FvH8kf/AKxbG10/wAMRyXcfmSXj/O9xJ/7IlT+GNKufiFqunx21x9njubpIHk/2N/z/wDjtdajOEudS9w8eJo6jr9t8NtNt7bT45I9YmtUefUbjZ9qjRvn2J/cryv+1NQ8RzxyeXcx6Z5if79w7fcRP77tXpXjvXItc1/VFby5Lea6fyP3X8C/In/jlcnBfXnh/wAYaPfQXH+mab/ptrJHF+5jmX/0OvTw0ocnNP4hG5rFjFHe6P4jvvMjvPnsvs8f/PZf43/4BXPeI/F2oXV1HZ20n2eN/wDnn9+vp74mXWkfGD4DWfjqLR7bT9ct7p/t0dt9yS4X5XfZ/tJXzxoehxSXfny/8fFcVDFe1j78fgNqkiODQJdRgjg/uJ89dPY6PbWMf+rqtfeKtM0CPyG/0i4/55x1WfWG1X7Rtj8uOjlnP3hwo1ZQlKPwDNc8cWOjP5EH+kXH/POP7n/fdZGm6jeeIEknuf8AgEcf3KbY+AJL69kvL6T7Pb/88/45K9fg+Ek+j2ulref8S+S8RHg06OLfP5Lfxv8AwpVzq0YR5CKcZz92J5vofgf7d9ou5ZPLt4f9fc3H3I/9j/frpfCMln4mnt/DWkSSW9nqU/8AxMdV8r/V20PzPsrN+Lenay91Z6Gskel6On/LO3l3/wDfb/366rwB4Vl0a1/s+KTzP9B2faI/+m333rvwmF+trnPssnyOrj5c32f5hng74X6LqM8mq6nHex6Ol15CSW/zp/wP/er6d8R+ALGfwzp//CNSSaHZ7E3x2X9z+P71fI2pWvjH4eaVeaKt5e6fpd47pPb/APLC4eP+5UHhz4k+KPDHlxW3iDUY7dP+XbzN6f8Aj1dNGhKtpKR9XRy/EYmNvanX/Gz4/aha6jH4O0jR5PC/hfTbpPPt5P8Aj9v9v8cr/wC1XjviPVI/GmpahPbeZJJNdO9rF/Hsb7iV7ZrdtY/HLwz9mvtUtv8AhKLb57K8li2PJ/fhf/ZrS+AP7H/i5PGmh+IbnUNKjs7C9SeS3+d/u10SjSwEOUxqUY4D93UOd8F/sHePPE09n/wkd7pXhC3ufn8u9ud91J/uQr826rfx3+Emh/BO70vwxoNveySPa+fdaje/667ff/44i/3K+9NR0DwZ8OXvNcS3jj1y5d/P1G5l/fybv9tv/ZK+LP2pINQ8aeMdLuVuJLO8mgd9O8z/AJaJG/8A4/XhYfE4jE4qPN8B4+FXNivrM4HzBqsi3fmWzfwf+Q656SD7I+3+5Xt3/Ck7nxHafaYPL0/UJn/fx/fTf/sP/tVp+C/2TfEf9vx3OuW8d5p8PzpHb3P/AB8P/wDE17VWtSpx96RjmFKGM/eS+I80+Gs76HfSar5flyJ/qK+1rG+/tyxs7mL/AFc0CP8A99V4D478D6rfSf2fY+C/7H1C23/8e/z+YjV6p8K/GK6j4Zj0q8t/7P1jR0S1urKT7/y/cf8A4FV4LFwrR5D5vNoQ/s2lGl8cZe8da8kVim1f46xbqdn+bzKuajP58m5aNK05rr97LH+7Svepe/LlifnVf9zHnkVdK0r5/tM8f7z+CvZPhrA19+4X+OCvOXtZf4a9Q+DKL9r2t/cevrcv5IT5YnxOZc9aEpSNWex+ySSRN/rEqn/qPmauo8Y2jR+XcxfvP4HrjrqRp/vV+hUJc8OY/KcXT9jKUSnPPElcrrl806SL5flxvW5qs9naR7Z/3kn8Ecf364/VNL1XxFJIqyR2lu//ACzjr0eY8GX8p8602nVFX8cn+wwfwUUUUFj6d8vvUX8dS0C5huykSdvutS0yT/ZrTmMZU4T+KJOk9Tx/7NUfmp/mNHV8xwVMFH7JbkkqDyFpv2pv+2dCXSyVfMccsNVgEkDSfdqDY0b/ADVb3/3af5lM5pIp0b6suiyfej8v/rnUaWv/ADzk8ygz5Ru+ongif70dSbGpsn36Be/D4Ss+m/8APKqsljKnzVrJTN9Z8p0RxdUyPm/ipN9aPkRTv80dRT6d/wA8P/IlRI74YuM/iK1OpskEsH3o6i8ykdkZwn8JPsptO303fQUFO302igCXfUW+inUFjabP+8/6Z/8AXOpPlpsn7ytR8xXqZP8AV1HRQIWSSmVJ8lO+X+KgmUiGmPSSSUtBHMM/1dNoplWYjZJKi8ypXqKSgkf5lM8ykooMRJP3lQTVLvrS8J+LLvwT4p0zX7CO3kv9OmSaGO4j3wyOv99aDOfwe4crdp+43f3PnrNvrGLUbWOX++nySV9BfEDwlF8XNGf4jeDdM/eO/l+JPD2nx+ZJptz/AM9okX5vIk/8davJ9A+G3iPVZ5LPSPD+s6hI7/Jb29jM/l/+OVcZHzkpQry9/wCH7RyVjB5clusv8Gyvefgb8FNT/aU8YeRM8mkeBbGdP7Q1T/VvI/8ABDF/flb+FP4asab+zJJ4PtYta+Leqf8ACE6P8jppcWyfVr//AGIol+4/+21fSHxS8df8KL8BWnhHw5b6VoniOZHTS9HszvTRLSRP+Pu4dvme6k//AGampUseFiqEMRVp4fBx55fZPPv2j/iToPgOxn8AeE7P7Pe6bGlrayRf8wG0/jhR/wDn4m+/I/3q+Qp445H/AHX+sr0fXLWDwLpd5/atvJrdxM/+leZLseeZv499UdA8aeD0g8i2j/suSbZ9qkuIv9Z/fRH/AIErgcpfFGJ5ufZHVyerSpV5e/KPMZ3gvxFfXWox6VqHmXmnwp/rP47f+5TvFX2TxNB5EVxJHcWe/ZbSROnz10kHiL+29R/tLS/7O1CzuUe1gspPkm3qm533/wCyvz1QeBb6SOdJJJP8/wAdQpWnzcp8nW904eDw5FYweesn2i4dP9XRaaPBP9793J9/y5P/AGR69Lk0Br6xjvvs/mXly/kJHJ8ibFqrP8NtTn+WWSOPZ/yz/g+WtPrf2ZHbhckzHHS5cNS5jG0rWNL8M2tusUnmW6J8nl/fkdvvps/v76wf2hddvY/Flvo9zcfZ7DR7VN9vH/z8SJuf/gf8FbngPUZfAHxT0u21Dw59o1CbYllJcfcgmkfYk3+3t/hrznxJ4O16+1jX7uez1HUJJr2bz7jyndJPn/v16OGpwhV55nJVwWJhV+r8nvnHf2ksd9Z/6PJJG7o/+39+vcvh78VNVjtPGfgyx8y4s9Yn3pcxx/6uGP8A+KrxaCxaC+t4/L/eQ/8ALOu0+Fk8mlTanqSf8fmxPI8z/Zf567cVClUpP3Tzm3TnyTNe98CS+ItVt4rm4uLiP5NlnH8jyTV3/wANrS2tNYka2/5cEd55I/uW6bPnf/beszwrqraP4js/Es9v/odtdb0j/wDQ0qXw54xg8M+H/FH+j+XJqVr9ltf+BPuf/wAcrwq0qs4eyIkch5EGlWskq/8AHw/3PMqro+gT6i8k7XEkdvN9+OT7n/AKltIFngk1C+kjjt//AImm6j4q2WPmWf7uPZ8kkldKU/skHqnhzxrp/h34UeJPCcsnl7/9Ktf+mjt8j14tY+JryfWI7aL93Z7H3/35KyvDMk93odxfTySSSXM7v5kldH4L8HXl1fSahef6PZ/weZ9+Srjh44adVsuX94gtNHbWfEdvE9vJJb7/AN/5f9yu8g0Ox0fzGi8z/tpUd94g0/QIPKg8uP8Az/4/XMv4gbVbW4nXzI9n/PSo5pzgXGvPk9lH4T3f4J6doN9qV5r2tSRyafpTpstpP+Xib+5XTfEn4+rd6r/xIbO3k1DY8H2i4i3+QjV8z+CNH1K1juJZbiS3jmff9n/9nevVPhf8PJ/iT40t9BsZPs9uiefqN7/zwhX7/wDwNv4a8XEYSCq+1lI2jU9z2dL4jsbHwdL8Sv2ftYufs/meINK1F7qC98r/AI+Pk3un/fFeKeGfGt9YPbwfaP8AR/8Ann5e96+3fFviPQ/CPhWPR9Mjjs/D9gnkRx/89P8AP8VfKeq+Crnw5r9xr0+n/wBn29589jbyff8Am/j2fwJXqZBiZ/WJ0H8MvhP0fhrGzw0vqs/tn1Z8PfDOn/HDw5b6H4o0uO4t5kR0kk+SeN1/jTb9yvMvjZ+xx4e+F9jeanbeLL37PbJveO4iT/0Nan+C3xGl+GVjeeIbz/SJNmy1j/22rhfjT8erzxjHqlteSeZb6lYp+8/55zK//s1fT4jLsRhq3PTl7h69bDYvDYn93L3Dznw/r+maH8zXFz5n8H2bZXs/gr4061pXhXULHw5rklvJcvv+0ajsd4/9hK+TH1NRNWla+I5YTGqyfu0r1K2GoVj6KtgsLX/xnr/iN/Euua/9u8R6pcaxeffT7RL+4k/3K4r45+J9R8Yaj4b+03H/AB5wO6SW0v8Aq93y7E2/crH8XeOJ4LXS7mKT+PY8f/PSsGfUft0Hmt+785//AB//AGK45UpKEowPmMx/2ilVwlL4oH0d8BI4v+EKs4mk/eefNXvng7UYo7SRvM8yNK/P/QP7a8Oajb6nZ6heyW6fP5kf3P8Agden+NP2i5LXwlcRafHjXJk/5Z/6mN/49leJUw0pwPjfY1VS/en0h8VPHGh2OmyX09xHbyW3z/aPN/1dfFPhzxL448d/GLUPEHhHT73U7h5P+PeOL5JLb+49Ynxo8a3PiKbR7JfNjtIbJJnj/wCekrfN/wCO1+kH7Pfg/QdO+DXheXw1bx29veWKTzyR/fkmb7+9/wDfr5vMsauG8N9a5eecvdOKNL61P2XMeW6HY6hqMluuoaXe6HcbN89vcf8ALP8A3H+69diljs8uJf8AVpXo3jHQPI06OdP4H+euag07+Jq+54Zzb+08t+ty+M/Ns9wk6OK9hH4TMSxXZ81dn8L7TyNRuP8Acrn3TZXT/DydP7VuFb+NK+zy2r/tET5HMaX+zyO9vtsdpJJL/q68b8R64zz+Vp/7uP8A56V3Hj/WdiR2MX/A64e10aW+n3f8s6/S8N7kOaR+RZjLn92JR0rR/Pn3f6yR/vyV09j4f8v5mj+/Wnp1iqQRr5dbiQb0+aOrr4k4cNhIw+M/Pim06iv5TP8AW4ip9FFABRTqbQAzfRTKX+Cggd5nyUzfRS+X5lWAlLsakpvmP60AOp/ntHVen76DOUIT+Itfal/ip29XqhSeY0f3afMccsFH7JpeY1N2K9UY55U+ap0uov4v3dXzHBUw1WBPJHTXg/zJTvMWT7lSVoclils/vU6rPlq6SUJB5ifLWcpC5St9oSoJIIJ/vR1PJBsprwf9s6zLjHkKL2P/ADykqDy5Y/vVobG/66UfPQbRxM4fEZ/n+ZSVangV6b9l30HfHFw+0VKfvp7wS1H/ALNB2RnCZJ81Nkjo8x/Wmff+9QIdUVPfd/BUfmUAO+0VHvoplakj6fTKZQYjaKKZvqyJBUfl1JTXfy6CSCSm1J8lRvVkDd9V5JKc9QyVBhKRoaB4p1fwtqkepaJql5pF/D9y4s5HR67LUf2jPihqlr9muPH2sCD1trnyPu/7a7WrzmmPVnLKhSn78oHWeCPHevaD8StM8Twf8T/xBFO7wSazvm8yZvl3v/u/fr083ckOo3F7qVxJr+t303mX2qXn/LR/7n+4v8P92uH+F+htH5mtS/wf6v8Ag+T+N0rsdRuZH+9H9nt/4I/L2f8AA/8A4qvKr1fsH6Xw7k9Ch/tdWPvyOG+OnjXS5/EulW0lnJd6RbQfvIopdjv/ALdacfhzw1qXwsj8eT+HLjS7eKf7Fp1vHG++7dU+/wD3XX+87VwkGgReP/G9v9pu47fS5p9kkv2lE8iH+N697+JvxJggsdP0i1uPL0fQbVNLgjt/ubPu79n8bt99q1q1PZwgvtH4FxdVeJzWrKM/dXuxPID4d0ay/su7tNINneOnnpcW8r7Pm/g/4DXU+FdH/t/WPmkkj0+z+e6/6af7G+oNc/4lU/2aSOSSNP8AX/Z4v9Y/8Feh/DvwyB4VCXY+yfby91+7+/8AN91K8+VWdSJx8L5PDMcyhGv8EPekUJZ7jxFK8sebfSIvkj8oIj/+Pfw1XfRNP1If6/y44XdP3dzv+T+/Wt4l0+C7k8vUY7ywmt38n7HJH+5kT/fWseey0nzLe3b/AESY7k3yfck2/wADf/FVjGkf1lh6VFL2tGHKWG8IaffapYXmrRySSaRvuoZJJfnkf+Df/sr9+pdSv7zUrHzNS+0W8E0nnp5f/s9SzXojCQTfvI4tkP8AtyIvz7P/AGSotXvblo7iaYW086fft5PuR/8AA/8A2SumTZw08FRjipYnk9881+J3hCHXNKudQsn36pZpv8zy9jyIv30f+/8A79eZ+FXimtd3/A6+ifIbXIPNls/3jp5E8nm/6z+FPkr5YTUv7AkvLb+5I6V7GCm6kJQPwrxOynD0KtLHUo8kp+7I9DjvlntY7aWT/R9+9I5P79VNf8pEuJZJI/s9sn/LOuCfxNYvBuu/MuNn3Lf+Df8A7b07X/GNzaWOl2i+XJI6efdW/wDBsb7if98V1xwc5yuz8dlGj7KKE8U+LbTUYI7S2uJJJH2I8nl7EjStDX72x1FI9P0SSS8kdNn7uKtC0+G2n63p1nO0cml2/wB/zP45Eqzda/ofhK0ksdBt/tFx/wA9f/i3rb918MDirRhRlywlzF7w7o9t4Z0Sz/tDy/3P/PT7m+ifx3/bElwlt/q0/wCWkn/LSuFvtVu9Vk3X0nmf+gVVSDzJP3X7ySodHn96Zyf4jTu3lvr6Td/pEleh+FfCstjaf6Z/rHff5dN8D+Dv7OgjvLyP/SH+5H/zzqLxV4t8+f8AszTJPv8AyfaI/wC//cSs5e/+7iHMXtV8QLA/2bT4/tFxv2PJXpfwy+Ldj8KPDGqW1zp8l5qmqzo/7uXZ5iKnyJXlejWkfhLSvtN9J+8f/ln/ALddDo+hxX09nqF9HJJql5+4tbf+CNP7715denFfEdmGl7/uns3gNNX+K/xG8H3XiPy7fR7nUU8jTo/ubI/mr1T9oL4UW3/CQfbl1DzI5p96W/8Azz/+wrj38aaf4c8f+A/DWnx/8g10SeSP++yVF8eviNc/25cRLJ/qYH/8er5mhUxEsRCtQ9097DVJ0Z+1jL3jybxxqun/APHtbahHJbo+/wDd159qtjFqXg641xZP+Xr7LBHJ/cX771VsdSbUbW8aX+/WJrGuT6d4SvIIP3my62JH/vfNX6TiMxxGJjCDPpKud4itOWEq/ZiM0nwk3iL7OtjcRx3D/J5dzJs+f/fqj4t0PUfh5q39ma9b/wBn6hs3/Z5Pn+Rv92vTvhX+yb43+PXgS48R+GJLeP7HP5CRySbHuH/j2P8A7NcB4++Cfiz4eaz9m8a2eo6ZeP8A8tL3f+8/3H/jrGGbYSdWVCnV9+P2RYzO50V+4icWmstqOpWa3P7vT0ffXR6xJaXU8n2OTzLdP9RXo3wa/Zpi+JUFxfXmuW2h6PbPse9ki3/O38CItfRQ/Ze+G/w60eS9n0PxN43vET/Vx/6Kkn+4n3q87F8R4bBz9lze+fPxzHGz5pfznyp4O+GXi3XPDmqalp+n3txpcKfvPL/v/wCx/fqef4A+PdVe3ng8H6z9j+RPtH2Z9myv0N8C65PB4Ps4NB8Mf8IpbonyWf2b9/H/AMDavLfjJZfEG+tY7608V69olxv2fvJXSCSvk6XFtWpWlh5RjGJdSVX6v7Ocj4y/aF8FT+HNV0tpbeS3/d+R+8i2fdr0f9kr9pPV/hhN/wAI1eWcmseHJn3+XH9+0dvvun+z/sV3WseIo/FWm2/h/wAS6hJ431CH/lnHbb33/wC/VmDwjqujWv8AxLfDdn4ft/8AnpebEr0MdjaGMwn1XEw57njxqTp1fa0j6Evvjhoeq6HIsH2iTzv+mWz/ANCqnp2sRa5Yxz2Mkckb15B4OtNIuk1S78R+JP7Qt9OTzLr7HF8ke7+BP7710fgzW/FnjFLdvBngiPRPBds7+ZcarL5PmJ/f/vO9cXDmIeVTlQ/5dGOY4eWPh7X7Z3U8nl1oeDtS+y65G3/LTY9efaP440rxBBcT6fqEd5s3/u4/vx7fkrIvtYbUbr/Wfc/5Zx1+5ZbOHN7U/L8ypT5JQPeYPDF5rF9JPef9+61f7Hnj+Xy/Lr5/sdf1O1fdBqFxH/21reg+JPiG1+7qElx/10r7SWZc5+f/ANkxPZtKtW8z97+7rVSBp/u15BH8bNXT/X6fbySf98V1ng74zaVrHl20/wDxK7z/AJ5yfck/3Hq44uEzH+z5QPhum0UV/Oh/pyOpu+mU/ZQAz5ql2bKKKCyJ4/3dRSb/AOKrkcdU5JKCB1PqCOSpN9WQN/joon/2ahoAfRRRQAUypJKSgBlOkptSR0AN+b+CpI52Sm+XTZN1BnKEJ/ESRz76njnqjH/q6P8AlpT5jmlhIfZNPe3/AF0o/dP9793VOOdql8/+9SOOWEmS+R/zyk8ymeQ3/wC8pY5Ff7tSeZUHHL3Cs8H96OmJB/drV+3L/ZUln9nj8x5/P+2/xx/7FVNn/fynzEcpA8H/AEz8yong8yr3kN/z0psm+P8A1sdIPfgZUkG/7tQSWsv8Na7wL/DT0g/uyeXJWkTpjiZwOe+aP71RV20HleRt1C3+0f8ATT79Qf8ACK6ffeY0Fx5dbezPSjX5zkk203y2/hravvB19aSfuPLuKx54J7T5Z45I6OUvmHxx0z5fem7/AO7RJItSY8wVE9PSh6siRXprx1LsqGgxkQu9NqxUT0ESId9RU96KDMj8unWti19fW8C/6yZ9lElev/sz/DBfH3jOTUtS/d+HNCT7VeySfckf+CH/AIFXLiMRHDUpVJfZNLxp+/U+E9e+EXwlsU0WDXfEXl2+g2Y321vcfJ5//wBjXNfGnxvc/FTVdI8I+FdPj/tDUp/sOlx/c8zd99/9hK1Pih8Wv+E31K4sYP8AQ/D9n/qY/L+SRF/9lr5duPifrVj8U7fxPoV3Jpl/pe/7FcR/8s/k2b//AB+vmctwVbG1vrmJ/wC3Ynp5zi8RhcNHG4l8tWfu0o/yncQfCGf4Jzx6v4zt7azv5ndLWykk8/y9vy+c6L/F/drldc8Yt4p0Czs1t/s+yffPcf8APRFfcmz/ANmrm/FXjHWvGN9Jea1qlzqlw/zvJcS1gvdy/d8yT5K+t9jzy9pI/Kq+VzlzTXxnrfjHxxZ+fJEuofu9iO8cf9/ZX0DLftaeFo1gt/M86C2g/wBuOJU3M/8A3zXwxM+Vdmr7XvtUsU0fT45/M+eOGeGSP/c+dP8AgVclel7HljE+44LyyNGvVlL3pe6Y2sb7+DzzNc3Hnn+CR3/df8CrKtLW2Q7YrSSOeZ9ifvP+Pj/gFbGvaXYX1880V3HPIkK/u7feiR7v4N/+zXrPw18D6X4C0Z/Guux+ZfSx/wCjeZ99E/2Fr5vH46OBjd/GfseJzSll+F5uv2YnncvgnWvC7Jb6jHHaTzI81r+8Tf8A7fzf3tlcy8lzpb7RZxz/ANy3+070rR8W+Prvx34m/tLUvMt9Lh3pax/88/8AbqqdSn8Naw9hfQR31o8GRsk/g/2a6cF7epSjPE/EaYN4qUObEx9+ZHpWm+frGnzxRx/POmz7PL8n3/nr48+I6eT4/wDEca/6tNRm/wDQ6+0vhvfJBJdzx2/2cWkP+s/56fP9+vh7xpqK6r4j1S5j/wCXm6eT/vp6+syv45H494o1f9npUpfzB4R8HXPjS+ktoLyzs/J+/JcS7P8AvivV7H4e6Z4H1G81nXri31TVP+XKy81ESNP4HfdXhDxlZN1WZ55b66865lkuLh/+WknzvX0FSnOXwy90/n32uH9lycvvHp2q+I7nxi89i2p2cdxN/wAe1vb7/wB2/wDcZ/491cXBBqfmXEX2PzJLb/X/AN+OvWvBVp8JdU0a3gvvtNnqez55LiR0+f8A31+XZVqe00xNbuItK+0/239i2f6bKmzU0/2H/v15bqxhzQjA9z+yI2jOUo8sv5Txb+2F/ijkjr1L4ZeHIp4I9ZvI/wDrh5n/ACz/ANuuSsfB0GseJtq28lnZ/fnj/wCef99KtfELxx9pnk0HSpPLs4fknkj/AOWj/wBz/crdqNT3YHzNWlKnPkOi8XfEJb5/sOnyf6H9x7n/AJ6Vo6HpUGh2P9q337uTZ+7/AOmaVw/w58PrI9xqGofu9Ptv+en/AC0da7rR/N8aar9skj8vS7Z/3Ecn/LR6wn+7jyxOYlsbT7d/xUGs/wCj28KfuLeT/lmn9/8A36+l/hf4Afxb4L0/ULPS/wB49rv8z+OSb7yJXzjPfR+JtVkgik8zS7B/3/8AcuH/AIEr66+Avjv/AIRn4UXjLJ+8tnmd6+WzqU4UoSpHfhI88pHByfs+614Lj/4SjWtcjuLyznS6+zyRP58j768t+KHi1fEfia8aD/Vv8n7z/lpXoUnxN8S+KrWTVdV1z/XTv5Ef8Fui14lp3iPSLp9UutSt/M+zb4Ejk+/Ijfx/79ZYFVXLmqHt4bD/AFh+z5uUZfacvg61ka+t5LPenzxyff315prFzdatfRwW1vJ5k33LeP53kr2C78Mah4u8vxB4nk+z27p+4tv+eaL/AH69X8I2lj+zp4Ht/Gi6ZHf/ABH8Qp/xJI7iLf8A2ZaL/wAvOz/nq38NerPGQw+nxSPRzTCTjy4mXu839cx9Df8ABP8Avtf8F/C6Pwj4z8P3ugSQzvdade3MWxJ4ZP4H/uPX0r458K6N8QfDtxo2tafb6tYTJ/x73Ee//vn+7X5qfC/4afHT49eLZNUbxPqmmW+/fJLc3r/u0/20+7X3P4I+DHizw9pSQaj8Q9RvZP8Apns/9Davx7PcNToY6WLhWj7af2YnLh3Ccbs5n4X/AAU8K/BC+v7bQ7e5k+2T+c9vcS70jf8A2K67X77z/wB7Y/8AEv1BPnTy/wDlpXSwaVY6O9npr3EmoXEzvvkuPneR/wDbqSbw1Fo/+m20fKP/AOOV8RjsTWr1fa1ffmenGMDD/wCEn0N4PMvtQuI5P445N/3681+KF9B4xgjis45I9Ps38yTzPvyV67quh6brkPmRiPzPWuMn0Ce18zbHHJGj7P3lTllWnUq6/HEKkJch4/B4V1W+06S28OfZvDcf/TvbJ+8/23f71cHqXwF1XVdSt7S88SfbNQuZPnkuN/8AwOve9V8RtaQSWcVvHH/B+7rk5NSnsbv7c0f3P+en39lfcU8wrfZOT6ob/gf4e+GPg7o0kVnb/aLib557i5+d5H/v15/4t8eavrmnXmmfu7OOZHTzLeL+BqveNfHFnqtjby215HJHs+fy6861X4qeGrF/IvNUjs5P+eckVfbcL4eljJ1ZY33pH0mTYLCzlKNeJi+FfhRpmlX0d5BqF7HcQpsTy9iJ839/++lYtj4gXUUuN37u8hd0nj/55utdtpXxC8I3X+q8QW8kn/PP7leA/GLUZ/CPxRuNV02TzLO5RJ/3f3JN330r9owVONGHKVxDwvhK2E56EOWZ6pa+J7yxn/fx/aLf/wAfrpdK1yz1GPdBJ+8/55/x15v4Z1hfGOjR6hYx/u/4/wDpm/8Acq4mlTxyea0nlyf9M69ulKcD+bsXgfZzlCUeWR6f9/zKz54PL+b/AJZpWLpWv3MH7q8j8yP/AJ6fx10E+2SDdFJ5kb/8867PaHh1MNOHxH//2Q=="/>
  <p:tag name="MMPROD_10203LOGO" val="iVBORw0KGgoAAAANSUhEUgAAAlgAAAJCCAIAAACTSS52AAAgAElEQVR4nOy9a5ckR24leAFzj6wi2U+pp3tHM3N29qz28f//0Z6js2dXq5HUaqoqw81w9wMAM7hnFsluscl6BJiM8vDwiIyIdPgF7gVgQhIPe9jDHvawh32ppj/3G3jYwx72sIc97Oe0BxA+7GEPe9jDvmh7AOHDHvawhz3si7YHED7sYQ972MO+aHsA4cMe9rCHPeyLtgcQPuxhD3vYw75o2+qdP45vf6738R80qV0gQkCAuCnGuYP+GOdBjFuKAAQhGvfjhUqTCeO3XF6eACBCXB4gIBCAlPKO5u8nWd6p5AeYb03iFfz1KRBi7T99CeVF/X9db4z1va+DX3m/823EW4s3wNOvu35rEKxPIQIjSABUgoCIxO8UkPnFzm+mfjEGCuL7uvyRykfwl/OP6Q/Ki2/jYnx9dzyP+QFlHSb1mzu/lJRf8sr395PY9RP/OfbKe+ZpS/ITrjPmz/51+Rf8C5/+41r54/6A9yL12zidnx+yARswgALd0MovljxLuN6DFE+kAK84F/L46QWnj1IOZPpIeUABcF2j4hBi/klOLlXc+cVFs+56+b3Jhx96+Xs+AvulfvPq/u3VvQ972MMe9rC/zErQKHKGkod9nPYAwk/VIuV6Zc/czZH7cy9LWiSZxomsPVi5wMMe9rkZk8NA/fdlMqMlt0qfOrnFxUcEMNBgAADzDfevBhGIPrDw47YHEH7sxkS4xDMDQF6BkLDp1gSTHZ0QWGHSvXr5pwYWSv6gbOABjQ/7hCy9gEmdxw4rh3zvNC1+gPG7KC4iEIiRzzg6xowvk14XAQzaIAxfe7jSR2oPIPxIjfkfJ6SRltvEGQjlFbRj3Ob9vOuahzutUnACPwhERBYoEgqt6PgTfw8Pe9h3mCvQJF1Vnqne9Jk8DDhtlxeA5Ossk+vmygiLnC8g7jyecbBEk66ILxcDCRFAoUB4E7AO+A9/Bw/7EewBhB+XESDMuDI8XsFv4RkqDZoVKJb38inAeoXYLxmcElI8fPrn4khrjqixrXo+4Cf7ch72sIV8ef4nR3Ll/8vGCecumPfa63/PWe0ecXC847PB3DW8gCqCSC5vMvcagcBKNFlizULGPHDx57IHEH4MRgu8WiDHFxAILiyc6SBLDem8CuTGOqy8eD6ejnrhfqpYCECzHFSSSp0byLsa0Cj60EIe9tcxJtKtM3+RJSjMR/ybOLkOyNfBKVV89VcBrwKSlH/vvL/DMyLP8zp1h0ABoLJY0AgriQV+EqWkKgF+niZqgUMR+U68ftiPbA8g/BmMoHG6NElWZ56QNonQ5EgnCq70LoidEu+mfMiKpkggxLp2zDczjymszwsiSBcWVqdVhSi0QRq0QYCmr3R2POxhf7YxT2acYK8GfEUIZ330hIg4eQHqyfm9p+lrYZ04W/NW3lRGpGR1J2XdIc1gh/RJxrj7GD0dVEZblM4XUT5kiJ/UHkD4k5qBJA2kLPbSZAn50+HhCFl2zjzP4upgmJ4cTkcClAqBpUyONR0sLU2gna4IEwVP/U0SP+phrIgIRUWFopAG1cDC0aAthZAHIj7sz7WCfzXsq3yJTeh7Ff+4gsNVR50+dimU4emfNDn7w/p3tt/Gr5gxnxTRIQ6MIwkXCBvbs9wlJAldLAtdRFQKJxCWA/SBiD+BPYDwp7BAssjVjKCFQ5pLeifCJzmdIntYZHPL7XkOcgsong84XyMKLGI9I2XFK3TNreLuNAYKAiIcmR2qAppwqJE4qoooVUUUTeOVHvawV4xJjZzJ/9OepEaudzG5jqUjnPPF/BX5u8q/rO8h7GVxZ8BgiR/LUaW+Wub+paA7thmscyTUUbMkzcKDSEZGqDHmwgkYGmTyMf+hr/hhH7YHEP51bfqnBQTCYO6uVlyay6VZ8GplgbEhuT/Z1OrMF8wrF4iJqOvSUEzm65+RcIW6yC3/d9ba+JOq4K8QlQmN2tBUpKFtsA2tPcLbh50tT+Yr878gkCeeP0NJXPJFLAbl5S2c9sA8+TnP7ZfuAODl6JmlFEidlvOy0Iw4q4OzBht3HB09a7DVCD3nfwYWylQd/Ez8gFqt9vCgH98eQPjXskLp2PRhW9s249+CiBX8cPbnYINK4jiJGbI4rgU6rnTwfEVAyQgxKZ36zmVeWS7HxsMyZ9ixKCKYNTWEo6BCm7QG3bEZaMAGNIg+Jtx+8VaDvxc4x9eyw/Ndkq4znBLBlQVWT0HZsJztN99IdYwFbIk1L5NIf9sKaWjzeF1PXHEhIAe6UCQHsCnEQM/zkHmeQgMChTarsknzlgyKiBB5W8TIByL+iPYAwh/ZLGkZm64riXzFpc3s4tsOh5B6jQCKbwOglMqaIoSgHllSyiy3WY/mkSfzJ8ziNr835RZZz5iXhzoq8fRSmSyaXykGrUENHLBNxgZt0IbWsujmxQs87DO1CJ5oEc99B8K9houlvozBqfjpPSHwIhxg7nglskw2o2SGIDkwLF+JICRfEYSERyj0xrbLbmXEbmJSNE44Fj6jH+gOjQoIJwuqJo7HTo3SRUShH2kmUY9m+URG4ujEq2RaSX1QLD+SPYDwxzF3KEOFt3Ub+4v/u7/ZS4dfgTAmO4Tznun//vgpvC23y5/zEjDf57LViV9faQJhOH+Nk2f+l8/nemw1XjBrym1ABkaHKlsWl2qTiYhxK9CHQ3+uxnI2pkDAF6e9+8VLd8gYcXEnFi9FK86y3G06zimIPLGi5zyPAPDvfHfgntyG4qwFCKVBd7QNTaCdIw9IgbDkggK5Owpm/edM5gwqoKeJQXVK5IjBi0KFFKoKFOp5oSOi5TsxmIoKxHNTPHznP2wPIPwP2Rm0Fj8zXd0AepnnOfOz6tjhp0aAEmncinZXnHsilPCC9pmeXvavIpoXJM8ZIbEaMU7UaFikiwIAWvPB3M7QOEfVGBhNVREFh9sHEFI3tA3bJtsOa2gPBfFztHCNM5IhHcHxbNWOlf3nXDBBMb3G6stOzrOc/ekgS0pHZUcujCgAgu/xXFgTcwzz01XjRyDSMYBAwSmWCwBOqGPHcCJUICaZI9JLQG0KhwGEtIA6mXmeCMwoChM4Inpj/pIVjVRX90Xn8BpZJd8P+/PsAYR/uVVIe5EFYpE5Ml3aKjp+OCOcjn3KBQunhDpxFEDmcA57oYIQmV7mEf5vvQJk9Y2US8PpH6ZjuffCs71cyyWzQ9ZkMfX/WXFAJOkqQF5Z2o62Y79xEPsGQghsG1uUlz/sEzc/S6+n90I1m8lfOoWVvLAcz3z0BS5+gESJ8LHeBdcBKL6AVO/uvA9Y9DlEnZcqVEUAGMwnyMxnzlMdgYhe7WIdRpgHf8PBiWtmocZwmcmCRn999OaSQY1Coz0JojAS5lyoSJvjDymE+PejkORLK0/7sD/DHkD4lxlz2PyUABmUDULHD3ddAqGRGCukrag5LwEzEeQ6IHmdK2tUSc1Z83KuEfAw3HdU+qh8jnOC6P8WtTD/lZLtQWa3r7jXOTSeyFGpkzHyl3tp3ICpmMH8OxywDb1z2zA2NI3ui0cH1adqDBbEC6QLC8qonZ57HPwMNS+kcW2XDbNXYPIl1qJAoy2SZJ3pUWRm4MF+4BgwAA2tSduSohdgYAz3V8CjvQmEcgr7/NUwYFkI4/tFZZWSShlDobBzRhi8aExrE6lI6Z1I6vRpioWakqFBhVCIUsyPCX2RWd768KAfZA8g/PPsrPNlGTdn6LqCXJso6BC58j+zcl3IvLD4M0mpvwgvNtKxeWZ7CtrF/kWTrgB5fZZXP+B1m0l7zh4pmR2B7uHzeMmRUc4U5d71go6ZBir9gmhdxoG+BTW6bWgbW0PLshptEHlUmX4iViHwZfZWUdAiKSwZ4bp7eq7xgp3uICf5cEaivh/RLMEqK8xwzGCdvWMQbNANLXMsdgxiXD7UpaBLQjoIRZDAgGsfIqtqVATwifanpV1kFoWuUE/FM8Xck2PuVYQQoypMoSLI9lwxRz6oCD2DVIhQVYSkN13kBKhHgviD7AGEP9RKSDvhylig8cTnpMdeiwLKzvJQRrsFSufrICpRKxYWFSTwLt5jGZ8xMbKKJTb3xOBioHp5MJ4U78cooCgIx0atCADgmkc8uxxQKtAnt+o1AwSg4IAohtJ78NsmW0PbsO3YdrQd28a2iRK6xVt7+PPHa9MRXkKgVfDziDCPPEOg2QTLF8Dpz6rFMlNinCMpLE5zj/4syZBZMhaOYyDFNApMODBOrnIxJ0coc3PutnBPZ0WyUiaVwrnoUp3KG8OYVt5ms5pGxTNRH9trmuU5IqZQhQl9qK8ToWquJpoYVIWGUArNwZLiLRkUfTTj/xB7AOH3mOPHC6JmxbmQSuOsq8ALtJv+f8oCjfEso/NIMT4qn3ihQ7GwMFGPiKXXTtAYKSPmnsm4ZuB+/aTLVQQ5Xo15H5j4J8vbZVaJikysCmooNMGERUhUm5Pw9otU9gVQtI2bw+GO7Qm7wYiNVGCDMMtKH/780RkTaU7Z3pnhzDO8gqKdMdJsPeWaNZ6fwvK7EvCyfDSdC5g5YtaLTSz0BwdG9ReEvuAbeVP+BeClYdMBgcwLS8tEuoDKQsf1M4fUJ+15mrUdgFcOM5gyh9qLKswDRyFFRL3dnlSKghQxqAZuq/OoJCnzdz3sg/YAwu+whRwp+GVY6qAlcQWY0egZCC12ZrGMBZ9zhlV5IYqw1tfQwbIA4YptsTJCLsFweekrO1lUwgh0T70Q8LwN5yvAnKaRxW/u7TIJIkz5MMvkUDjSFBSl5JmBk06tOrVkfq0UEjYwOsaO1mE7W0Pzjgt9wOFHYxMCP0RmrpQu8WzGfBPtRtkzI8hrjsj5kNXXRwkuXU1YrrpYk+I1PHuNfwgwIfDCglxMJsTmfam3kxfVpE+uKOi8KGfal1q4qM680KcSOs8JU3/IqVFSIU1oEAW9K1FENPaYQpUOh2wgvcwVQoa+/2g6/A57AOHrVvrfvWYsvM4zNhNDcbZz3Dr5nxXYXqBuBL2ziKCCghYomJcYnJqusDLRFedm8eckO89guQLhtZGHraW4Fy96cZYp+NWiUBGYQx2BVVB6QkpBlgtERpgvPLnU9crElFFpRHPtcMe2Y+zYNmdKoZt4lwVyTcSH/TxmTErjVOey0Mtg5dyOwqgqBBrMmEBYMsK15/Rc97LFrF4BmFg+svoLefLTFQ4iqRHftfyiciD5bzAxyY2e56idz/xM76oomEDIXK0sR9V7Vpf7AwKV3qphvp3oSIE1qJECaWAufCjqFToiLS4mqlAKFSSU9IA1MsWkZB+uc7UHEF6tpGUr2rUVky568yUjNAmf007mVaCg5gp+V9Scjn1RFq9CY1KjwMS+kvPFR4jkr9wv/4ZJPDHh6bVguJbGTWYUqYXkQwpO7RAiiiiosQWKUqhXFkwVEqLx9cZYjQNDqQ26Y9/FdtgOu2G7ofl3rkI8UsOfySwTL6tA+CILLGmfDXqWP13DJk060bHcXdsloKxwOP3iPK3pFTc51c7YJUFM+eDiPhP//A6Fl/ovKbGccN2VXGJw/WReqLNMxuHtBIFeL+PoqO00qj6BkKJoFnqhGDQwUsRgCjXG4hUTDlt8D15cCiW9lEahkEdJ9tUeQHix6cyoed4Z7RY44eT5DCe/wKfQYCP1j8L/ZGjMM7NUxtC80CaRtTnA0ioClM9pX+V5+EGMe3UXL0esQvDCaIYIIkQuve0YKKBlE9WaOCwTciUp0zVWKjPTlB4RFFPrYCcP8CbzCwehGxtAkbYQ+mF/fTtnY3muLty6Mp9nkKv4l50z9dEKjaeXteUpyaBM51pvRs5JYc6vmQLHZFlqaogiLsRnlPp5MU/LaRPzVlA4Q8CFfFhnfpaJTuZTgvn0CfXeQRhCoIqOgD2dWKhUXQKhdzcGIkrAIVXMuVCSKqIgQaUl10pCvVfXSM2xNfpgVdIeQDit4s0UMBYyWQqE5zh08qUnf6aYIeQuvxYMVGJnXjhmhLui6UmZ1iD3IhPWDI9YaWGFw7NG+NIm2xnHLKkwysKT/IEkRM1nZZq3lp6oV4G4DmjZM4tqwCWrWI6VKjG1zGM8ws2w3Yhh0nvUlLZstNAmTWM14If9tSwysEpmSOH2F7c5IgU8YV6c9mPCITj4EhpfZooF/GopaXWZFNTN4tEBGxh5Rp/4kupB85MlNfpasDjJ/DOpL3ny5wOTC8UK/hZHIopIAb2GRa5EaOqFkhCIAoGYGw6H2vJZfjdTRjVYE1VE7YwKmyhJUgkfWeVFpxpxtpMxjyIaAA8gBICCdomFJ7bTCuDVyJcnR52BcGaEpwj3VCBwYXsKoZrhcOaj02+z6TjJ0OLPnPsWEKb/1y6I6eir8uUVuyiCSA9P989rwczeVgexi4JXUsj1w8vd5JRilZmlqawNAdFx0IMJ9IF2sO1ou7Qbthu21A6xrTf2cOof2SbByKXenU7v2B+53RgvsC25EI4ICs0CKVf+91pq+IofERy02XQbfpR4PPJnAlhJExcd6o8UTuXEnZSw8RQpysJCSHYEJYFxCuMqBE6yVGOtQV1TYGYWGGmi1rxwQaCjo1eKURU6oE1UoZ7wiaiCDaZQklE1AzYaRVW0kQYqVUGKr3TheOlraNBLcr5wz/nSgfBS880Zb0rFMBrMpFwCOBHLJZC4CrzC85yi14KFL3QUD3VZobeQOVPkOCkcnL5d+dIsAJgfMZ4yJbqTh89ssCCfWyLWTObyErASONHl9iKI4jedmHdOCp04zeuFvEolyYTYLBqiYQzRI1f9vXHv2IfYAG8gYrUaxawgeMDhj2Rl5tGUtJO3lNOpHtkeLdJBjHHiSD0FHBUOz7h4jSPPwaJN3qV7cXH1XK43dpYJGQrh8hH/ZzGiOLvJayYFC/OuLJEbJ728COeSq+muCpqcJjp50YCxoEYlkrxZL1MQka4dxuy3AVW0lsjaqAZVUdcOG5IpJRU0ocJ/xMHPhL4mTINGaC1RYvrjnj+fkH2xQMhJPFa1g5PPLILHOOGWM5/nWgCpvn2KZ6vgf45wl8MX7dAK8xP4l4LlSdso4DfLdqpvT6r0Vff+oDq4ICQTrCLdYcGkZBZYVuVFFsJlSqfrEhBB8UJEzPpyydg52ooFubSvfyHO/CAHNiq0Y5inIN6+ApG5cilFVl3cl+vVP4ZdRDgzL5/+gP63qM7wglG8ZuHfyANGQCYNY2oHM6acWvsooaEtv1huYktuT19bjM4pCyzuEx/wypS41bPmJGxPH5mh5JUarTmiLtfwlnYVWWFiEpsTFEM7VEtSNEhLbxkS9QVbqCkiaoONRE1DU5hSTFShBm1sBmvSdCmFOvvxlaTkzG6vr4ljmhTg/6LsCwVC1/9SiiM55UByYlLx+QEzO1GjiZTrKjBOtM8p52O+yKJbS05pIENcOSmOGfZOFKxMztrACnJRd2Ip/5MudZO1sxA+qGjHJHzmzMIi44FO+EznL/MVudhRTaZUz0mhzNFTUpqR55EipFASTedaplT/aF3kjgMrU7dB2zEadJOtRV0cFDpj9of9cLto0ieNgJPz4KDZBfzcBXi+G9tx/idGRvo4cdGjw1FRNhHUXjhjRbukRq9z3SJMJF76ixRXODElJzdZp40AU9hG5UhDKUSyJovY9+MzETQRpDqoAkuyNKBOvaZ08qJR/6ItYdKJ0MY5Crw10QHLNLENujoog9LQTNRgimZkQiAbqaBKrA+a6GiEEtZCOITKF7rG4RcHhDPATCBcJaAvZIl04HDCYeDIrHFEJDudfEzfHhmxjpkyZgnMyc8j6K7caSiIlFdHDE9hv7o3Zl3MOVmMT4uz7jFNXtyroqA/bYp5iwU6aYRF1SuJYEn1dLYJi2AWuSVxdE4iMyP0Ndgym+R8HYJ+vensAlLy2mrWMXbZb9gJAjsAUghTUZQr18O+0wTLIyLbXihYg7wFURaEp3DABsekTwZGQUF3t7InsXCxo2eNcKTXXHPQEzFTQZGFMlk/KNFh0QhmnHiKBXntH5K6I0/8kgiGX6wjCzUqUkIxZZzJSsu8MM72AMI5PmZmh9SW3GlbbRXa2BQW62NIG9BGU+igOGQazNgGtEV1TCiLJrH8GUEVEmIwpRJGUcIUrXn4AFGZn+VLsS8LCGcA65BmqcBV+mUUrEquZiTs0bK//pXAlqOqHWM5bUkEl+hYMr9C8kR4OxvwFz2FcsszHPrWiQXCeeNsdecrouDcUwoB8qFTIUDqfFUIXEJIlsmtpFAVhkgKF3yWfFE1J/FLDA5G9lfEoGEiqgQHraN1sY5xYLtxWEwxVeTUG0bmql+aV/9lFgHZqar5FMCFFzApzZnkYXhR6HSEUVnQM2Xaw2smFtI4GNzpS7Qbyx/zNZPOOTXXF/A7RYo4BYgnUMx4LxmSl74iF9eoG1goGMcuysSVAsFwF0DmfEGZACKn0duaIWA2GopCeyaFLRJEbdQhQ9GcI3UIzEWjREWHL6Ao1tCMtMmIihqUUOae1CNJCGmENgEhzeu0mQNuvpgg8gsCwvSx4VA0Ug4k4HjTYR7bhhOGjBEoONbVIfGSsy7AnzJG1ohfiuIuFxcjTdbOvNacxI+lhRTlH2fl/zVvX9t4XSI87ypBbs0LqxyyGNECjQGHlzlSOR1q8kIe2yYiWoXMvDTMHmSVGBNls7nKQBEV0BnXBrjfGnSIKIbRgXAMEBQFWozV8AuEv/8YzAiInKiwh4UlHWo84RCCnLie8CWrE4tcEBy0sQ4bni8OSbzkxMVxjh3PpOiFHT2rj4uVXaFqdAKcuZAqHMhrTpEESj76ge+lCAcnT6kby31kuY+T/74YoQoQXEieh3quoElQPCWFSu2hDmaxTJzVQ6U1asNQ0Ybm5TON3l+vg9ZgTazBM0htEiho2ZXYoLODgosXBQH1CW0UR80vBAu/CCD07GrAmPyMldFQddTvuOgc06WD+QzEmoFw4X/GoA2uSPlaNZOlp0yUvc7gP5fJZJq41u/N6hhwYdwpzj3RPlcQjIeuJ3VSOn6vYh5OFTQhgjj4VTmkKnynxWVCApzlcGUbApFGyezQDzbvhVKJunCDiFBoCmXQOMjpizSKz7NxTszfjecKO7cdbZfNVzds0HjPouVzfRHu/UFb138pJ14BmNX86iR/wTMmniVKdZT8jxPqxsTOPHiMyPySTZk4l9BYwG/KisNOyJfSYLqJT4A6eQQvHnECwvXPPP57vy3g0lOEhXnzmAwfa6O9qGAsN5lR4AocV01Z1pGu/kJP5kY2FzZRpd+OBm1xeo+CkdLQGmyINVpmh2psBjG0IdLQGtXQmlBJDxwNYkAjDHDUVGgDSWYG+ZnbZw6EjLqYYGNKXAmelI8qyE9/TtpnwWcSOBIOvyJfrEq5UjWz8GwFvKzObKU65iRYTsL2A/WirxM+RQzxQ3IRiHPYm+LHkv1TLVnVMWcPzwqaKoREGadgQaCk81eE00qN5mQNH5yvJXEUrw1tpPmwDIjE4mqm1Ob99QQ9zkbWQgiHRHwwxDrGE7Yn3DzOaNIYTcSixOpijO/ps3fwD5sAwPmEvKRlazuwzc95sYlzhQ5dKLjSPhklEcxgsUiDtaZmblRO5UDvdX7F9IU6lZ4vMe+qDhY+9JQBfgAd59ez7l249XOwGP5y0dQFImISDlUhEEHX+9KDs9c+eNHLMO7or2/QEYxogGLDUJ8pAW3iSaGa2EDTSAq10TY0wqKChmpihtZAsqnQYC3Gk8KABhqV0hpIoOX30nym6Xdkz5+4fc5AyFg2ugaVI8U5lDBzuJLPKUXQg9wZ0iaCzloAlzo4xsmZx5g9VYwa0VA1Tq1O1yVpzguwXeDQvhsFuT7rOfKVwo2+cvZK+R+nwPb0yJkUnWSps6M5I8M1j6UR0s5MaTp5DMtI8gcisMmmqoOfr6Mm3gIlChNRcWnQU0OftR8v4t9qU3r5knX2A0eXm4GIccPzMypiUTdBFNF86WbZEVuCxUVCunpnsiSAPiXAiYIJbOPsL5e8sKSGU0q3SZNcEseE1XEgS6lxxT+UGYdn70jtgMsXLsJ5BojLKz7kJG4ytcSipuN0/kghUkq9TGoHOJdGS4yM1xcr109QzPmisibLDMhsIpy3KmNDM+igNlGDDjZftqLBGnUTnz/gr9CayGDb8pt0xtUbDY30+pqGBpJoTU7XmIx6P0/7bIEwUXAMXGSGOkG7OvYo8a91jH6CwBFyyJkCymI5jsKIjvq7YAViT/ROnSaT1Giti+F86KIIXhw7wW4GtsvhvzN+k5ooXspkYnvFwVM1TI2QE/xMEPNFi6svCEwVUDMpXCOG8xKQsxPpi46y0Qi1eDSoUV+AtHmOCG80FK8dVTT/c3TRA83IeSUybhvMZNvAXJhGhdSleH6J5rq4gSbOc5DnzoeLOuCnd8cYnBB4wcKV7Y1gPufBV5lwkSjlF+VTaBgdo2Pk4HtLp7DSIF9oEs41mF7nQssGL1/CB+9dTV7ZuuSFLM6SZ9ZU0+OEXCsXioizI3YiS89juGeLRUspcVAbdCRH2lJN8FKaqiAO2CYtv15fxcyM2nLu4+Y1Nd6VKA0gyeYzDdHojAuaf8+emELUi9E+P/s8gXCB0EnGuzYk2dVppyzhOd8oekYheZIs6qwuPaqwkb9ojRgdUf95Wlwmy94CCLGC34u3Fyxk5XxeKoJVJrzevbI7p61XqB5c5sjM/4JjZJI8ALMX/lw+U0tG5TxiuDCitaHKpybm3MVYsMYXZovBkpIoaIGdOlUi9927dMUzYAPjJtuO/cZh2Jq0DUpfOtjf0hcJhHnWsYgC6Q4ncEp6MzO8CX59JoUn8PNisbHuLjKmJI48haclsnS2ZnSnZ2Qt5HkiRdM1JjUOJD1aYK8Ei9UFSmh4cpLvYfxk0uhSvUYAu2SHL0WEKbFP7XDWy4wppUe+pTIX5mWWzEQrbY6YmQ31okYdUBVzCGw5d8ZIi48AACAASURBVEZTHTRaQzNhgzW2DWqiRjM0Xxt1gE20oTFSwPyew6EaCBXSB7bB2yug8hlKhp8bEFbBfyLWzNXOiuBItscxzNlOG6AznwN9pn1GM6kxr02UPZWPlimLRXf0xO4sB57hMIEQFgtqzz3M0Kwmhbgg3CU7rF5eXfy10/dFqPsiC8TyZyTJ40Dinm2eCI7C+cBXlljjY7widKmGs0xcyqIzEiMzdNbLCC3RMaZjMPQMX6ObhDKug8n2+JchNjA6+sHbkwzDE8GNpLQta4Ci8CfZqi/EXvazvhgKs87t3BgDo1+2FyMSKWM/pYazOqZqfjWJzPaJwMUMW2ED5lrwy9YIVvB7jRQ93V6ZkvUdnPf8QN1L5q+S6wMVIl/xmlDZ03d8QV2DCMSwSq+jrDoQUSSXp3cgFJGWDiKBgqKRFOqQyAgHWhMzqF+UtoTDDWaiCYc0mok1GLlRZgpoTRTwrorml6DGqDhtINgC2D+7vPCzAkJOlcJXipAFhCnvcYafA8MiqxseovYqeHD0KJOZIsdwjDxVB8yU8VRZbiZxfbmu0FTX4C1VAImCK/jFKSnEVerg8nC8GvDixYPfk/ykA5+GaGDJhLJSw+nk57oAOGnp0Gi+GGFIgOnhgXYZ9srSQrJ8XO3FDP7G4EXVZwqvAYxTOpL43sTLTWkcB/pd9A2M9NEedGlo5rQKKMQil/3e7+dzsHNdDMtJG8p3Sc4mqo2ZC/bc7id2dAxaX4ngBNEZWU5RkJUs7QsmFxBWF6jeUXqHqnfgioJFGkQ59c8530to/CF2OlxOm76ImHtHKmpFN7wgYkRgxWtkxYXJmq7imliAUCjeFzggyhy9zRQLo15Um9iIBNEazGhNzD2oQRMOvY6GLaZFNgLNw0qaOQQyCs0IJRtznCFivfvPbQDNZwKEzK6GMu13sZSDIwcbcgawA6NzZMfu6GZJ++QBhd65pIBFO+HJ1TmrDKJGZqyu+VN1aE0EncCxon/MEoBTkPtC/0fx+XL3/MVc7fVz90UVwEkvLH4OkUmN4hT2VlJUppPrqiaNjDAyyJwmZZERQhUms0w8egpFoVaWpBFZWWMDLZbtVl93RnPDw+2N6qgnFAI5mxRMJwd9CTc5lTt8plYl6kmQ1C6IIXmqi/WiGiQRmrmgjMHRTzRphcBZTXoSCK0Ejl5000tjkj/0GgTiXBeDq2Q+b4o6cNm4+Ei17yVFi81zw5PC093cw+UyXPvTbcTbWE+4mCPmM0eEF9Gs8YThFKZngjSnybQmMqePtswLbaqDYptn/JIDSNGacKOa0NBIbJF/+2w2bVkp43wpo8esUQAMCgg0KoUN7bNxmc8DCOkZ2ORhpjg3uRfHpylLdHanzgzWp2iRKJhFAZEyjlO0S5tR7Wp+KuL/uSmYicqcimCsMTvXVDop/2ddsPr5B3nR6904vJbCfMjbz5SgVE/2lzilhnHLeZtOnjoHCuBJDGoyq0CYtI9SLLkgZUJg4p8lLjavo/EDYukZutqvjKlRpI+MYjYIK8lEah7sDoaz4onADmu0Tbw4XAhVQqJ5//OkSWsrXlEBs3G2kJxZFHPNCHvGjr4/jwmadNbR1EQwI8WxcLHAZC2cmezI1MhxBUXU/fhARogztr3Gi57u8fXdAK5JH8iKfUxIO/0umS7DlBUlFrMu3beQ4jgzTVyVpRTAYF44YyIKs1QQ5zzShMPI/zTbJ1oUzjjgeS7oSWHbsnGi0Uxao20wSjiOwZvomy/VRJLSjDRpTUJspfq/INioEDTo50GTXoDwz2QLfmbza73D3hgS0w49DpoOZteiNXb28OqiAp7pnZoRjkWZRkHNKLB3LsapDVjwJkJbiqDkIqIvqkOZkFf34wR+OPn8Ncr9oBDynTaD1tO9S01N5oaTQHzJ+YQbI2Nbd2kL345Bowj+JzLCBp8IJSOrvRP/kv+EWjQ5mURDBVXisBYN+NqkKdn86w2xUAmJhX3RAZDmPDkJCgz77hcur10AEH1dVLHPw7Gnufbz6qyWiUx5So9RUTBSt95TF+wVFB0FOZ9Sq0mXx6UWuOhTW5nilCdPHAl4Ab/cIGfyh7wc4xoanvzlch8/PAXkepbTCZg46IzIOvS0yaysmfPuKeuRyA0ruVL5Un/1NYCXNu9G1BipYUaTQZ9kpui1MGK+ATM2r3VvdLGwNbBlNenmzKfznV6yJ82f1fIy1dDiTwJYqAvre/YP8nm4zAkIT1Nmf15bF3p+KPv2R0tBWkoOMpWPkVh14me8ODvh0JbmUSLfIo3M0oBKiq4Sm0sljq0UMOEQpf7tBc/D1P/PO/GC8Pmg/lG+ECdt8Oqj322V6rnoH/5yE/lm2HtKEyELGtfQbf8xlzccNS3b8G2yPRBGE71pjoAKORCxskyuQSqNKu78FB+9P3nOTBZpa0gbIc4E6sh00LHQ36rOrVXRoBATtM8jL6SPSctFjlylS1FwjBPbMUoiGJjXS1DYccG/FAs562iKD5ZeQx+D19MZsxlxhYyFEcVcdLd4x4wIFyOK4ia4RIqx9wdzoQXw5l3J6300RXgVaLpXOMu66/DgGWDdi/Sc2B+DIAR+DlpOPJo5opQKmjmP3puFjCLIEztX35UZPvq0eqqJDuhGNb8SUluyVj53bXMhMDlP/5I3GNEMZmhFtUGE77nT03ETAzZmIkJqE/hI1et3+unYJ0yNCthhZ6AangvaCnWdwzyNgEkgHB19hcAVAi+iyKoOqGTOuPhzXXFpQWAwooZZC3MNck/53wS/ogtKdf758V9N/v6yE1CuF4jJiM6UsYzkosxBNBnn+iVEM0HkonqiZDzmUkzWlOHhqqClY/vUNBUqTXzEYo4eVaiADWIxCNEUasJGUhpJzeJvzyaNVA/lvSVRxBVBgYrjI5DXp+atxCqqaP4VKgay2P3TNZa5DYUODQbFTjxHeEQ4SN2DiZETC2vhTJUSThU01d0Odsrp9853hVU+VgkS4BQgXqLD88ZryPc6ECZyroC/IJwwzmuhLPxjnLSIYypeygo6ky0BmJiXv2YJgxNy07VOGwy38WN9iyt89HpsP7HDZXzWhMwlJswkZAUrBOnw2tHVGNMM3JI+gUQabsJG3YQGJWnCBjC2raHRe1pAsgGgUECiucDQPnF/+VSBkMDUKnoJRUuN6ITDWcm95P2kRiciTm/vtTSg8KU1CzxpG/Vaw1kXIy/HxGSoy+XweAl+vPj8S84TSY1K3T1hau2Tsv98WbgMjHqBgczXQv6aiXwezE4hRBDL14hgzOj2ZS0AV4LorGmssuQebvBFJ3KlNFEBjdJy0FoDRYz0eflUEV9x1FHQBycG8yPKaH5SJh0lFJ++dschFIov8mgQG9g2bOCWn08ApXcQL8nn07OXKHjWs+dZ3QdsoHfOLDDO+U4PE7tHh8ciSCZkjo4qJRRiJqmUA72je8K0RmxnN9E1LiwECQovemFEZ+bH09n9AgjPaIfLsmIEGCGcOvL5fgsUFJOJjgGNjGdhwuFZUXdcyTmAEQ8mh0iPsOAQ4u9ImdgZS64wATVX5PTyUf/I4uPjI0GEuKcYTDnrqzXW5p09FVFNZg3WEhGDf47BhCTMvKbGvUkakYM8oBSS6uo7CAoJn1C5RBR3Mf2UsfCTBMIzCmYmtziZWRpeK9nimFIO4xv9cJrUE0QvoimSfi8QmClmBteXopiohZlxE2NZ3YKIxefPbE+JamcmGB91IZH4AzJDzWLTW+aXtChODy4lyJv68icWB+s9ZLa36PJ8/ZUd1o0CijNNTPmwJIKS0e4kfITiayX5Fxid8qSC5tAHmRMRTdhAxawOVRIUU5BUdQ6HaAKlNL9cUQc8Ix2SV2SjQejdBDdhfisb6StY+Ds3LN/+xNy7oOClTeLUI9GDq1zZXs9srwc6zhix5zFr1kShQ081ZT0rbp5xH4jCz0upTuXl0gXK9tlHMPHv4ianQLDuENT07pzkaSCZghBTf1RMBCImF8zzh3LPvLteOX4bXgChBgRScqcw0sTcoBAKv3XBLQ/OBFG9CSlefLbeG3yhicTCHMzEbDGyFA4NalCfk+cienztwt2/MFGL8hk2TwRJA7fQdNTIaMOPtgqjLwPjf6IlKyhSkvirndd/RfuUgHBe5a30P3T0BYRR9rYqApb+X6SOogt6z3XvmK/Ts6B0caGVR5qTu8fy6iiECT595X9JjV5LY9KTPa7lDHDTjT3YojDP/2hxZeANAX2d+KGUdjmkv0b8mXiV+/NJgK0h3AVHfc9koOKAJbAxKB+JdxbvbTI9KX2URBDece8r1PuYNn86fTQxufhSKiVWDSUNQoE3Dqr/iLT4YkVBSlOCgA9IpK+Bs4DfN7rzPDUi9uBgzgGYd5O3UkHOLP1E7IyCtubf1qLNVQi2mM9jJnzLuaZe0DPoTI3wrC/OcjOvhbnjeMZhMIHMRHC+sZIIzqSEAOYEiVduV5qYNxfwSywqyAehCgGqU5oOfuq3Fd5MJ+BFdmgBivWhwMtEyhWkSr7JgnAMwCMd3jTgB0L6uakWsKek+n5PDWNbNHCRvrCvzjSRAudR1cdkC8R/Y2aHGnWhsABCqo+SMaHlFWfSoVk+w018bVSjWBCh0WWhJspE0AjG42+wiohytQr5FMewfUpA6GYh8vXlzEHv+DgoM5plU+DgGLJi3rO2YQPjYO/oHb2Hqx95dQgBsrCsi3eNDg1fv83XiV2Ax8wCTw0SoDdFATWyNQAAPSz1bWToWkLOiE+RGn5IXpGvyZkjyiD0vB0uurgaZASaTGk4qtv8zSvni9eXQNqkR8GVPK5MMQAoC+S8fMYfClBk1ot7xOshrUFFohDAU0YvFnWgVYiiqbDB5nppRm1iJNVZK4KuI0JUjGz0CyHzC5mum3uQfm1oDa2RMQYVeUmN1cY/AeOiQ7moC+/bizO5J+Ffaz57lQlmpUyK6L2qhrWstCgI2XrB/izHHd0Bwl/Bcu58qYW5Bog4bwCYHOncs7bnPV7A75S6vdjQ3FY1Ea8RNlHGftjanz8q+aiaBiLapFLnG0lHqxCoDoSWG2sn1CigmmMelVTzES55N7bhuNg8a0w2NbpxPfAdIlk+IzlBG4hVXKKCNFYfDDpabCM5h85I8757P1sSDh04m8GdSGfgOP0//zazrnZrMJ8+86n4y7RPCwhp4MStjF6ZNKl586/RfKWYi+bfp+Y3e6E4HAtHvOboiw66lMYEQXoaVSrMNolrmzxD7MAq+l6ZYPI2oT0snMMpmEW07WAe4GWN0+2BSGA8PqxUDGPUmA8gc//M7crSMBGxCBvxHmviyJWNo0Cg+0K0Dgsi9ZTMF0+IWDqlkAzP1AsFvuhEUEG+aozEWA3HRSWpMV9GGWNLzZfq9s+WLcCkT2ITaVSAFG3OuaJ58KAcBwSC7JeKkH4T20CibWgBxFHF4yTax+7bzPUyTwR+rWFZLX0T0kbQIVwoWPe/OLIWyyx21J3rkONZjs5gD0di8HVY2mvqICrnWbj7ujN3zfNfhIAnbRXzTDVhLzdUHORME9I0cU7EVOej5ncTFE/PjeNhkzsFZvQJUMz9jnrBv9xWs0A+gxqFlhDIZmx5ZLOARt+pZCOaP4vwIWhKlsG+BExNSVWPNtTABlUYGfmccbZvNQfFBm5CozVpLRZMjcFYG0jYRpov+cLGiDr8j5VSbl4Lsuyg0iofu79U+2SAkKDBesanEcBOPJMZmWZpTBZtT1Yn6kXzilDaJBICyyufJ8g4BCbdFGP7OT3cKvMZ5vcJShA/pgh+JrHQ+T4run3K8nNDzvsXEE5yflKWCXjnaHTdnYxN2RlgeeJzUGDSATmTy/xFmIkjp5SIjBPh7+QlIoaIqMhihFU+k6lh6oUGUVIiCBULOlQULmP4sjIxbrsxQgjm7HznlZTqOW5j8jnwdFVEhOgkh1jAvn+vtEhgQaBl4kzvcYSYfMQrlCYKnmqYX6DgavsrmV+kg8faP4nQ7LgtDGquUBaJoEefh/S7HAe6M28GxJJnFy6UV/w7p4AL6xbfOfO/iX/LLxLzKBO0NJBMX97GxsjDhipVxjxAxFSGqKkMFT8gnrJeXJ2hsNAXMYFc4PUBMS58gR9NDEpTmprDnjkvqmbNqGZqbPRt+s4Wt7GxBUDCobFlvtgifXTxMaQZjeU8ibz1C1LoGangxBXMUdA2MUZpaI7BEhcLvYIm43shOC8FnHGxREjc5iOfFhZ+GkDIc3XMQKp6py7gFO3d4cXr39ylM32kTbV/zY7iGOieGh5x8KlZomaBg+aF4CsRzOwvc8DJjQpMQKipYx6taO9BxRTVYe1frh7HeDFb3GJeBbBIy4KCSopB4CIElaYzTbRFztSItWwUYcPSt+OVHRopeaYvaeT6x8psNeT9SFsRJSiIYvLsrBA4d6rhy5ryIf0NSTihMGfKONvZIp+j5gZDJnStIq+8QqVBWjLJAsKbTZWDnqJGSLuDLvdvmelGu33zPgx5+XE/CiNOKDheQ8GplNfq0D4F8pURJk3qKFhmyhR9fdhskOd4luMZ905jjowfq5Xo+yHwnAIyE61Ew5n5XSS9yOTkhHND1ZoOVVMdzXfqUBmtxaOq1mQkHI5Eux6v0NhkSGPbuCE2GoaKiZpiQEw4hCPQHoEGM5q0qBWYCZ841JFinv9Zop0p2RwFzXxPGw571oa1YZuxDWtmW+zkZnRcbI6LhJJb6I4QGe4eMhwOWy63El+ykPD6F45YvNfb7TWucj6bLTJCbr701RpVUf4mLjGsMNh9LdzDV3WC4GOOHat9AkBIMAu1ay4Y7fAXteNSF5OO7U+0KfhbPkqHPedIV0ZYFt09LdsU67cFBNqEQJCEOQQmvJmIwbcD5zzMpIohSJgRykRldQoEql4q1rK8zdHx9DWtIjT3t0C+xb048ikLQBpP6DgPSxAtUS1hLtcvUJwkaqpuS2Ksf7xkTQWcFdezFiWLeSgizPW7GRMrvJRUMrfz8rZQQaJwRqI6gL6UTICft+Qr0SyYnyCZJeuNlCrC5gP+Z1keCJmFSIwFurMHWgGjfYQ14jzXiHpxyqsoeBULKi/q5396VhZRjwsWjvMcmQP9We53HOTS/+q8mImCtmBvlsCcIHBRoIEsuOJf+IgmvInYhDoHv6ajNYe9EduBi6PpUOkqQ9to0qVx29iatSfZMfQm+45NTXfZQJGhjcouGCJD0IVdMOB7MMCRZeL+OSeVgioHmoEuBJqSOixccoIfrY0CgcMcAuN2jG2wjbEN24dtg7uNbdg2uJnfOi6iOxYaGmAcPnum6iB5pni8ro6CMX3G6dC2RY3M8CYKCunFvbFUBfdkuDCDmBn9S4o/5YANm0RY+QnkhR87EBKYLb2Tq1ltf5PtlOLkJxQ8TkEuJzsa+r+tzG++Qi2EG6s0NCGQpGUamBAo/uP4B4MMlSHOrmCImqIQLGKiIyUKE7EW8SbFN17gIsTUORn1S0MCYVZsYQmBCYSBf0prRnGxIXFRnKVhUDEzUBXXJ8wkCZwESN+DKXKkqwNLmJw8yQURiXxQzjsBZMuEU7CMZQ5Fs9rV4ZAQMqrjNJV/Ro0co3zUHRigzCkz1qhezpZZqkBANl/LAtI6hrBDBMhEXgjSwF2wQYSeh8Nx2sndj6eO9IyC9kouuCo/TwUv5/wv1IGDJzVhlsmMjCOrvn6X4z3ug4OxfNipc9Exz1jx7/Us8FUVsHQvqFCUKkOaBbCJtebwZk37gr02NnUU7NrGpl21Nzm0Wdu5v9Xbzv0m+5v9tnF70h1DNzQMQRcZwi5IqEMHu2LAH8UQdO/BERhsAAO+EemS0BNim7qgj5Sasaa4E6U3nXLB4Vg4tuGIOPYAwrEP2/rYhu193Ibt3XznPmwf3IbtNhGRW+aICmuQGKFrSd4oBbNVd1BartNkK1PUjVlW49RoyQh3ib9R0QsjDZjDszyMTfLU3Ycfj798yD5qIMxccMzyzmPRO1bKQT3mXS49luDREwsj1Sv+3wdGLChfpmwYlvjvB5jQxGyJf77GLkHQREai4BAxQVcx1a5iIt1pGRUPSIc6aeMKhI4WgkSo+rkxFYuL4E8RlnzRpTWvLHWdLwV5Koc6+IWzhfs1mhpaQT4/wDGvZaxablPDoOnI/VPzjye+VB8viLgG0yQcMtNBJL204NAbJQIOQYqGtOoNFJ6VipEqMtnR5rFptDrFsqUNUTVOUbI5kcx8oTZL30UYg6O8ml1EsCPUxBBLQ5ZVwNsdPwrOh2tNiQ9Ux0zo8o74C/5xHCcsnNLAPMBqHum+9oznztFl3HHMBX5RljlkDtrlCQLxIgssQuCZBRUq8rTX+TMit2ujNWvat20ECraxaW9b37Q3PVSPpqNtvd14e8LtbXv6xdNXv37zTaM2bhhAV3bgLuhAF2bal5gH3/bW0wmE9O0BODU6k0JvpZow75P8xBigaNM7DMYViY4IN5tRx2iZF24jEHHrfet2G33rY+9262Mf49bHrY+9j1u3PdHxNhFxcDenTElAYRodS9HfTLZoOjQVmdM/SBJqYqS6Rujgt6Zya0Y0MusfEiCFvuT9Cn956pvyiPMjx8KPFQgFJAaiLNtb/Y4JhOepFn399GF9OvyBPth9tsVrGWEfGCPD2Ll20iw0d8SN0tCAwdD/QMCCNgmGs6sMDeTrTYfK0XSo9vBeGao9KZqhbUIjNQ6wCYqrvM0TwWCEZpqYWpXkjBdRiIo0ogGN0jjUvMysy3CQO9hdmRjo1hbIcfMNhh/qWbTQYa9sD54gM/LFGfkmIiLDQ568IC96ntWmdghEcakITETUZ/BDCFEKRTQ8MIXDWAtmeqPzpTFrrcGyXtSr7pAoKCBioH6UfdMBQ4QKRCTttTxUyOAEcADwqTf+N8hA5OcwxpoSszqGr6Jgh01GxJmSaJwtad+BEZ5SCqfruNFVcQ175v1ZDubseIOBmG8jUfCkCGJucO6Jj5AQKABWnwNVTNsQtUl4Nh2t9a2NtvWt+XbfWt+2vsnR9K6tbzfbv5I3v9i+2rf9V19//fX+ZvfJQU5vHoIB6YoRGR6GBuyZINJBcIgEEGImiJxYaJ4awgYw2dERDSIgI1USAtlbLIREcQoETr2YWMqHRrFRU8PAwj52vw3kG/vRHQifen867Nb7rY/bYbcxnrrtw27dDuM+uJk0ciMaqE6W0sRnU/hQX1Fqk+C0KGZo3izP+UeMPyUopFklRd2pUxUCpbkjSc7fIDmr4QAF3aGDI11kLYiPwz5WIFzVMdHh5yiY60XMiYg9tEM47I2jNkKgnwfHjDUXIxegiHbjOfmixNSxP7jQrA0dWfbSBUN0qHQRZ2B606Npb6036apHa71p/rTRPFBtY4oWK0281rZl05KngMpClkJ8AqEXkUaRSRNRSAMa0EwasEE2IpyBwsQqsNtB5fNxjN6Hjud3h+k40IeO4ofGbQn4o032po+Jl21Ys+GZYha/mUQVuHnPotqMEvFSRCwJYpERyGy6R4xYTCwsTKnE2CchWPNCz9ibNEKyXjTaVZAoCAklHxHVUGEEN+ozVKMZPxsIHTUBsM2iXqXrhXMMzU9vpBljlLbNpHBgDLNTaWg52zvGUSjQxMLwrIKCZ3Ww9h2KdZl9gZ4IeSQR1TETAosoiADCTCpw0gLPEJidDM3cQVobW+ut9W0bAXvt2La+tb7rXfXe9r5/o1/9+umbX3/9zS9vX3+1Pe2yB5IdDm+eybnPKsbakzjnSaFnh/EQu0jgX6aAue0ROrw7PVd3czgM2iioyEyeHBQvCqKkQiE0GSYlNdRhm402zIFwSyC89X47xu3ot6M/Hf3p2J6O/tTH0zGe+ngKUKSzprvJZtwMG9nI7MmVJblmXBKN8xZCe0xcI8W2VQXjWiBCESQpEzs4pYfo15XQClNOb/5QiPEfpX2kQDh8whP6UVK6Ef6ZQBhVbVn8zcz8ojqmT1A8MKtGSx4514gp1aFcdec0lwI556fB+U/0iX9Nu+rR4qc3PbZ2tHZs7Wh6DwfWo7W+OUBqn+4dWJiVbHrmSBcLqpbg53ej/SBQUBXSBAppEAU2SCP8ZwMasREbI1nciM0rnBkPNQ4ZaHxvd5PxbX9vZu/ePT/z/oy7tWG72TZsm1g4xjbG1k1tbGP4njZsgqiajZFsajIt0WuMLI658qUALNpBVtMFoN7Q4KFlTJChegeEb2c3V2Ih2KIRgk2UYPOU1K/BzoX6aI5ssW9CH+EN4JAuUMluClA01ixscV7Oah+IQqNl+S937r/4ovBy6WlfZ2rM9VXqgoJTVj9WFuj4N2PHUVGwltKUSpklRoyUACsj6u7zGh16gcD8owcEIs7t9IJmi/B05Ns88zv2rW/7sbdjk+fWntuvb7/43dtf/+3Xv/zN22+e9Iau6HDwk0AykaGZ+SXtOUSC9pwgJ1MLpIt/qQUWIHRqFKzU6JQJHRHX2scZBGTxCObM/ay+ttnFBLPgVMzErNlQow5rNrY+tvS4W+8Bh0e/Hf3N0W/3480x3tz70zHeHP3p6G92ezrGrdut82Z26wwsNA+I2QBhXktIoQazEsvQG0IsZLRJJHg7uvvHIc19Ks7ftk7kqNx2wspVhhRxoCBVHkD4g610SvSO4x4c5ujeFJHMz8K8jG2PiX+x/zime5eMsEyWKcPyEwUJj7QjsvVSURgkFXU5Fv7JvbVja/dt3T5v7Sh3j00P53Bcw29F6lC1JtnPpHWGhZ+q8HQwQzi/NCNPLIGqSIOop4OUJmyULdhRbpQGbpS4iwTICZMmCZa/2CBKvA1oHDr+6U//9s6ev/3393e5P+PeW7ctJHovXXMgHM19tY+WuDhBsQ2KWVNPRsXFklUr+goc+sAZCbLUosswaRZABeYwRdHEQvrggBaXZhDiDtkczgingDwXFHoH8uwFJkXDdf0hv3h7su19j6FmekSCUqWkDNCqSgAAIABJREFUTjgtSPuz3JzRcPnDzanc2TVfCmTWiMG5UaTx2kHUj8wLV/VZqoOXUrIBO1YuuOb6Oh3KKgqex4cic8HvgkAfgea0/9BmmnzJtvXWhiPfvh3b1vf9vm/HLu/bdmxf8e3fvvnVH/7wm9//4jdf397wAA/wHiSNM59Ssj3PBTmyCmZkXYwDnr0U/2bmF4CH2i8R374wt83WnwRReud1MzE0DkEpWmaKkSZG8pR9h3EbAvwwtdGmXuiFM0e/jbEf46n3270/Hcebe39z72+OvjYOyxzRnprduu2D+8CepTQN1nxck1Dpo9T8/RjVoqaGZAJ2qO8IjjQiy6gFR2lS8g1ni70bSaFCd10VmDOqHycWnoCQf3mI+qMZfcJ1ynszzwsPT6LGI9PM+ULtDymRvePoPDzUPaZAMrNA2simwNlrEWwPDbZODZhgQNKXpKscTQ/V+6b3rd1bu+/tvm1++7y35327b+2+t2PzhzwpbL1pYmGUzHhjk+OfZ4FUn3OoVG8cDMEs87+sIxARX6Ao6FDxFVAiFwQ60SCe/zVGjrgRndgApWwlX0xcZIv9zCTyV1//ghs7xp3Ht/39vz3/+yH3f33/7b+/e3/XY2wHb2b76FuwN92xcOsBjYmLZqk7qrooknBYZrwtOBQ5CwiyptKAvqI9QKjSVl4Y7JOPQ0SDkr6ioAYKEg05z02Gd1CkOMVGcyyMFmHHWahAG5oniEKRrB4lCWmS1zifPvMTEaQC40wHnZZjomDMBexXFKwOsjTCg32c9cKjMKJlrQkbGF1matgdA6soyLWU0lkXzOQAIRCeymFyhos2azo06l/61sa2H/t+7Nuxb8e+O/49b2/Gmz98/dv/8rd/+7tvfv3N7a2a8qC987RPcMY/GQLPBa0iIuaGR7c0keGoJhXkZgVxamKOZDJPy9lY7gFVpEgWHKESHITN1nJmdMD6hSQWIljlVVka3YdDbQRfmuUzqRc6O7o/3fuboz/dj7f3/vZ+vLmPtwGH480xno7xdNhTH7fOm/OlxGbuJBajplJdB9sqhJnd94jWZQaVCvEALsAPCwItQBEA4F1Jih4aB1SgEl+a4iMoNLvYOSP8+ZT/+P2gB6F9MjaJeUMmaTMLXmY5zEn2yIxw9QUerEuMRrN89loFCpqZgYjGIMIUXgLqEHioHKrHpvem963dt/a8ted9e96399t2v7XnbXvet/tte97a/Zbp4L4VRrR5OpgsaPMyUa+CKeWgJ/6TMXglSjUo6o1ssVhfACF8XZYG2QgDjOK3G2BEIwZkIwbRgEFswGAA5HAqFeh0OcE3HBRvG7/e+ds3v8Q3pNoh/d/7+z8+f/sv92//x7s//unbd307+DTGPsbeu8Nh3o7Wx9Z7G7Z1U6+18TH2vpJ2XhwvcBipYTyCdfVhpMUiAkvVMPrx4zIjmnRc6BZ+mW5lvprfhkZIzyPVi0gFI9e6kYbDV0ZlXgMFkGSBvHjH3d4ICPUnEQvnkPexFgUbc/7DmSxZzX+1QGY5F08C/Pn4NVw0Z41myBhTBsdYxRQrF0TkQC8SwYwZshBmZoEBgW248rfvx771bTv223Hb7ze806f+9F++/t3vf/XrP/zit3/zzS/VGg/afeKfy37wPiUZKwvEEFjkfJjwZkKDpF7n6ekE6CDwJab/wmHAOQglh7CBA+hejRlrPXCAAo58HX9NJQnpiQxEKnJYQVh+P+pHRWVpKojK5gmiDjYbOsY2tjZGxUIXC9/c9zf34819f3s/3j73t/f+9uhv4na8OeTpGE9dvL50N+yGDWy0BmmkCs0AUNEUBe08nPELT+wP/1pYaEwaykHRv7gOVUrAHUViSVHvdKbOwRYfjX1c1CizRelA95/hy+pKDWxPhM8UP45ZAsejrCnhx1gM5g5eNAqeo2s+lxX0yHaSJxgqvcmhUZD9vMl9a8/b5hD43lHwtr3ft+fb9hy37b5v960de+utHZ4Rtmh4GtqGCptGFWhO+MWJ/BSIrqkxOYTM8xKVAD8TNKhCITCgUWa9yZQe4tLDcjrPyq+Jl0RiZyxBZqQRFuQqjBzmPCoab/vt6+3tf3r7GzR7P+7/492f/vn9v/3DH//pT/btuA0+9X7rfet9P/rW+3aMbfTt6N4I1fqwrLKhmpiIeVjqeGdRgpmxKLIHI/NC/3yWTCmj3TC7zrwYLZ4SIn9DxrbRJzE8tWR01s8UUOCVonQSXBpVZM5SpUxKhxDBCHqW8FyQgOhfGwv5gWUlvHBsdsROxKr1n9fSGF4EhelQtdH+1H1fBPXxHbkgImX+Tgg01aFtEqFj245975H/7cdtv+/t/dbe7X//N3/3v/2nv/vDr37T2HjADmJIwTydnUsr4bNoqg0OlkFmZywjPp19sQ4Cmi8iBCjY4AOhXP8TrxKPrNFpUtCgvtGVgxbb4JDRqb7dhQPWwB4dqsbk1W19M4z02k/zYBxzhBOjAV9IHc1LvjXaCvvetwmHb+7H07G9ufc39/3t7XibCeJX9/Zm72+fx9ttvOnjdow3nbdhN2dKiS2K6UwBsZgQEiMVQfbpg37aR6ZU6FDQEO0WNp1WQ9f3pcxEoMrWtAmiQwmEyseVFH4kQBjnqgW3M+4rHbQhQfUcGB1H6YjqHWVM1In2yeOX7BG8aFlNgkafIEOSNuhEqMsM0lV607ungM3zv/a8t/dbe3/b3ycEvr/t7xcKbve93fft2LJGJstEvQrcUgucI/CRg2OywCq3MwMJnRneW64tSEKXpVRER4wzEksJyzMXj23HnHkU5/bcxtqmWDIcmDCZl7KTWBq1QxyGxm+22y9/+c1//+3v/9e/+bt//NO//N9//Od/+tO/fCvvtlu3p9FvR9+Pvh992/veEw77aGPYGDpUh7UYo0bv4fMgdDaFJEDWU6QypRI4ZOmfiYE5itUvws1TQ0JkwEMCGYiqmVlB6sOCLR6C3OVIV/dMUBs1GOr8GwV2xmuY+/xfrS7Oc68pSM1KUS7BG+MUKWZud5y849Q7/2LW/FgzmFDKR1OVMOR7KGVkCEVwJToh1ToI0YttTx2BbbSsAvUscN+P/XZ3CNzb+/13t1//n//zf/3f//Pfbdj63aSLDGkenpbO3ZhlEbpj+s2MIWOBd1AAFbqzDKDBDJh0KFP/IzhAQGKIIpqznXO+fsFCduemJTY6OKBdYvuI9WvY6Q8JkcOnEGPJLWpJvfs1xg/mt0ifHRgKYnN9ofkwmjZa82rSsd2O/u62PR39zb0/Hf3N0/b2efvq3t8+t3f3/tW9v9/7syuIm94Pe9MdDrkb94FB7kSjNUBJM+QXSQUwgiYNz2JcEcSSDvVihNAOXbgZEdBHCKRoitFsqMbfQ+KCkn70EUhyHwkQginaud+W5r+5NIQXv/hdd2lvMZxdg5NQ7SftMHjRPkrIbEZjtAA52ZRagiYL2vS+tedNn1P8e7+3d7ftXYLfu9v+7ub4t7+/LQi8bykKtigBDy60xXTgMwvqo1Ty/ACSBZWozkCUbTSPyHxVlrgK50JB89RFBnOJealmRF6Yp14iSb4QgEERYmBCprsAWnA2jNKH5MNmPtD5m/0Xf/O7X/z97//u357f/eOf/uX/+pf/9//54z+/395vT7s9jeN29P049qNvhyPiEhHN4dBMvYbNlRavvPbzIqtrrp7iVwyBWDQq+cJMMuPq/PSMkTeRAsJRUFZX/xQRBcCQWRdKLyv3oWuySduoQcwGFjtPOtcQ96EzptC/gsSQp6sXGQZBajn/2pNCszpBhj1LRpP/nDLBqUzmRLGsGtHEyDqYZo2MOSWCC/mWEAZEPMKYUt1yzmfrWxvb1tvWPQu8OQRuz7u+357uT3+z/+r/+G//9X/5/R++3p+sA0N222NUYd7GDwDnpCMk8WFeAhFYLOJZ0Q5Z4QJDMBG2biNFM1nb5TblQ8CA7rPsAIe6REF2WM/tAzbAI5HywCy3IZnN+FEZCIsKHRuAT4uASPD7nkg2WwOemjXTtnnB9ti3to3t6ejv9v509De37d1te3fvb27bV/fj3fvjq/14d29fPbe39/72Pu5HwOHT4E14M5h5amheea6kDoA0F9mLqMlIVb3ENOcaRiYrwanMbkISEIpCVaVBQG6z6YIqwp9OXP8++yiA0ECLnK8fOA4Etxkq/YptE+ReLJ82/byEvTPUtYKCY9DMsW+KG1kt7bUwcjR9bu2+6fO2vd/bzPze7fu72/bu1t497e9v+zvPBW9LGvTq0GNbzYJzFiIF3hFoUQuayDeBDJK82gS/2GpQBTRvN3gtjDQvkBGZd9u66w0VUDqD6gs3iMpUHQMWQtMACLFAx0xCY3ya46VH+OWCMaExdCJp/O1t/93vf/n3v//P//TtH//x23/9h3/7//7hX/+x3Q6+Hcd+P273o/e+HX0/+jj6Nkbrow3jMPWCGqH42vGewC0GizECZuaFAfYW9diW88/io/mC9YoYOkygEZDuL+WCh0iL9JGq05mRiagECB/Uu7TGu0K9PyAHls43pPDrLggrYw5+gAl/UIHaKpDJQUira/AKhzPb6yehfTpFqZ3pq92+Vzi0snNWVs/qSLqgdGFE42zwr8//JhH21SywjW3r0QWx9dt+32/Hvt9v+m7/xr7677/+n/7br373+1/85uvbE7vwWTY0pcCnDzLok0wgJm/iebgPXJgwJk4lg0KLq0zFPDLRcT4FYH4wpFtcQXEkIo7zT+JfAGGvQJjbHdGAUVnWAeucCIq4FQ7Ak6Yg/B1TqKJeUCPa2Ky1YfetbX3ct23f+63390d/urV3z/3tvr2/b+/27d3z9vZ+vNv7/8/c27a5chxXgiciM6sAdN++7+KbKXFoeWZ2d7wz8w/2/+/HfebZXXs8lmWTIiVaJG+/AZWZEfMhIrOy0H35Il+SA7VANBqNiwYq6+Q5ceLE4ZQPqZyWul/KknmfZeZaqrFDSqIJFFSDiqKyyFpNgTZrTxdF27asvVWtMYla6cEwkoi4zfZUX9e+fFlXD/cPXC8/3eWXB0L1HDVrGcyZckH2CDRyPleolzFGa+jD+kcdW4OHyPy6oqCYIur1FlQgM6wp0OygpxiOMZymeIzBaN9xSnezoWC6n6IB4YqCbhONDoGRa+8LDKQUWiGw1f9WymfGD2C4Zfdy+7GjHSiCIxDBARSp388BsNveQWHJKK2tkMkQ1Bppwd5rgaDgdoQyENRuWDhhg0lup4e2FsTYpTE2BSmqlxxBVnVUFZ0if/Tk1ccvXv2t/ubzb//83z7//e/+/EU8pGk3LSnnaSk5Z1dNjSCav9QMNWQ5/TT69bo6qu7gHLQUgbLAYmdMybVv1JQd58KujtpMNYV6G1Wz/gX1tx5WjQXaP6LEVIIGJiYsWD+c0HKkjJ1yk+cs+218hY9ffvg2WFuGS+eCa+wRRLTKMFaiN8v66JW2g1wLgaN3ZtM+2FjgGFioZYTAYejYYI1ZqSD8rUVvjacgVh0Pqx3Ua4HTlJsQehd/++Kj//Ojf/ficMkSIKQnDghWBLfywTkEErrsCSIKq5AxvnFjIKa93PVONKhrBbrHz8btTN9/vTO5FQ4HaXQDhP12aWSxQ2NvQyyomTRDFsgCyaoZkgehVVynZZfpbUvK5C0WLBwoxrCUGi1WLoY5xWMqxyXfL3Gf4v0U96d4n/IxxeOST6dyjOG0lFOsh0w5667WufjRlBSi5imloNUi1tgbJxwISUV9PEV/b3xT3wRqVfcs0FCDQFtgZFncYNKxFPJLXn55IDQLXNaSsSxYsqeDlkIrkmUtWXMhy0UrWVvQzDpNcHXEmcm7KaLWOyjVBvZ6f4RvrS1UyYRQWgIvMR4jH1O8n6Jd3xsEzgaEHQWbO8Z8MZHNHVpdCCXh4E2BbBbQFsRllT4/BjwUxjZL3MCP27mWV8DjCOpfdk8A7P7ggTIcQUxOFjvC0Qpv9uTtmuAhhA0vg5oZ1X8lKAgwTslr6bE77NZSoiGiNDgk01QFoimk37784MOrF//f55/9v1/+89f338Z9KruUU87TkkvOKecYS8o1lBpCDaVlvJFFmHpOm623tQ2e1BNebLcgBGIVIWKwQOCWTtuB2nJEEz/71rXtUanzRf+RIe/aOK+cKbuKTETgIIGp2oqvvgEeax0MFea3az5Km5Ouffu2xzrpXgfNj+HaQoaIpSuivf+hT9nMLqJsTdSunazLZ4223xptxk7Bhz0S7g5tuSJQDAGhng5jLDC1cmDKU8rTdErhmOJpehWf/fuPP/r01ftTSDgRgYMaBAYmCmBvIe3IZ29zJ4KKfoql9Wa70d/mtpdr7+nmp+O2RftHTw9+0MG/A+FADc0v05nfygLzVjVtoGjkTzoEnuyL/NtFJUMq4F38JN7y0bvZzTOmzEJFNIQQag2Bl8CnUqcYjjHsUjmmeL/E/RSPUzxO+X4Jx6kcUjmd8rKUvJQlSs6UWeaqpn8n0aQSzA9rU1cqeiBOt8msYkALf+r1WFsr6mJS+9gML4nBARGgCLSp1/SLz6f4hYHQtQGUQi6KZi2ZSkYuWqvKNvbCI9MyyvIgF3Eo+Pcui1IhVQwIpY2bVO+ZzUSFaWHTQvmY4imF4xTvBgi8m9LdLt13OriiYFhiXDzwiT3zvqXDjIXAJns6wzMeFhtpiyBPtwTMEWro5czPv0Yg7LwQjRGadZkbBDojbJjq/7aP1WvN6lbk6t+azasBJ9rLcIykHs4EZSXuNbwBFEVBqtKwsF8vsuP5v/7609++/8Hff/H53/3xs6+/fcPTKe1TnvIyLSnmXIwd5hJCicVa8jlUIRVW+FhER8D1BEcbOBHncDJYA6WjWXOT6tmpjdaTXTuZtmpH/1daL7+tbY7ghBAsT98eRsEcr0Qq8IqJrhk0P+Syhcbh0qtxYoywz4s2aVTW3okxRKaXyfOqlGz6JfqSGXNnuhDaiePaLHjuDnVZ3A4BowItC5dZ2MIiQk0WCpOK4V+a8jQtE9/HXd79anrxmw/e++Tlry7iTivxYhAYAnEA+2og4sHz0vHPi3/tvYOvsX4w2z3bD+BthG98VGct7cw9Pod2Btk+D1gTiRf5HiGIjnntNNd9NGIAmSG5QeAR9R71CDk6IlYjiA1Wqaxm1FVfhWglECsLMXMIHELIseRSFze3l90Ujqfo/r5TPKVyTPk0hdMpn07htJRl4SXUfZGSpVSdK6ropGKemKAI1g2iyv559/YJuGfadXHtxZZW4MCGyDNrYIqMDCgh2I9MxflleeEZEP6sWu2Kgmj9Eto2sF3t9A1szigLsgXN5DP+N/ROdJOb74sdAqUVBj1It0Eg8ymGU+RjDC6BTvFuindz8q9putvFY+OCpxSPk3fQZ2/+5RJs7HXrC+yJoOQnWCIr7zmSBVACRVByndPlzc7k4vaRnRTa7bRiJBoQjoroyvPaAdjLjcBwvmj7bDQ5tEF1w84VSpWYYY+EYaq6I4TXE6HDTFdQRMGqoqK1Vrmg3X/5+NO/ee+DL66/+aevv/zHb7+4T/fTblrSKU85l5zTUmLJkksszEWk1FBZVWhgh0BfNW2RDX0jUPFGwx5jQU0GMxxloKLLoO1k19ZxBEzdCyaKgghamai0MRQBHKzLHpR8EwACVaJmFTcsJFXxWWzj5UcuL3NmCppXs/dO6HbKUmvyOyN2zQW6Ddceawe6fWTrsi+tKFhb7uBoirFKT3eIYnV+eUCMp6PVGAcITHmalymepnSaP9y/+vcffPT+kxcTRRTGiSOivbeMAQVBbCoau28TYxWwX8ZDl5vqMpx9H7k8Kl13Tj/+4tnDunemVxlXJ87WUzowRWlJbGh3uvjp5A/1HnKPeo96124bHC4kGbpoNdRc/FcokxRoURUWAUMgxMRSBcxcKucgMdbF4DByM73HY4rHlI/JPfAno4axLKHkXEuoJUstOlVIRVJNIoZxAW4aMHs1BUc7Bdx0Lrq+q327alq5q0lEzAiM7Iay1v9sH+fP04n7tssvxgjVDDImcpK72rzC1/vibXGStQnmBbn1CNYRC01ZLSgtd1Q6BFYRUUPCFiqYrTveNIQY7lM4pnifOv7FuyndOhBO93O6n10pXRskPPa+R4ZagxRjaIQgcJcfQ9MwI2gCJ4REPIMSODnCbf0vD+TQCE5bghgG1tjitltd0E8NjzKSLf9piNjA0vwpnTUCLUqzb7H775Pjibra32pEnSO6xdTASQRSa93z7pNn7338/NV/vP34//7d33/+9VfhkKZ5WaZlmWJOOdRojRYlZhYLbCukZHOjGp71kpQTOGmv11+1igU8KcAeByq+QTWc14FPbhSwgA5vNGg+5CbcQFa7WohI3J1KvTuKQKLt3SJPVvyhK7uf2anfYWRDB2VyE64tAwq2ouDYYmurqXVBuCm0DCKK9EcWarvJhojb+NAtELpNCsCaEeOO0MoeEGpyqBUCc5qXKS5TuE+XcvlfPvr0N89fB42UmZWDxgAOxKwhkMUlMZPdaqwQ5noiNBm2n3P9/Q0gtGSJLmaMx/lwm7Zv9mZF0ObBtP12lVLtz5dWOMQDOJQBFx9+W5vX1OjgAjlCjqh37ese9R5yRD1BTtCFZEE9QY5ajTseQQt0IclAURVWASBcCcxamELQUtnGACyBc4ynWE6pnFJcYjyldErLKcVTzKcYFrs+lRzKEmpZZFekss5VhZDExDQN7H8tweZ+Q4P6xtFaKTqJJvSPCmtyISkzBfaKO7GieqO9uoXtR8ko7/TyiwGhOB2shboFprRQtFzWvGz7ygtKVtdOz23f7gsozSDjEFjVmCDENP1ClIlyoFMwIhjuU7yf4t0U76d0u0u3U7zbTbdTvJvT7Zzu5+k4xfspHr1TPiwxZmeBgym0GUGpl/0IPHC1CBPUOBHP4Blhht2gCTxtYM+Uz4f3bNTRJoe6WaYTwV4a7AfUVnJr56/tZSsH9WIXtcLK2VmgIR012qSNXypCA0V2mqgOrCwqBDYpjwiv98/+r9/+7T/86Yu//+qzr49veJfSPuWUl7TktORUSool5hIKB/ZcbyEJNgtG+h9m5rSz1bOVSdkV2/ZX2BahrG+Kq5m2ZJ0ODu8NdeIJsHIgZpNeLepcmYlIUYnI98ztzcO2/PHj6WBr2lsLhKP5eaCAfaZKbQun+LdD4WDUPKuWtfVwGGrd5y55xMRj1hgImQTgLFCYhGPt5cCYSkrFmyKmPMXTFI7piVz+5upXn7784Ol8QQv7gHhwQGBwUA7MbAyQia1ldkgQPDv81sOyKf/N7bUtCoyPHC90/u35Ix/coHb8uPSnD74dnajt2vb7Y6ui9gf0euECOaEeGyns7HCVSVGPdj/Ve9Q7LY018gl1Ie3sUBVVlYiE1SbbFMsuL3WJZugrSwynVJbkwVhW6DnFnCMvkfNSSqh5qaVIzVqrCiH6WA0JAERtY8m2zALWrZItF9tr9g0L+jJiqozCCJYiacsn9D2Lsgfe/xK88JcBQjWpwOWa3HJkzhqBi6OglgWNESKXdZ/bv5rb24r/BoHapkhY3mAmzoyFeYnhmMJ9ig0F0+2cbnfGAuPt7HTwfk73U7Kq4Sl5ZFqJoY9PEo9GY5CJn8TgQC5aRoToEign4uTIxzPCDmEP3vlXmJwaIr0F7eKKqStl7LXAx4uCALYA1nnaiiGPfC4ObStHovZ5NQunrNSgnQ6sStCEQH8ZBFawIYilbZtjlhjC4Cr1wPu//eCTT169949fffHPb/705Zs/h/mU5rRMKdcll5hTzDEbQWQpNdSqlllKStKBDd7acf63iFfpWqOh7ViB4r/S/jBPE7ZvQkucoe52s/fB/lAX7lorJhMHVG5WVvPPWHOhPxyKvyhxv4OQt0z0RMBWCxRneHI2JmJkhGctRmuOWmuZb1YyG2e2NhGuk1gerQj2BkHrjhUeu+OnRgSnZbK+iBf89NOXH3xw8fLZfMnCvHDU0LTQwMROBJlNCLWBKjy2Az2qUpL/byuKDkrpwzPq9yHiOQV89DH2nzMgRFsUGEBRG1/UdeGsK6jXFJvm2dmebG/Iqammd6i3qDeUb1Fvtd6i3oNO9uukBVRBlcwWr0pUiYJwZY5sw+Cqj8dJZYlhSdG+ThaMnMISc45hCSWHUpZaWGoWqTrDbKM2cRgBlVtvFQ/1eyMDJoXCrdqtudADkknZMmUIfWQOB6ifNVSUwi9CCs9Ct3+eGqFWaPFyoJG8RgH7JPpWLMzeC5UNL5e1hmFr29BUsoVx96JgnzFoufKZaGlaqPXF36V0NxsFTDdzup2n250DoXVKWMt8I4KhhpAjSWitEWbHIEarZkQy2ZON5E0ICZzIOB9PCIZ8e8Q9wgHh0LCwPZ62LlAauiBWT03rEeRh5a9aUD9fnKlAAxZu5J3hg19/4ZGPC4426jxls+31PV/DzX6Mk+eKkFjMPQmoKhOEIaxURUqtF7z/T+//5m9+9eFnb776/7/6ly+v/xx3KZdpSadYl5hirjFLLiFzLByqtIFtSj4HuGG8gtc/17xrrCykbiXFGlxatTk3qftF1XPqmnEUmyqI9fRToZKVm+HX6oWDOVy9uNreBqJWLP1RxY/eKaFrgkxHwVUUbSgoZwJJWyDeSjtYSWW7fTwbzGsQWNtUzsEXY/VAP/WtjhjrDoxeDkzWGjEt05TnaZniMV3Ui19fvvfblx9cpQsqzEuIGiJCQIgwIZQN/+w/zR4Djtvu2DOds9G38Y0eIfB8L/jYgb2SzK0A8PgqOLtHH/xE29V2ra33dES0R0oDxY6FGaEppXqCLKhLu22M8A7lFvUa5QbhGuWayg3qrTqJPEEW8EI1QwqokJgeUVhFSHzuqY9HzZlz4Lz4kJw2PCcuMSwxL9E01VK4Fq41SyWdfeKkJqiqBAIU7O0z1mKPhoLNHtFtMrYTZQ9Hb48xVzCrKVr2oQVq6urPfNl9zLHfAAAgAElEQVQA4c9Qq1RXyKV52/Kiy+KksIeFlkHhMStNzsN8wXVV6zp6zVFQxO0Exdp0mDLTiR0CrSnidkp3c7qd483OIbATwYaC4TiUA3Ncp8xbUoZxAjsXRqJG+MIM3pvySaGD3AzeOREMDQXDAWHXBNLUjDDWOz/qnI32deXnDP++a/GfvfOyfgZnN9Qpz6ZqNt7wTa7A25M9kmfY/GL9p70uxooW/kkggZAEIql9sBSEwLXWWmoi/Obq/Q+vXv7dHz/7b3/8/f3pLu1SLqdlWpaUY11yikVyCbnEwlork7CIUptloQBUehOkXwTCSkLC4HUqDgFYi0x+UPa/nzbXPhXKCvtKFVSInd2STb5iG95rxUJSM85Ys5S94wzV8MNrhbqGefUEmTqoo6KjQWa1yYzYtrlnVEcHTfUhCtZhoNCIgvAohXV2rnUH2jQVC4hp5cBpzlM6zfGYntPT//T+b96/fEGF6cTRtdAQKQSEwByIuwpqFUEfMd00fxp2fmj2azvC/DPqd24XwneJosOdP/ZkN/LFzT6yPdfmCXV7zyDJrDDZDagV3Jsu8uZaMnRBPaIejQ6iXCO/QXljoEjlFuVOpZUVyXswlDJpJRHVQj7rTQJLDZVLG3ccSyy5j41LIy7m5cgllLxw5VpZahHpWOjBA6aXK0G5NQG1ZBk7NTRZhYkKgVmze0NVCQjKgUKwaWlEAmaoqDJJs7n/fJefWxqVln9hLtA1R6Y10XeA7HqpN9p7jbClXZgi2hhhldYsLyRVpRIKKDMtTEvgYwxHs8M0CLydp5t9upnT3Tzd7FIrCjaTsRHB4OXAEnxkrg0IpLV6YVDHM8IevEc6IByIDfCM8M1NAu1AuIc9YEXBuAqeI73bwN54jVUF3ZwLMJwsurypA5iNNwYUfEQIeMAXVcelSy01UbXpP+cX00cUVKAEqqwECJGowKZtiMmkQbmAi9RI+N9e//q9y+f/8K9/+P31H2+X27hLaV6WEpeac1xyDEGKsUNbnjbUW9t0Q4c0Hx3gNKbVC9kPwA6B/Q0yQukTLNaeCu8O1Gqkj53tZXt2VgoUggZyZw6ZBcC+DIO1NVSIKv2Afa52/HtgkPE0GZ+72/BvE6W72mFy76PddEdII4jShguWsqKgA6GOBhl1b1Ibn9vysiV0FhiLN0VMZbYM3idy+dsXH/366esdzXTkpDEiBOOCjoIUjAIGouDlQA6eI48eE8ENCB3kzrnbeOSfa6E/DOX+Yurxvb94nrJ3hosAmtt6tdhYE/0QVdNbD9ci4i3KDeIVsgHhNeot8g3VW9Q7ddZ4j3okOkJOSoVESJSCqGQiIQpMUqUyF64lsqUi92xIx8UUcgg55BxyYS6hllxrkVpaqINKsvzF3lNhQ3PaCIG2fEgB2ztSGIKUlYl6ZgIAVmYSceMMKf0bPpu/6HIGhD/tv22CT1uB5v/MZoRZewSHG60ROGdsBqf1sYIe9SdGBD2BXwsoE6xB4hiDo6DbQaebXbrdtes5mSLagmNspgTnEHPi4izQy4FgW66e7dJU0M7z4iXFS8RLhAPCxQMsNF7Y2KEzxWmo+Z2RvIdSz2PIt2Hx20+vBcO0rjhswQ/D4uwEEANM9m/HzezWC6BKTfMZGCXWZ1CBEmlVEHkbMoEkWEdiFWZIVbIGo4JSpLycrp59dPnp8f3Pb//177/+7Pp0E/cplWWZ4pJilpxjKAaHoVatwmwTgNVzES2Fe1M1FAWTeBPG+BI7QRxuj6/fEdG2JV4C8YcF4ogcif1+MPdBIrYF90ohibe8+biMx/Yd/hrWFFeSPoNefEzKgFi6ulpqc4QOMslmgsRgkGn309g4uJksIVsiCBAJoJvx8cYCjQhOeU5LmvI0L3M8zc/56oMnL//q6tXTdMklRAkRMWoI5FpooMDMdosDmQTKxgKtBEBrQOAghDwgXAPgbcjfW05gP7/Wdv4PDt/ruNzaciYffDF0KPY2jALNqGYuvUR4gvgE8Qr1BuUG9QbpBuUG5YbKjYZrlBvUW5Q71HvSEygrFVIBlFFt7g2JGkEMXAOXEGobm9oJYgnBYLKEbGSgLlJJrHlVq6rWKJ7kC4v7JeLqpnnvPrJyeyFiGB3UJi8oMQVWJmJq5nr1DHcFrFH357v8rIxQoEb4TlhOWBZdBkbYh0X0kWnWUFGWMT500zsvVVRUq4glx2hVFEImZOZT4GMIxyncp3g3uR3mZjfd7NLNbhpR0PvlU7eGupJemapRQCYbB2/Ol8YCjQjGA8IFxXZ0xkuES8ReBbRHTpsvN4umx1AQw8Z2JBEdCNEec3Z57LDx+76X8FE/nLfn6bEW0ur/pM0RJmu7hMd3nj2tHde2/XPEIxXyUqEykYoQg1iMHRJLqDWD5UW6evby8v2L5//w9R9+f/vlMR9jSXGKS1niFHLNOYUiubiJhiSIaLW+xlaaUR0UFqvUwXZjDmZ8TmYVRKg9Jmb1yxChErtGahlRWWugwhpsFxwQCoJHQbf2YHcKgKXJRNJcveO/2gTmPufdC9wtRGaVQLdf69CJqluzzFo4HFiggSIN9NHRUc7rghZbouoVQWl52TWYKTSWNJUp5XlepilP6TSF++mvrz78m5cf7WnmGsISJk1WC7SiIBMHh0AOBoHRa4HMnjLivhhuLNB1kbYTeduh/vYT5i9mxv/OC3Vxvl9aGhkCaD0avI5ovRacIXvIAeEC9QLxCvXWv8odyjXKNcobKm+Qv9VyDb5GvUW9Qz0SLZBsvZhq8zNJxfteKnNlqRzMCV/MTdNKQjmGHLiEUgNVrpVrzbQni1ZUS5BSQrACMhGqe+XQlFIQgYECXxB++mAQN8e1scOoEkhM+Fa1CP6fTyD9mYFQqlovxLIgL1jWNJkGe3mMgLJG+/Wn0sxv9qXeI+hSuGr2NkH2HvmU7qZwOzkFvJmnm71zQbeJ7iw4LZwSn6LlpZGjYBuWa37uCEoUZqd0vGss8EDhEvHSUTBdITxBvEA4NPGzmUK9gz5tmgLXWuBA9VZm8ugW+OHlsZrHZpk9+N1HTxCdGm7c6v50w40BC9cCobZn1Sa12iMFwkAFVevjhFYQQ4VIlKsKqQgRiMU9pVWJa81CKPVFvHr2/uXLb67+7qt/+TZfxzml+bTUtKQl1CWnyGGpsRQtVWtlUq3CNkdGlQhsXe7eBCzK3BgsVGET53V8A6n2P3NEMq1ERFKJjfBVUm7GGbYlHagEBHbzbBWF2FnAmxqFQKTM5O5Vw0sTyJo/E7pSQBUaotTGWYNeET8bQ18H5NvwwpVB9gHXOqay9UHzGHoEiQDPSFrzsjsRnKY8GQucljke0wt6+uuX7314+WqqiWuYNCXEiBgQInGgEJj9P04E4SgYvRaIoS7QA4/Ip338aMFzPWwf597v4PJvh9j+DGcldvRNWPDjNJjFNIEnyAzdIexRj5BL1CPkDvUO5caxMH+DcEn5G4S95muUa7A16Z9IFtVCVElVqYKUWEkQWLiaAdg+6NKuh6HiRgqzwaFymxBtFW0DQyWWSpYKW4mYSBjVk0VXJ7YHIjCoJwaxhkihIomvSiKIajD55eeJ5P75gND6c4sHpGWjg9YjnwfYa8NCGy62yUrjDjdrKVqqBW9U0qpazBrKWAKfQrhP4T55O+DNnG53081+ut5Nt7vpdm820R6cFk4pnGzjE7kEs1e5IcKMTYl624PLngfECwoHuBb6BPEJUqODpotyVz57O8TQBbHufwln+5511fu+6vz+H3L5UQt1PdA6BD626V6Tc7sg0uFwfa5+llc7r1vkt5pLuqVDSQVVKBOJmudbiH0cN5iVWblQKcKl1k+evP+ri2f/489/+N2bL26XEHcpzinWuNQlxrBIZsujCUUCVRVlERKwtgqhjfwlhhovNLyxqUn+5/S/V4czETUuaNfOBYmUmGrRylRImcGBQtRQqdpYGQKJkgOhYyG7aAuro1jTlSFhg0DPkVmJoGGh324j6R9Io5vZSdu80JE71gopJI0L9ln2a2aNQ6Cq+2KELDt3aI2YUpmmZZrzNC1zPE6X9eKvDq8/efb+gXZcQtSYNBoKdgg0/AuBKHBYe2TJgibQe2EHCARto2F+LOq8bRv343973ZJulXPV73pVP2r10dnTjv+wW0tAAVqhEZQcEXkHWRBOkEvIPeITlCuUawRTpC6QLyh8i3zQ+gbFqOE9yQlkIagSoKKVfCTO2bRIcfwzbSwUbojIXLkIU6Vi44u1NGoICu4XICagDJWc9qHCsiyUPGvC9LYcEDLihFJh9lG0eVr8s5HCnwcI3QJggWrGAgenTM5r4bDnyLhxtLlJm4/UXQBidUEV1gIURiY6MfWwmLsprkRwN9/s0s1+utlNt7t0s5vu5ugVwSmc3CVlnzoqeaWHibkJoTuEPeIFwgXiE8RLik8aBNphZ18XCJeDHXRqXlBekc8EHxqsLpvLY7bdn0Hdobd8c+6jGTfmPVjN7hhLhNoepIAoiQOhChC88kEWlljBFbWAmaUqV6pgkkaehBk1aMmVLwL9769+88GTF5/f/Otnx6++LdepxlTikmKQJYvVDpcqTKHUIMRVWnC+vyRqc8iVm3dGSFmoMbEVC7XRQQLZltan9TZQJAYVKv12hBXDqks9INNRh1Z/8rKHEpEQmNQaHS0qDq1lQrsvptPBug5dWg2fdSwEDrjYKOC5icb9NZugUXMBVrWdfWP2PkdeOAhzCZ4RsxLBeV7m6TRNp90H86tPX39wFQ5cYpSYNCV7HyhEDoFCh0COZC22HBsdbNFIOCeC5Dup76z5PXLZihabI/cHeMHe+mQ0bA4fKjQ0vMYfAJPfC5DfAYp2JvGllMAFsvMeRNNL+1e8RL7oiEj5oPwG5RrsSinoRFIVlVUVYuIJVXQzlLVKuwzg1LBGu5Oq14wgVJVE2IYrKmyYt2Fh9ROd7Wh6fyHQpr50KymxcqSQNS6UGKyqlv1vFrPwAwa5vJPLz5E1Kp78Kd0LumgeQvH7WrVV6mOYVjqouXSzjEhzh0IrayEUQmuQMDk03k2xlQOn6910a1xwn252U2+WP6ZwnLgRwVDMFGPCF7M5QpNXAY35pSvEK0pXiE/hFcFLR0fuHRHNC8pTGxzIo9Tz1uX9v2gxw///mMQ0/iG6PSOMpyQiZ2bs02QorLH9qJBq5UNQIQ+sFHAlFrEeo6LMqKVwruVFvHr68uLX8qv/58vf/eHNV2EfOzVcYowp5JhzXFhLZSauEqo1OXUyKwCTqDJIxSiatr9zXHEeLlphmxMFiFiFLEyUPOeYwYVCQM1aI+XgY2W6pupd9uagae8XGzpvHEiqbbOoHfPERs+TtB2kpwk24+jYKV8360hLa5Pvgb09tnBtqLCWQRdDTdlWQIktL620imCdYp7mMlmD4Hya43G60sv/8PLjV7unsaa4xKSGgjFRDMSRQwhOBDlSWMGPeoJgbxBcQwE7ecCPOfXp5rpr8v3G5mHb3zrf5z24PaIgaL2BvmDJH3Z2j914eM/bpNrHSxVnS4/8OckyxwNIoBN4hu4gZkQ/WL2mb9mRLxEuKVwif6PlDco16BZyj3oiztBiO1WYx0WUxAKTbYqcJ6c3T011UrhUJmGqlIVEWDSLVg+BsMhdiAQUIeZiWNiK5b1qXqygYF32i+8jF7aJvmqmArKqOVOgcw/uu79sgZDe8kH9Gy6qqC0Xe1m10DKOD61d+aQujZbBINN6ocQ6Ba1TnrUCmbAwL4HMGnqf4u0cb2Z3xFzvppv9fLObbr006L4Ys4YukXM04k9dC22mUGuBDwcnfOmK0jPEp/DrK9cfwgG8dwoY9s0L09ohxmkPb7u8Qwj86Soi33N5TEddPTjq/edq7e8CsppH8GHfGkCFrHQulaQQk3DlKkLSsZBZQxZGyRdx/59ff/r6+uqfbr78drmO+xTrKU6nRUKQwMJFcwmlBhblGqpyM5Rqo6mklkHa6oWeR0q9NAiqSkQQpYpKBFYqvretbVfDFuxYwZmyNUU1w68v8tZKYTYbK08Kg2RNiSO4K8KTXHqydnUTtJM56c2yLRqmjeFdRy8NYDncP2awrY3zzQVvniK0BolKQZ0BmC9myvOUpznP8zLH47TL+48Pv/r44vVlOPASJk0OgYiRQuAQA3PgaA7RRBSJIzi1CZqtI4JWLvh9AdkPLwP4KVaVHr1ofVa9HuBwFS3aToSGkvb4/GO9gIbbft13foMCOMo8Zpn02y0Q4CE0+j84oN35YnoUDgE4UACxlQ8n0IywQ92DD75HD2ZfuEA4UD6A98pvUG9a4XAhFCVhUdVKrCTe5susxMJBfa6cieTB40SCwSRpKHKqyqRZUKFVIQIQSSUQ17JZL4MpXgMRE4qto6glU86IFmdvC0TcyMa0TiH9CS8/uTSqkBZpUSxExvPSOilE38y2WLUmjXrijNaMYp2C1VK0K3lRMBMdgxPB+4EI3uym6/10s9u4Y+7n1CuCi0FgMI7PYNdCI/W+QN9VXTkK2ld8ivgU8dIrhV0FtUyZsSMQ/MjC/stgb1VaHj0YtJ1Uh3vepgs98u9/90v6i7Xa9jC33rSyN7FnXxv9YXZQpEAaQEWJiStTUa7c2CFXZXY45JwzMf/11YevL5794zdffH7/1V0OscZYY6ghpLBIDHEpMZdApCShioqytNGGpGoyqQgx1tAZ7gNl7E5SEDkpZIhFhxeTNyGFquVFBdSgNVMJygaZTBwQekFRLPXUG41JYbO5+ydqJRabd+pccJ1Br1KpNqfMA/DbjuTtppj+o5ZBc15NrAMXbESQqRJLiGKDk2LKk6PgMs+nOZ3m1/HFb16+9yJdpRpjTknihJQoRoqRHQW9SSISJyOCTgfHpBhXR3gQQn/I5VHyhx4B18BPBjhEy5EYkG99HgUUgu2PtqhJnfCNR3W77uC3ItxZy9O2IcoArP9i6y8YnnMb7kXDInqkhd/eRqsgtgHdMnkFsVq/8gHl4M6GuEfc0bJDntU6mOs96ESSlQqJQpW5EogiSNBmyZlC0CCQbN64N5UxCxWlIkSaxTcfIgBUKQpcEOm7nW6ZsQBuV+Ai8qIxUrbk3gCuGpjEN9KQPgP7p7v85EAobQC90cFWGmyKzWY0dusmXDvrHR2r1uLNgmJNpijMC9ORVzm0tUbM13uzxsw3eysKNjl0iqfEp8glhBy5tKlJtDXFmBbq/hdKzxAbCqanrUHiouWFTsNciB4B+oAF/nD8eyure2yJro9/uJk9Q8f2C48//aNHGT12m7AR7b/37zr7RcB8+dbkSAINLWUqOBxSVC1EgaQoVWLSUKnYalSbVxCy5izlCV/8Hy8/+TC//O9ff/6n269jiXGOscYoy1JDlsAxF81VuYYqWjWYCKhKBDW3jHqLH9S7/bStV0gFmttNiKqH6CuIiLUymK2+icLErB6N0qLXah9FQmYgBZqDDjrM5TabraxmmRXzGins3/Y0GWkkr5tfBnfM2i8h7Udl5IK11wTF5VDyHkEOJTkRXKapzPMyzXmXjvNlvfj48KuPLl7vdAo5Jk2TpoSUKEQKkWMIHAM3IZQ4tcSlEQI3zbJ0To/eenRuf7oxKjecG0y3fi1voYZnqPmWG/4PDq9nA9gdCM8IYsM8bRrmBgUfpGTYjT5g2n86/EObF7BdaxuOaBZMhrbBNdzg0GWtwzbWak/5G6UEmlBvQUeSBVQgQgpFo4aiRJ0gWs3YiKAwV2IlFvOIEsRT7NuuQ9QGnsVK6pHo9pnDUZDI504Ia8kUI/KCwD6HKySIqBIJgQSKHzXI5S+6/KQN9dYgbPvo2pyiaxm/h/+2rsHSRkyU80A1qVWsX9DaS4kWYuOCdysKTjf7+fowXe+m672h4HSzS/dztMgYz84OZGFp0kwx1EJBd4gHhEukJ4hPkZ6uRDA9RXyK9KTZYUZTaDN/j5vB9Q39znf0u2APWyWnXev4o4eyjw4QOCg856/iAcit295Hdc5h87sGcmLF18f+jUeexH9RGwK0E4SyA6FGUCEJ8PiyisokhagSVxt6zkE5SAiUFw255hfh6r++3v/h7s9///W/3Ja7uEtRjjHFk8Qgpywhx0xSJFKFZXaLgRLsfwQFKoQ3JlL/cyuaHNquq2WtEbwLCsyGhXbqU2LiqCFS9bFcRITKTi0Yqs1Z6u9dj3ERFSEdxg12UthNno0a6piXvQqhvV9w7Dscy4c+X9COIcG63xe2CYLJh8jP8zLv8jQt83ScX8cXf/3yw0s6xBKTpkmmhDSRm2JiCCFwiNwhMFhfRNoQQWyAYThWziTK8ZB5cEStQDWWA2V73Qch6TlAPqSM5wyyT1Ya4XN8ZbT+d7NkRmgcwe8hBD6cFdNu20LoaIrtyeQMFDeSafsVIl9K3qw1wmEDQj6ADwh74p2Gb1CSe0plIWRVseIBE4EKeZyQchG222RtTuK3oWTj0QhU2utUkDm/QKBQrUbfag72SplQrZueQQVlQQiabe0kqm3uiu0TfIHQ+THyLi8/ISNUAGrJQa1lAhs5NDcDW0tTa1nbPY/bUoP7QKXaOgXNGnPnRcF0u0vXu/l6P13v5+vDfL2bbvbT7X6626XbOR2n0CLTVjnUk9LIwkK9L7BpodNTSs+Rnq9yqEPgpefF0DSs876Je7BuH6Lg9yPfw93uuFft37Yb/qMR+Xp00/jMaJtWu4+G19ZBDmtVA+Mih+PfuMjHPN0Hf/Zb/sbh2QxsbIKtP6escEgBGogitIAYEkCFuShXClXc5K3MGgI4KxPRR/vXV9Phn958+fntV1xCmlOs8SQhyBIk5LhkZdJSuUowQw5gcpMNiCIoRJuJ1Jr9Ksg10rGJQqmSEIhRCUxaS1N74PMoQkKsKmyeGljauDVOVCjbFhlYQwxa/7S2rr7WLNHkzU186OAU7b2AHQXH1oix494kFlERBUCweSCVSEIQ9ry0ElOZpmU353m3zOk4XZSLjw+/+nD/etYplWQVQZdDOZgpxm8lcJdD09AvFFbqM0JgFzZX+tVv0/DtmTa4pW4rjNl13aR3OrDJg4fJ+rvjj84f9uCfW3eWZ6u400EMGDai4AB1mzz9sZMqbACy5ww/ur3up5GNZEqDO689obPD1v3MLd8x7BBmWkwjnUAR9Q44kmZQhY2m50r2Zwl6zGybwKzcyaLnoalrHhUQKrAmJdLaRhhi7SZi6yxksmEUlLUE4gUUlDPFolUsm1BFbeSlt9i/Y6I2Xn5SIOz2QDO/LAvWgYLjdOzS6oJNNfUW+6K1ShURB8NMWMiD0+5SsOBQKwde7+c3exNF55v9fLtPd3O628V7H6LE3ibIbHKoBUdGCrZjalqoQ+AzpBdIz5sWeoV40QJCLRcmtokQj+EfthD4OPg9QD5fh3jrpvV8ceKx2/Bv172TAltIO9+9YkP4RpFHh9vr1zbsu9shz33OP+CYdb0wwHoOIFh7LQKoQix8K4MCSVAuWp0dulIarJ5PgXN+Gvg/Pp9fn57+4/UXf779NuxCkBAkmoOGNWdljqWiiJKoKCt5BV4VTRhV8XfD+xxgbrrqbfXozK+SeKP9mqmIoJwQCtUC7wtmFSLmNrwXACt05UTUw1zMvVLXNBkd5dDSzaJrL8S6fDZdgypb+bTzRRvupFB0Z6CNj4gGgXmalnmXd9Yd8Yqff/Ls/afhMpY4SZowTXBraAp2MQikkBwCuUNgbDWCzofaAbER87c7v37krIerNh1ieMC4Lnx1jHP+hkG4I0d8yBr7GcrWl82R788wcsr+mHFLuqbY47EXT84CV2TqXHCUi7c2Wm4K0ygp65i2/xZE3LyAtvng4K2HfSqO90PvPP2RZqIJlLS3O8s9JJMWhbCluyjQA2L8D1LmBo2evdB82e2DI0G2PG6LTCMIaS02XYS6X9ShMcCHugSEhGSkiG3Yt3ohlHyu2k/VVng2humdXdTM320rmrUVCMeOwG7pVsPCFRG9NGgI2FBQF6IT01oUtKSY/fxmP785mC46X++mu/10a3LoOkqQK1Mxdm9Rv+BIPIMPiAfEK6SnSE9peo74HFOjg4aOZg3lGTyMiVh7Idrlx4FfH2ytm5W2GXI0bF0f36KOp5Vhx9qpxvlr6+sT60IFhlm+W8LXoc7OaHZMWofAJvWbAH3gKfjBBxPBrGHqhRPx3EWtALfCYQFlcCBi5UpciA0ObVkqB+VFmJjem148eXnx++svPz/+iW1Ueg0hhaCnoJyVi3INpao5aNSXm72XFvurKqTdRNqFKAFEqVL14PV1+hoRqp0sMoKlw0cK5AuXWEi6FKrQlqPogGufp0+Z0GbyNMwTb/jTLcjpZu5KXdsqOikcmwVrVRFtB4d3ypNHptUUS0x5mss8LfNu2U3H+VAOH+9/9cHu1U6mmNOk06xpQooUE8cYOIYQIoXEBoHByoFp0xexnrgBdM/f2cSSkWYNB49iOFDbAbzZ7Q2raX22BwrKWCzcqKayJnn22fHrtxWqlvyw/RXdXvenxbAk24faFZS+G1jpYFwxbw3ciGv+/pg/tc4obYjY2y6/e1FRK0DamKP+zGtCZJ8QNxEn5YQSUQLoHnIiVJVKpFAJPmnT657Uits+m6x9ULQ5AxKEMkgsY9FElB7SxCgEsFUKlTN5cSEgL8gJ+aSZiJL/HaKAIuhYWn/Xl7MxTO/mokB3ip5WRdR65/MwLHsFxW2zRMlaq4miIrXiIQqmmznd7Ofr/fTmsHtzmK8P8/VhsrqgTVM6TeEUeYlcbIiSNUiw9TNxakTwEvEK6Tmm52REcHre3KEtLM1MMecQOH7o7fZb8W8sQjy6da2bb03YOV9+D0jh+i+O1yMIrSeSbfViu0RX8HuY9M1eeEArcrjS1eBwRU08gMPtm7Dd9EO3WwdL5xzh0McuVojP5SEpoAApIA5ciJlCIa5sIyxYQxBecjgw//bqo1fl6X//5tT2XeYAACAASURBVLOv774NYtQweMqwLkWZQjYriqI1GjJElUmFZDyjEVFF73+yYqGwc0FDQWKfPkEVJSOfwF4U1BSIA9j+IZOPuI218FM+dXKydcr0lsFR/NwOi9hKo6utpsBakkpFqVpFWq+zoyBz5VBjrEYE05R3c553p3k6zk/16SdP3n8Zr0KJk0yzThOmCTFyTBxiCDFySBwi8dR8Mf2U/SA41/+zncY34sd4WKzqAq33rP17XX54+x7rUeL4KOah39mzrYd7RAYg3CKi71n7QjYxof9F8shJgPrKaqRwRMFN/mLazDT122mIaXwso//xix1hwVGTGRQgBrc98X8NQCZu1LAEIAAnogwRWBVwlITaR9Uh0D/Ss902SIWKBVmAVKLBYWVQYeq7SSarrNskb0oaM8UFiZVBtrSVfYoLfuxozx9++UmkUVvVBXVBWVAWXTxWVPNm3KCTwtxD1Lw1WGvVUqSKaK2qhTQTLUynGE0RbUXB+c3F/OYwXx9214f5Zj+ZImr98ksKS6AWC0TKPiYnEk1eEUxPkJ4iPafpRYPA561B4gmiEcFpNcU8euQRPYZ/44J/mCjfFt5mEdZhQ9rXbaeGskqg60nk4cUKyo3zjarm+YCn8bpv3hvs9aXbr72NV6EtVs3hsP1u0zD8pW3elvGldgbQH0DrK9/AITk15NrEUgs6KERBpTBnYiYqzIVYyOAwaA7CJ6Hn4epvX0z/fPunz+7/GGqIEoKEk4QgnCVz5BKzAYmyKHsst6pV81bZy94Y8c5CLxayeUEhBGHUqsRUWSmjBCeuTgcjQkVgbZ8fqVqylG8GvJ19mynjM3IHj6jHoXXat4HGIURNUKUFihopFBVtRw5VZiGuIZSYakp5mor1CO7m0zyfdh9Or/9q/3qv+5TjLPPkFcGUOCYjgsm10JCIkrlDwRHoc8TW8yWte7VxG4cBLfq1HwPuqViPC9p8DM6rGSrtAGv/XIcl0c0iaktJdVh9m9kObd1JX5IVEBqgUcdfsUc2LCStUFUa1NSNMQfrH2Pigu+bepmwM8IOeNMw3HS3frtG9nfiGL4PDtub1iNpuh7LHXfn4WkTcXSZVALqEcikVaX1UVAFMmJbqdzGKvV/S5sxRhk+K5RUSZRQWUw5KVrbwPruNfM9dgBb3EqkzAgMjmBBEBDB1BpRn0Xyji9bIHwn2ihBVW1b2jwybRI9VsxrjYN5GK7UXABqNlHRCq8LngIdg9UFrV9+fnMwCJzfHHbXF/PNwbhgvJ/TKYVT4hwsTx3CBJv8CUoUJvAe4RLpCukZpuc0vcD00ouCsTdIHNYGwe/oC8QZCxzXuZyDnM0bs4nBWoB2226gQto6fAQLW9T1+cfUX1KT2zrCoZcoBnFmPeJM6gwOYF6HkJWNdSmvizA0nLL8h5YX0yRWHUI7z7SvFf8evHg/dQ5skkBKSsF7/BwRa/fRgAJJhtg0VxImCrURHYsqrbzoQkyfXn74dLr43e0X39x9y3OIGo4SWE9ugdNMgatWQVWDdwL6GZU8rJQIFUSwwRTEWusgjTKIybGwgjOKaaqsHCgkjZF83Ly9BUxKlkTa3s1Wh9KOZ1s62B2hHgdz1iNh19L9orS22IuKFQZJCAaBKwqmKc9znnfLbj7tLsvlx4f3XqdnU50mSY6ClBLFGGIKHGOIroWCJ2uWb6sjDtsp//jpXDzstQAMwkY/MprAjrF/4JxhDAdf89qumNe/qq5oJ8O+U6CiHcb04VffidqTNBTsYfFnrHFzW1SFOolsm9f1TWhrRtGFEHeQEvGgjk421nu1evrUtpbaMQ600Q6Hb9mjr6tssPDYxMe1NmmIOIEcYomiUkBpTyiZuKoqQZgJqHAZpO9UNlKTumjUELGyKkNZhVGhRLUQetWA0OkgMSErL5QDIuPEYFaKFBLUQ73bgfPTA+G7uNj0cjPInDQf9XTCslYH++BQKkUtWTS3QJmeJmoOGfUEtYX5FPg+xdspWY/Em/18fdhdX+zeXMyNC053c7qf42kKp0DFk4GozRG0yLQwNzn0KdKzFQKnl0jP2+yIS58y7zuvDh7ffTmrQ5xN17Q0I5s6XbZTN3P7tqPjwAs7A9v4y0c3wbAH30id7cR05tXuLjWvN/QJGL0mb93uHeeGF4Bh4sR6fyN/NOLk8J50IrvKufZHtAdrf/1wZrn+ea0XTzsr5dY7zNTcBMxZOYNsyHklAgcNQZg1LLK8js8unu0/u/vjZ8c/uUyq9sWLcpHMkSpIuAoE7K/XivxGDc0vWgECiaPgKo12RyQrVbI0DeOCMbV2WAKp+krmPrzU3yS1Bn9R44LSRyZVFDnL0d700W9mM5V2T/FEwyoqVVUFpIaC5g6NPko3uzt0ut+9oKefXn14gcNU0lSnCdOs02REkENInEwOTcSTaaE0QuA6OxeAjUh+4M/cgh/GkV32iy6V9+0XHrn2avoW+fyM078U1iGiaL77B5V0HV7O+mUVtX67beYUOjwPbXhkJV+2AhQ78ZFBIwxEldy/2hTUzUaQ4fNsyZN3OA5ccL9te9iv7YA+AMfgMP1QOOxVw74nXh06hoj2AqKNh2yQdg91XkgkDAKVJoKaPtoVnQ6ExgKDahBlEVZlAamQFlaY68Z3kFycEdrwmRoos6WeEgdwQayorMyk+lOSwncPhKaLVtQFyxHHexxPOC3qZtHeI98wz8VSJ4tSqpUFxQdK4MSWox1vJxsrP1/v5+uL3ZvD7s3F7vpivtlPN/vpfpfuvV8+FFdEybhgDw7dIRyQniA9a3LoS0wvB0X0SasIzs2+tal2fNcf3Et90vEvt0jc4UuXFQ5l8Ud2XBy3t2hE0C4r8m33d8T60KU9ftunfm8EGW7tj9Luqc3P1nGxjbb109PZGn70MiyJ9soHZgD/ozA+08NdPwZ22+EwDCadgBAgzU1KgYTV9zqZmIkLh9Z9z8pLYWL+dxcfXsT97+++uK43bFgozDUsibISKdVglE/6pkcaQRQ1KynVs1aKZnuzmWoMKr1qqBQpZ42Zik2xN84bffCETaPwU77PtLGFowO8bYRQWZFPx+rghj5mcjnUuCAEJD5T0FPTbIJSnqdlZ1zwJZ59cvH+hexTnWaZJp0mpInSxDGGkJJBIIcER8GJuqdxjY8AtMHIxpw5oiAG/WTYM/Uas5Wi/UfcCOJw3Z/T6N2KfD4OCIAFtz6wl9lhSFBycqEu5UFIlaHagJAbfHIDboGaYaP11vSaVQun63hPXlyshGKgqKhAbWSxvRuOtO19INOEg+8wVjm0AWE8gH3oTcu0OqDum/9zgrZw4xUO37I8bdfCNGBh46O948Uwqkuf9QhZiKuKEAsrQLVroeYoVdukglXZPG6KoMpVWRFUuChXYQVrS5qgAmIq7HFSZN30WTMRAxSUE4VZk5A1FK3nFW3Fn3d4ecdA6HUOEgtIO+F0wvGIZTEJdBiQvTZLeI5ayVqK1OJcEFpAmfkUwjGFuyne7abb3Xyzn68PuzeH3fXF7vpid3OYb/fpfufZaUvkwsYFPfK8paaFHfgC8Qmm55ie0/Ryi4JX3im/ycum7yOC4/6049+IfKf2dUTttzsW5gEIByFUm4q2XgbkW5lfMJ3OjmbtxG5lfg3wNBAENnzMEIXa/E8fmt6GnxGBG/v0oFsvbLXjrsmYfSRvL+atL6yf1wYl9IHZp9kIHxPBTG5d/2qQV4+6c4dBNsm3FQ6dFzJRJibyqqEQawiVWQMJvZ9eXl7t/+nuyz/e/etqn1EOGhZdSAsp1VgVnk1KMFFGKhGgFeJYuG2xJ4Ata6Y7whXWHZWpZPicQl0ztpRA0kqrqrZq7CzqrlHRDdurq0A6dta3sJheWSSf0FvbQAkSoA0U9IG6S5NDl91+2X+YXn+wezXXeTYUhKFgTCGm2HwxE4WpTWKJzgU3e8QONWdd7X0zp+q96g8ObKDp6uQigTaJVbcFbz8aO+HTkag1wFOLCmpc1Emeqk1MJr+hHfy4PQlD1VdeJ4JitwPUomBDizVV0uB/jgb/Z+wJbeKXNq1DTC8tQCUU0kqogBDEU/XQhRZbRFEtlMdTG+dtOsxFi7W69BvxADk4R9TZDTX4js6uAQv9/Na9rGG90eCQnBeaRroQF7X3TgShtr04Kcj1T7BqEP/iKqHxwqAaVLkKg0grCVEltoBhdiwEMzFpAZFCA8KMZIe3wtK3bYS9kHIbff3OLu8SCAfpXipqRj7hdI9T9kn0pQeKbgLV4PMFi9Ri6TFVtYAWppNlx0zpbp5uZkfB68Pu5rC7Psy3++l2N/UEUZssXwO34DR0FNw3d6jJoa8wvYIZZKxT0Dvl59Ua+laFof+pssW/vCJfPUJOkHvUY7s+DtfLAwgU7QV2NBAcLVh2OPZKXoM6tWsaj2PxTBZTKSgoBkDxk3SH+M5opLkYfS6te1bWSgAsFsXOSl5MXAmb7WtDe3P67/Trpnd1jbRNPGi/sH28DmXO9mWdd+7XNm86D6C4KqUc2LISChGs3ZBYmImWvFwG+u3FR5en/WenPw6N+dYdzEWJgBpILZSf+0ct9hJWLHRG6G8ha2EfT2EACQJFREuHiBQC2F69KgIxO3E0hdBHw1ddy4TljBRioIODfeaBlabXBcVeN9lk+W6NydPsRHC+yBefHD54GZ7GkuY6zzpNOs2UEqcphBg5xhAmsq9VDm1KyQqBxgVHz/N6Q89FUR2Oh36ciJ9SVUGsGyLYjgrPXXZA1U3DrSFi+6GDslE9AkiFoaLKG7F2e3vAcaOMtT+Jv0Dbv0ijQS0ciey68U2om9OhTGD0lL02f5lGRNRmuoEQYeyvUKNoIRHPHqVt/r4+A7U+QXyC+qQNgzsg7qEzeAbJMPrmbVjIjRdSX0FtSHKXjthOGdo/KQVpVVViZVGECspk5wEDQjUgZNUgEqom1Vg1Vg0CtlwnFVZL5WaiqlRgCU1tE+mnKJi5MlPOyAwCInlvrv4UlcJ3GLGmm3xt7e6YpU1cKj1WpvQp8/2GuM/bS4OZsTDbTIk7myzYUPD6Ynd9Md8e5tv9dL9P91NcUsiOgn2sPBEoEU9tiNJTTM9oeon0CtNLTK9av/yTYY7uMDjp7X/ltgrYxc8j6rEh3x2qXVvE+z3q/UAKl1Yd9F1hK7/1swQ3tb1t2YjVcA6sNsiUAiCKgMZaFbY5I23HrZWw0H1dfZ8NIt6ei1beBagSQxspbCBqoUk+PlqlDe9T6qi0BUUaVKAB49t5c3sbbQfODRIbFvYWRieCLbLT/x4A7HDo0qgvae5Dkri0hgG1/SYT00fz68u0+x83n7+Ra+u7cB3V12GpKMrkMqlDuAqECOYdteuWvmaFEjOCkud0K1nl26RRpmBzCiMANc+jI7tClFTIgHDtgrcZTK1xfk3fbUMHHQJFpfjM3uLAqaLmeq/ENVhRMJVpyvNumXen3XTavdCnv758/wkupjzNOs8yTWRyaEoxdF+Mc8GppYbGzepwArR6Q1a7yoqIowwwnmD6YcfaxVWzg4JtMpBPV3CPqG++VNDTwo3xqkOXbSZZzVlhgqeoGrmXB+AnrpGqigo5Ugo3uZVVa3sMu83NbzNgQOh9dGhGyY32qmxjZR0X3SBJECJY3qwhotkgtC9VAvlZiCNqVI7gierceuEPKBc+DDw9QbxCfYJ4hfgEcoF4gVDAu1Upfeuevsk2AALWqqE2gcdPFupr2hQgASQTGRYKK4AKUAQDQcFKrAiiQSWKJJFYJRSJVaIgVo1ODYVsnH0tYAplHYKtYDZQ5GoD+5AzsokFsKhef5etUvjO0PCdMUIBioqP0lWfuNtaBouPnqA8gN+aF1W1VrVEbZUCFCJHwRjvpnQ7Tze7+fYw3xzmm8Pu5mJ3e5hvD9PdnI4dBaPt7qH2RpKXnfcIT5Cu3BdjEOgo+MzlBTdifa8c2laSs8BGAesJ9R5yh2LId4t6224YIt4PGukCyerlwIYEjfw58jkfCnZUmcXL4U2hRCrsWGBQJ42VaNtT9b1et8ywCYn2RaTcSvRrmQu+DB3ZqNEwN69Yz71xGPLgI5tmDi+wjEEbNMhiZyXPfkJCOycNx5BbRxlAy7hu67PbX30Fd5SOaPUJKBGCOjvkQExMRIUJng5lrfes/DzSby/C727/8O39myaQGjVkBmVQDdXOtgCUm+wGJbIIRBoRkW0LSBVYGyesYheRA0JEIMB4YfSPrm9MWs3L6WC3gPYZTOOQ3nGUhO87BbWoVLRWCQEUNj01FIsPnUwO3Z1282n/As9+vX/vAvspTzudjQhONCUOKcYYOU6OgjxtiCD1Gh6AukKgusNLx5a78eNG10QN/O1gcr6iSk4EbUix2YrcjbXxYZnKqcPu0cRFFVIwOJD4IWdSpiJo6xQ1qFQSVTMRWRHVZrrZ7erpPvbOWq6Pm7qjajN7awUCaXHBRHPftNoy5lZsJAghkApBGQxYyjSTmgLDzbti+SziUrkdHUSr8s9ROYEmCjP4BuGAco14jfoE8RrxKeId0j3iE8iCmBEKwg6YwROg31k1bIUMHk56/RxiR7+uH5v6DjUTWeaAMtsHXRAW10XFvmJ1FEzVvjRWjVINCFmJtZIwVRZiRmnbAIvwrbaPRMlaFsrkqaTBhpmu79r/akDYTndOBxdngX3RloKSaRwusQ6daFWNKlWkANVaBkM4xXA/xbvZgbBlp823+/luP93PaZnTknhAQVL2ik1DwfgE6ekgh75qnRJPW4/Ezu1SY9n/kUtb21JXCJQjquHfLeoNyg3KTbt9h3q36qLOGrNKbsvJkMD3xc2gZRJoVAoKAaLbKpry4jJpk1AMzFayyF0g7UJHUzl4aMK1YB24EtKqjASPnSNwQ0XjYI6ODSI7AcW6Cx45H1khZfRKjP1VGxH4sYbIJua2VUdkAK99m+L1SN8mduLo1DB4gy4xmJnahQuzECt7XrDSs8j/4Un65/sv/3j8MysFu99JIRfNNZCF/wKAWSS0xyeaogzzGFXLy/B6IUjBxL4WNDDlqIHNOEpUgNZ64X/xUCDsMaGjLurVwdL65Tsu9lFNXib0YfMg6yTZouB82u1P+w/iqw/n13OZpzrvZJowzUgTTVMIoVlj4kReEZzWIUowL7F9cHVjnuzNBt0SsjKv9WNtzI8AVRtFDsDIkEEgFL63cvBTK8GqV8MBAgcmOB8U0dNSrIZURL7+5taGS9n7IDAHjYjon766zqWCIFV3u3R1uRtR0KuDVa0AuZ8nBH9nVXxQH7T1OBVoIc3QCBTSCM1mbqcWN8ZWWGiCL0GJKiMQhGHJtsye0RCIwK0l1YbFm9qL5ieBWtxuVEnEE+o9wi3qLcot4g3iHdItxE44J+gJukAvECpUwBNYve/ITzhnF/If8TSckdaliFbwXDc0RNCMWs1GwCxAVSoRiyZTR6NIFIlFU5GpSio1FYlVU7UfIagwOhZ6+yiB1OwzHBCqjadFXtR6CkP4n8y9XXckSY4sZgDcPSJZn/0xs7u60rlXT/r/P0YPkq6OVnd3Z7anq+uzycwIdwB6ADwiWdO9O9MzD2Ln4SFZ7KpkMsINMJgZUoBCKWnyiKj4TwX9f9Hb3wcI5z155GuPTJA58+/7mMnaOh/Dh851u9EOIrYM7ixbJsi0x7UF+P18WX++rI8P7elSr0vdWt0ad5FR+EhGj15QQEvGhx4ouPwO7XvU72dwzMucMJ9LdH8NAp+PA7MLvMGeMA78+zLff8kL1J4mBG6wPiFwTKdgYMOJfyBxiKM4ipMBEj1XBJY4RRJYSoydgiNlz2ZxriKLj0kAcSpEknESpxIsYC8t37Cch4OFkL5WIgl/HpgDgSigMcERuVblLnltznDuEdHOic3X6kED7vQMJyjiOT88D82IISUGKfnUweaRGqtZyJNPRj4t5MxhyleyNQQPYuNsDY24M4T+14f/6bIt/3r7gWMZqRM771kWd4UaJkcajJmZMRHMQGEr1NhcD81yAhb/+CDtPphEIAODnQEwwpPFxywkawa3syP8KjI7lxQe+wUnFs4PMqHUUuwxUVDKqEtf2kTBF/uL/2X5h+/k7dLbostiyxLSGK6VS0TGlGwEcy74bGQe5JgR7OyNXP3+qn4WhASkSSIJDzjnJT3hFGcYIM1m6O7b45qTQiwMYB8DwPsPP29d//jDh25D3X748dMwc4a6fnm8hfvzGNulZtmPqWngLs1N6Mg29NC7usNpXSp55P1QaD4flqWyhOaFlLxTk7pIhVI+BjFEqhBC/EF5a4HciZxhRGAyhjGUIEzGUCahWFkZiEBObsRzAhllV95mA7Y77eCN9Aq5Qub8xR6hT6hX2DxzSodrYqEvESOYNeyvYuFkcPN7cviRhakfN3V4QxwMco3yhdmAAWFHd2OzYq2o1dWqjja0dm3D2vCmVoyKeQHEjF3Zjv4T8ywszkrSPVQmvdAuJAKuVHz+y8lDzef7t789zxqdNepveHN3Ix3Q3fvm2xZpagF1M1Y0pya46wijyI0ctUGuxF1oE77Vcl3q01of1+VxXR4f1seH5elheVqX61K3peyVu/CQkxEFiInClJooiOwFf4fld4mC5e3plz+iEf8TFIz84z4lMFeMx4S98fnu/UTBmAjeE6GHLmYOBT1ZI3EqQPE8HYJw5Ek+8vyUHewnWB7/V8m5OopRIZL5FaFn+FfAQuGjmMg3P0gWkWIv8fnFQEFO5W1OXTkhBrNNZMCibE+2knIV/J2Yb9JYDp9hYu6Hp2rCId3D4XEVJrBJcr+YUI0Zk+EE4rt5vmRraACn/jvrTIJQlNihoAGF756c/rF+v5bl/73+8YtRzHYYGavP6Bq1LwzsCF7GLfQNBJizkSkyhptdw3DMoXkhFWiESMRkluBMckw/w1sYA8jZEZ74d7eA91xYfywptGRHc6CYW3YzPk3CLLjs69rX9XZ56A//c/2Hb+l13VsLFPTWOFGwipQqpUEax1Dw6+Uqh0NcZyjEmGzhYao7GkHM2W8wagfn4ek8zethussdX6NgbLtXt9u+f3p3/eHdp89P1x8/fHbyT9engaFuzurkXMiCsGfHW2CODA8s9HtuL58X1OdsekpP84/c3XG1+A4iIxhI+YMBG0g5H4P5yqzCXXgwd6ZRikpBEZOFa6UaF5KIcGOiFM+QM4ypMJxJmQozZfp5kuzGRGQ2I62j97XUIhGBBry7d7IdukFCmnBFnXI8m3I86ygDJcQ4CxjTXPGLZ11QPQXxXXn0HS/fkRtwTkPmy2pOhwZXBd0rm2/uRa2YVdU2tA5t8VCp6tW8dBcyNhJTcyIBnAgDJK6dlKEFumMU7OIixAWiyXebgTiWNDn+XpPCv0PWqAOxxspgA2PDfsN2w7b5oRRNdvROLzNixdKISO0Em4MUreXWyrUtT0t7XJfHy/L4MNUxa91a3av0GjaJYEQBkFAkFYVGtL2heoeC7XfJiMrsBf8jYRW+ngimHOaK8Qj9gvEZ/TP6J4zPGJ9mR/gz9On+Wswu0O/c8ZgF6HkGwkF2h4I2u735YIdY4B+KoxgKqBgqUJwCDusBgcDMmzisBTzF0FJIhIgjCppYyBgcliLJUfT80yMxOpn7REGeow135GidHE4zvNqcKE9Dv0PBiX/zJ85a3egQ1NzNk+a4MS5wQgwQpjnS71vbaBDDvnDqL2QKXGPUGT8sOe+TJ9VwVszu0OnbQnLhf7n98HH7HI13fL3HP49hBE+7PcxDPWeHjpRiPQWMQbFx4tS50CjOnQY7O9RRBS65lTRHL3NGOEeDf75H4i5Q1A7J6N3CQgvDc8brHCi4rH1dtsur8eqfyvff4HXdsxdsaI2iHSylcG0sjWQhaZBG943gSW4rZShS94yDmF5y07MLTMYzh9jzyiA//mR6cfzEyDx6nAuzEDH96f3nP/zp47tPXz58+fnn/TZIXYyKOxleOTL70kCu7CAY3MVDOAOa7+MJHMXV7D7vmlU6KrajOoVZ/o1xZSrBiJSiF4QyDyYl6kKdeQgPpsG8Sx/Cu1CXx86sRbrwkGJSUCoVWebPFtNCFzZhYhNhZY+QJGM2J2UiSvcnmOIVs7nHwUAKH04d3sn7qT8Isbqeg5gM6HCFxIvdZjXyK2rSvJvusDAZnSMxx2M2nHNaA2iQxZDX2BXMXrR6d9/Uimobo40RKLgMbcOaUlOqZtVdAI3LA5Cop0kgMnPHdoxCXcDFZaHmrrEeKlrl6Sn8+8wJ/w7U6KGX8Nwmsd+wRbjo7qO7Dsp80Y7+zEHhqh5yb7gRBqELb0W2Wq4t9igtT5fl6bI8XtrT2m5rvS11b9LLDI45UZAFNFGwvqH6DZbvEgjb9xMFX/2ZQPRXUNA9r6GzEXzC+Bn9M8Yn9E8YH9E/YXxC/5wQGCioG/weAg++CD7rXncK56mF4BgJfoY7FHQxsHsxKo5ifhCnxVAdzamBiqEA1an4TCCcUYEcEwefqmhipq66PXWSGJ5N10FOBwmE9x8fTSP8y188LN+9feFBNE4dbpCRS6vfvn0RKFOrXNYWTRDNAQcA01lu31XiqVLHnIL4QaumrYqcYlkQ4Y6gONiT4JwEYD/J3jI/CMYY53eGaAhT34kkDaYsLtathU5h0Fuh9lD/5fbDu9v7DCRKrCKK8zCUs9EFsxtZFvGYDzedvSCD1Fkp6BDuGIw0ZISKQ6Z7bBYJPpcRnk2hnZ7CgwU9dvbO5fWh+TB3o2gHa69ttNbXta/rtr4Zr/+p/u6FPtS9LrYGI7pwW6hWKbVKaVwWkka8QBrlsOBgxiItJVkNP5w/Ng9ZPyeCB+TESDVOXz86/JQexvUQJEfoK4WkksM/X5/+/aePP338/K8/vr/qjmoojtWdzcVjqTLInA+oc2d3glKqQw/cDRr2nmKY19JJOPhxGcYvADFhnD1ieCkUZCf/SUqkRENoEA3hzjSYB1MXPh6Dvwc8uAAAIABJREFUeQh3kV76/GL1UktlF0YhMEGEZCbeiakwMau4GZNQ/CopykSCU7pK0hSZellkDvOpXfd9ElH7jKxS1GnSCKU5Fzj+QywEEHfSfB18poXMkDlKEj7SGJXMHSB2JhUMF5Yi1arqLRrBbkvXpz5a12VYG14NxSBmYik3TSM+DRriItBOKt43YgY11I6h0OgIPZ8dpprn790R5sH017zFxT1LBxvoO/qGbfN9P0QxPnUx2Rr2Dh0+8jbOrouoM++FtyrXVq+tPa3t6bLE++uSKNgnCs4V80DOBbmBAwVfU/tmQuDv0zJY/ioUPDJiduiWEtAxIbB/QP+IHkD4BfozxuMpijkpI5tiEGQV7FmrIiFQEgstIFDUxamcjlRUdzGqjmaojmpe3VhdvPfuiADLdBc/PW0KRfH4S6j4tfdde+hoiACBmo1hB2GYQzjcjWUwK3QQfQH9QHSMb471Y06F+cWyhFL0YWnfffPK1F+/uPzuu1cvLsvb1w8A1qXB3d3GSD74+KvvC/N5MAKAu5PDnRGpYOcRSvkk6WwNo3plcRRwwKGAJJvX+ImC7Um96xHpdsr/AY1eJUWwLviv6z+uo/3b9sNU9R0aOlIMBQCLNb55pUR9nO/NnBTGxOrGZJEONUiHDwLF/AqpDck5v3uQeHHJ2DkIvF8rcQeHByKG2iOVHve94GjLvqz7uu6XV+PlP8p3l35pfVlsXWMuyK1NFKyNZSFZSBZwnb1gvE7J1ZKPs7Y7LbA606j9+EXdXeTi+euc3dh9rxYPLkRCTvbltv3ph09//Onjuy+fr7qpKL8AAvnELJCPDZTvs9EMFJQs+MKCEhyss5933DN2NJQ689ILF6fnUzUP/U269bN+DXHsnAVOIGQaHFhIg6gLD6bOMayh5EuFe5EhsguP0ncpvQhKocJUmIuUIl1MxVhYAxSVhjg7DyZyGJNmMBDAqRqaxsYABHI/88FHxnSc2VX9Lh816q/L3Q3wiwfgNE6EdqYc84u70KvAQrgPBwDroJE3qHmkNxQbLrvWbdHr0LbotY+lj2vXpesyqCrVYZVQYOrEEclNBBXogAq0IKfsQrwfu/kw5jFADI7jj/4eu5n+1o7Q/dg7GNt3j5Tt0akPu08QnSmjZ7i2ZSqwhkZGeJOy1XKr5WlpTyEQfVieLu22tq2VXqUXViFl9gxszGyrM0FtblOalsEzPu1AwfLrAtEDBQ869DGngAl+H7B/QP+A8RnjM8bjpEM3WJ/CgYPowwGBMTWfblN2Z7MI4hNzDuRTL+5iqOZVvQXymbKqqrOZ63br3YeJdhpahtdp1ilqYdMxMzI3hxpVxyVaz6k+ZQLPnmiCwgGEJyLefS06s4kWFD6E7vTRbgDI+LPiDz+8YyMyxv9Fa6lrXSrJd29fvX354vffvfrmzYt1qSKs6maaLv3j4MzO42wNKaaJGQESf3TfG97ZQuZKCi9OMvWNJcgnj9qWJlOaNOlROiF/qIiFhMMJpnDx39dv4fjj9uOBgsDxRMkihi2FvB4yNs0nRQpiaHwqrgrmkFLTgCfsIopYp9mx4KCajqBRm9pRm2ZBPXdT5D5CPVDQQEainJsF+7L2dd0vL/YX39E3a6DgZESjF2yzF5SFZH0ujTnoUIUPsp4oGMfrQYqGvCd6rZlFFwsHgNQx5OYBHA1c8h8ulRT2+cv1Tx8+fnh6fP/zl6vdvBhWdzGIafZ/eafMPg9ziADAneHic7WjO1suM6cpzOGYQSYY58At+IHj/ky6PnEvkRH54Zn3pATDZEeJRryPdpCQuBjDQnnWIA6Rnt3h2KvsUnrhXvIoK6WMIlJkCA8xLcJuaszMKq7C5BziGkPaNdiPdsVnEBVPLMTBV4/nn9odt+lx34PwK1g4+0KugEOOpvAObnNBR5A3HogEd2InGLuKDKu9+q66N731sbR+a2Vp5dbGbVjr1gVdvQAFag4LvyUNqNBQSIeEZXqA05hOY/cR6j2e5WM8/n8AhNM10TMydMzUtB7qmPT53i2jP4yDGhWtEgZoEHeRvcit1uvSrku7LsGLtuul3payt9KLZHbMYZzHiYIX1FeUApmZoJau+ZfPe8H/EAUPm7xesxHsnzA+YP+A/T16oGDMBQ9dTBwWM7o+3457MgmcRMED+UzM2FxU2ayYi3pMkqv6Yio6fPR9KMYQNVcrqkW9qVX1qlbNqloxL3og4rSszpmiTLkpjh+c5ulO6dzBccwfL4qnsTAPmcCM+CCHZ0kq5kSQPAJ5nTYdm91I6ccfP9K/U/3v5aGu3756+f3bV//1v3z/zZsXpq7DzD3KmAy6CUsxHZoJBMsVZiw6VhlERX8HhzEpRAEX9wmEXEBCkJkO9RVNmmSphZMYHhmSMWjK+cf35RsS+qG/y99kwiER9pz2Us4LPXNnyKanUMHsZmSK1AgaeLganOKWPaO68xWeB9rZ84VH3s5ecH4cn4b1/sjUViYlGaWOtowWKPiwP3yHty/Hi6Uvqy2rrYc6pt0zokv6BbOlxqz6B7yTdc9p036XF3+EfCbhndt2wJO3i3aNbK7g8QicpBJiZv8ff3r///zxx8/b407dq2E1L8+KQsyYkklyJhD64VCYhpnsDgnGZOwAH3WUM6gED3FI7QMpk//zEwdzOUjwuJOL8AxCi+0TBrII1CaaNCkG6SCKqeFgGoxgSrMjFBrMvXAX6SJbkb2WXmQvo4/4QPcqpZRepBdTNSncRViyCCB2FaZsDTkyr4O2PVh1TcEajvLl+eNUax83F4Ajt+fX+kIAMp2IhnK/RWAK4MugXOjhwKCUQ7uzctHiw6SXsteytXpb6nUfSxu3Wm5Fl8JtWGWv5AMuTg51Y6iSDmgJ7tBZiI+owh19QRdw+CvitJ7RsH8rEv5NQHj8IjJNJvfu9sMmEZ762Q7e0aQhfpuacYoaahO51XKr9brU67I8re22Ri9Y91b2AwV5HiI5IpIFfEF5RfUNakRpf4/lu7vsmIc7y/x/zIjGb3rLiWA2ggGBP2F/j/7xRMFoBL2n8fbsAoGkaPLEdLvvAiN8iM1ENZynojpBLnBOZezeNe2opnVYHVZVi3k1qyNQ8JBmefHDoxPUKMS92GGoz+naAQMp/cT533xVPD+e1UKcPJYpGpFj7o55qqRRHQ4zJgci3y7KWKc+9LPun798+eeffvg//u0P//D29T989/b33755eVlIYMMVs57LKSQSrmcREQ0ijI4BU7ZmdAeHZW4rrImIXCkWyqTE5iuaFI6jCvDkSKMvAzL689v6pjD/of94Fpth/SMAGgYQhDweiOlgPJe5nsKYTFyNaDgLDc0ekpgixYYZ7G6HYNbmjNAORei9WeJsB9MyYR7qASIlGVJGa32JBLWH/eEbvHk5XixjWcZltXVBa9QWbk1KaVIWLivJSrJEguj0h1rOxb3Ddj9lF3ucfUfOdUILAudi7D0jcpxskv/m7CjGlZxs0/39p8c/fPjpp8cvOw96keZrF7NIZ2bLTo7SUztF1LOszJomlYIzCYXyXmOeM7W5CQ9zGJGVWw4LmY87nihT20DZvabWy+IPFBDPbRLZfMOVkFsmEhF9JGWKkzhl6swTCHkXaUX2rr3IVmUfuheptdQhe9GScFhERYr3wmoyzFl8eLaGYTWwyWhk6sAs3xH4f/o472jMZyk/98OITJj6tb5QAIAa2FACUI+FOX0u1YlVG1M445Ed4O7qokV6Lfuoextbr9sybvu4LePWx9p16dQZg2O3mDJAzkJhPR80BLGYggUcCZ2BiOwixEcvaHByd7KZl/Ub3/5GIMxyNVwTyYj6KRDV83FEQ2UvqDHhj4upE+8seylbCxRs17Xd1uW6tttSt1b2KqPwlImmz0bSOM8X1Jeor1G+wZEg87U6pv5nKBgREn0OBX+e48D32H/C/hP6+5wLakhjAgXn6XAHgZMOhZ/cjphx3PYRRGsqiX9WVMvQolqHtaFljDI0YK8eH6iVBMUEwmJezKqimFXz+LS4F5sWC0AsmK4886df/gTE+QEmImACkSP5SM6fJDs/hIEgA4ynoMAQ/iccPZwx5tIDViITNv7Sv3z+8PP//e6Hh7J8//r1P3339vffvH5YFxa24TbippxP6v69Rc+YWm266w4TCzvFGhru8AKq8OFUiQMLZwZxYuE8OkGgVL4eg5A8SmIE96K9+Ef2P/YpJjpnqaQEw2QGI8TSbGrgOYzT5qZkDBPoACvUM8YgtOBiqbM8SvZnG+onLmo4K/JPp2nePPJQCTNHrfW29uXSLw/7wxt79XI8LH1ZdV1tWXxZuC5SWym1Slm4LM9QMHKl0y1+5EXs9/rDtMyb+VRRJGPp6VgwY3OanIdEQWZUMaDvP//8w6eP7x4/b9hVBh7MJKkR4+BO7c5BdFLfUVASkLolPq9amcXa4VyfKAiPEIo5NbxHRGQxonHxzkw3J1AE01nm3sSv1jPajYkOdtGQgTWxfanAjDBilMjZKSrTIEopTacAwr1wL2MvpXXZ6thL2euotdRS9lH2aqXoqKWrFJW9OBceJuyuji4xpmaENhkU5/9BkzrMnEe055C7xLv84F6/fXfyMZ2X9bO34EAE7ECbf8nI0eMdVU7HtUFRUDqRM7u7chnFRtV9tK3prY11Gdvet1puVZeawplCLgQxM1IOufWckZNNNnH0VJ90zttHxYWyx5/O1L/h7SsgtF/+rl96C+7AZr52aGTuV+/e67+fLdfOaGA3A5S5M3ehvfBWy62267pcL8s1GdG6tdpPFKQZBB2ON2rgFeUFyiuqb3FsVnrWCy6gv6AXTIFohMV8wfiE/gHbT+gHCn6YKHidBgmFqZ+v2ewSQnJiZ1Gcla+Kupz9n5ZhRSfsjVGHtq5laFOtfbRhTbWcGUVW1Yt50qHmRa04qrmYVUcxL+6n19BQjp1AdMJKjt2PCWBwk7PDnhcUTVLU0ksAz87vLhQq1Z4H/k3GxsjcoAiy1JVgg4ylMRm76eMYj1+e/seHPz2U9e3Di+9ev/qHb968ergwsQ2HZ7ZNgF+6+X22iZ5/bSYq58EZmjPy4Pc6vIKaewVXIgVVPxcmzOM0GGB3OARTiRfoHhenmb9o/h0GthnukwVDVBNqSIfh3F1gRmwwC08hjGGScKgD5u4C7VDBILBMdionLKdk9M44n1FfRy+YKBh7m2AkKjEaXPu69stlv7zSly/6w9LXZVwWW1csC9WFW5MaKFgXlhWypFkw+oK0CfVzX8qBgjZPuhlvZjHzswQYczbl6AKjw1MUp4rb2N/99OWHzx8/bl9UBpakQ1QOjZgfwpaYmoZvh3jmQRPnV2gWaTEjulMxzaFg+Edngii5s8cSuyPsATOGG5mUFPGlbpmGlA2/IUtBizglzTDBkzYwwN154qK6l5iZWWwoPOnTbA2FO2sX3ovsRVuR1mWvug3Zh+5Vt6F1SK9lVy2l9Cqi1rX06t0lhELDOfRgZqwMgIjcfN6qs5j76hyfZcvRCDry6j/OQvbIwP1lLMxA49A/KareSXLyCqG4NDmuDPegjliZTaTX2ofurWxLve39ttTbPtY+ti5b1yaoijApiruRkVtioStUnUMy06nv2DYUAVcUgzo0JzaAOf2Nkpm/pSMMgsQGRqDgjn0P7+C5LNRmYt+ZlG8+UzAs3KnCu8hWyq2W21Jva7telttlua3TOF8kjPNBu3nq32Nxl1xQXlJ5E+vm0b5NFDzWKtGxYv7Xe0FX+A7foI8YP6N/PBvB/d1Ewc/QLzM4tKf5+RcawXkTHvhnoi6mRU3UREcZVsYo2fBpHdr6qENr1zrGMs2ndWhLFPSqVnR2furR+cU4sJwQ6DV8F2m9v0sfJZ6FX2IKDiVJHuo+UXDeKCFImK2Yc3KhNkcrkbs9BQpxNqbIIoZEuWuGph04c6TSkrwwKz8Ofbw+/fHLT//nv7U364v/7b/90/dvXs1RxFRCTVXUnc8jJyJsNGNJwwTpPjJUwQdowCu8OVeQERXnMnPawiwVsolsE8QdZDQRKXOc3f1NfeXs7/d54E5EHikkskwLy6rAzMmIYxlZNIXpLIQaXDAE0n0wsc3zPA8xv+v8nmXK2DEszPwwz+g3Vi5D6mjLWNZ+ufTLi/Hw0B/WfV3HZbVl9aVxbdxqKa1JXYMRPVEwhp+uKbjXbSq/ttR/RQ0bQkqb48BsASkkncF2aKqdi1GDkv77xw//8tO7J7t5NX8ILkQ9hgKpmsmGb3aBk7YgZDQe6Agyn6Vc8tnPbKPZ0sMBzmjPmE1apngCM4o+adK03AdLnpeBsZORc6rlMkrIiVzgNAkPmoZ9d5DnuFSCMfbQ/sLgc5oYyhoabD3gcOhWeBG51bIPbUP2obehteg2yq5WRtmriYpUj5eUzUdxcslBrNMQAKwEZ+JnfSGipT3GiJhAMY+pfA3mpwUB/OBJhP45FuZAtYIdonBF6eeyHQ0sHOQjxVOmk6lxFhVXsV5LH3WvfWt1a31rZWtl23Uv0sU6eyUrxApjV/fEC4qmkDVjO/uGvXqtVIZXJQvPi5NFU/g3SmZ+OxA6HHmLjuF9w75hjxlh8rzZC97lZYTENKIRlWgAeX1U2atstd7acluX29pul7otda/Si4zwS0goRRF3y0wTrS+ovEYoReu3qG8nI/pw7tf91eyYiYL5S33E+DJR8B22d9h/Qv8J/SPGZ4yfYdewCcIUx9bAPEqmb2k6IjyOhlC4mKiKWh2jDC06Ss+0hTpG66P2AL/w2Wjr2lRbzgVnI2heFMWsZL47chCIAL/puJ/FG5vLkX1JswicJ8exWPP4g2gR58sUU5dUJPjkqCylK5zJF6eO5tCN+FGZGlJzkEV0xrFAOQi9ZE0bw2Qf+qe+ff7vP3/74tV/+f7b15fLQ12cs0GMSA6ahv9M0nMYiCxAkWcWN5E4B452eIMPWAMP5wY0UJ2iocyUIpnVNJxj3GCAj9ifEO2XvaovTcz3bEJzUEnBjQ2H0Z0d0CjAjKZYZvrr3Qw2wOJDQMeYkPNnCR9hlIx+T4fOHNHD5Za9ICkiR631tu7r2tfLfln3y7Ivq15WXVZfci5YS2tSFgpGlBeiAwUjQnPcmbLDl70doYCe6EvmcGN3MoMZmbGamBUzUSuKYqi46fb+05d3j58+7j/HpWui8Z25ppXTR5uja55cxcwtYk66h6e9lSn3yE4YTFUO7gJpPDVbgYXZBRpHCl5okO0U7c7hMGc/n1xG8qB5RcxeywjMqaqJWehsssI/4557DeFuQTK7JRAaPCSmnWmodeY6qBerQ/cqbcjWtVW9Va1jbKOWpkVL0bKrSzU2Yyvd/I43jpLeiEktMuKfYUCULBYTu+Nr92deNtA4b/VJjs4g32dvNKXXBViTNqgzbPnQSUwpaYJSBNzDTFRES+m19Fr2Vrbabm3c2lhb3zfeCy/dBiMyIYSMXMmMzhmBuipppG9v2BvqwIiRwRQJeHZlfwMSfgWEfynNele6Rrho37Dv2Pd7anRu0B7PcxEtNd/BpDP3wnspW60hLrotbVvabal7K70mClqiYNaEJZc4ywNFlFr9BvXb3Ckhr1BeQNZcU/mfM6L3KDh1MduP2N+lTDRQUK/w2KAUQ8EJgcj4DBgM5HZEsJehxUyGFrUyRh2jRi84RjZ/fbShrY/WtQ1d+kgUHNYirDZT263aFIIaClwsQrddHLk/zFFiEwqo3Dn0aYoKThfA+UFgnx/KI+C4IwCbX7QgJBkgQ8QhztiLjET1mRwSQBKTtnutWp7hIbgUcyUIwciU0jtchCtfx/i36+2Hf37fuP3+1Zvfv3nz7ctXzOw9Qq4z2YYs82/m1iSiuAkCDpWMwcMpVgRU0IC3JB/ZwBUo04xY41KI7UjsbjDJvnbEgeJmpm4v6wsTx549ATibDKXgjC1bU4OxGTjg8BCOEig6wgETqIAJQyAy7zm7B7+zNZzRa+kadJtmCTKQcrgG21iCFw1q9BK9oK0rLSvXVkqrUhY51TGxU4kA3A0Fb9ArNBIhNtdgRA1mFigYfr7oAo3VWFVmn1cMzTfb/vTx859+/viEq9WBB1NRZ83x4XGUT6qTjqSGDC0iic+IKKGPiDhCjTi31sWl68auZOmqoYPbcGPrdTeyYiUvdnLAO+9KY77Yx5gTSDbx9EPa+d4c7swAuc2FXJpAAg/TAMjSlD89I0gLRsl1VCiAkhfDIKpsVbmrVZFdrYq1altKBEpVq6rbCNGAJYc0bSRkzi7JITupMDEUbpwA7kd6bcpnOLU18zk/fztq3kI5NEdFskVffXOMaQvIISt8wHfUbS6euwVHSnnBOFiTkiZnNpYhMkrpte1Nt2Xse9mq7EX2ynvhvVBTH+xFzdw4dNE2oEws0AEJoeWOUanvGIOyyyIwh3bU57z9t0Lhb9xHGIebwpVsuHUaO/puvcc2Cdjhl9BIkDmUosmLEjSyq4h2Llstt6Xd1nZd2/XSrmvbWgmp8ThHgzEo4gjPbOAL5brdb3LRfH2L8hplblb6an3an/0A+RtNFPx89oL7Vyj4CLumcC4u7uMa8oQIGOY6SnabEhgT1TK0jlH7qKq1j9K19d569H/x0GWEz1SXQMRjLmihBfViEPPiECOegCfw3NPkYLgcvSACCIkNCN+geer1czQSJbhNYKSJhZizGEwIdbC5MczBxEIUVqGgpshSUwqAKLiYw+0QVNJczRpuhdjX4OKhRPdCbkRqbqo5VOCuPHT885frv3766buHV7979eb7V6+XWqP2EBdiZsS+JM61b2lgckPuvHUiErcBHsQzYgMKLEkWcTkifjPSFQ4cDoBgutTN3UZ++KKakaIf9oCDdRohInV2ix4LOkWkptD5gZk7YwxK/WJNI5QwQopxVwU/U5AeIJh9IYx4sAypo7a+XPZ1HZfLfnnol8u4rLouti7UGrel1tZKXbisVO7VMZTRaNbh80SbGbmuw3OxUw4+LYlQNiNVPnVeJormG/YfP3169/TpCTdramUEQBrrrBtsJtKmmuioawIOeT5QDhVAoiEYgb4UQ7yQZyUkZxOQXQ7huj4O7mt/GLwbq8FAttO20Ra3/RSLzKkZzc+nmmTKSk5xSQak29wWwgeFEJ1pEAHHBxmTBAcFzSruBpTYx2tU2bpxVavKVWxTLUXqsNq05qIGLWpVD2FdSO18LjoE1WBKQYUBI7DFEMExd7/EEWcZig0AIxDxoISOIeHd8cj06x7r2JZRZm7JxEK/ZZxW2WCdfDgU7lBLdpQy+bZor2WPpjAetWx17FV75z68qg94iXtNNQTYII0sX7dBo3vfqdwttTWCMZg9q3X/uwHhX5YsExKsTN+dOwhDNTrjYw5pTHwlvx7u+ZnWQyGs4s5lL21bYjTYbrFlsJW98BAxOfbmgHKdgsRo8EUma9e3z7bs8uUvRsH+HAVjKBgo+BP6hwwRnZExcyh4kBAxcohVahmEoVpyHaVWnRDYR1Kgu9Y+lgmBS9clgTA+tmVoU8vdJUGHWgpBxRFxRJS76cM2njka06qcX6dsCimyoadclMJJ/nV7eFrPAwljE+DRSzIJQdk5TzCP9P5JszoxUjsTq95hzMZxHBw2XjJEhDHEoQSNrUbmBi9wOxpEzjF75aH6Q+8//vDx5U8P/+33v//u5SsR2bsSIlSIBUK5RHASBuYWT4OIlIjJ1b3AlWL4zgYxcDylGSrNFYZMNXdjpNDuzG6ZCJQyllRLpk8cxBg6nNJV4AR1j+3FSspOwfPMWG0aUJwkXYxlec4IT/zTozU8FlO4xR/QIFap2tpYlr4sfV37+jAul3G52HqxdfUlnBK1lrZwWbmsxAtxm0nlEwUzoDLWR99cd9g+F/LN1DcnUzLjYWwjy7uQMZsVfRzXf/n44xd78mZWh8pQUWN1yReKpu0Ps/OYSe8cBOjsDLMMy4vvCGAit9lNRpRB6CkCC/NCBgBc23VIX8dD591IA7877Tc8zWg/zzwWzP9OBVSa6g+MTI8h5RGb03W+d9NGszgz2SYLcszbLQscIp8qtkEuDjErjNC7VZOqvqsVlTqsjlKHFbNtRKv9rCnMOx3l8IRAWGHEbKFtjTL9aAOjniPbAYICROhf6Yz4rgucO43yK1+9RQVQwQq/QF6ibLAb6iRIZUdsWjUHj5jdzabwWBC9t3ABlFubfWHRLjoYyq5qYsZQMxZVlxCRjsOqnsYEHdOnK7MAiV/xb5bM/JYZYTCydgrNdM9VwqO7jjMXOGLVhmabqOmgd5wxRZ15F9lau7VlW9sWmyXCNVhEC5uQxaY3IiIScI3pINWXKK9R3qC+QXkze8HLaRn8VRScy+V1akT7p1THbAcKfkT/Aj1QUGF2N3E+UDDUMSkZVxW1UMGUUH72GAH2Fo3gPtoYy36i4NpHi3awW9MJhLG4yz0YUXEvTjxD+XiusOc5us/Y0nR5HzL0iWxzeJafTYibP0rq8O76wikinbOb6Lpiu8yBhfG3OmJRg0SLFtveg6VRiv5v9qExgaEka2jST8Huq7uRC8gsEVE5KFNp8nno//7vT2/XV9+/eP3di1etVR1EECUlxE5dC5yObG2f3n8m8kExdmMl6KFlgGcKWBKsXM4aHxlbWeJ8y0BPd81OaYzsjcwy98udXC01FO5wsjOANCwQzpPqpOEaA635K8igtaMXmd/pc0wZc8HDNUGsUrTUXpexrGO9jPWyX9axXmy9+LpiXaUttS6t1IUlLIOhjpG7XnCHbrBrkKKuN+gO3e34eQ2Bf2qsg+PaHlpUpVs1q+PRbu8+f/qwfxmlx9eTLGVz0mkHjOYvxcpCLOBYGBr57cABg4hhHlHEIcGnuFTZjIaTGamTHihoNCWQjiFjk71p67wZZb2iGDe+hi/iru3LttLngDGLkhnBnedEogkhJ4Mg4zyInNkFcAKfo1uDM8HdjcDIDpIRQU9k7gJPgbmqAAAgAElEQVSI+wCEXJzEtDB1syJaVarGNERrFNPVYqvfSY2mqbZSyn3kuIAUEQDPiLWcfsJB2ComFj5rBzNSPw+TAxqZpljgq/OTZq5hgyvkAeVYy3qDbrANvqebgnyaPZzcmDXZ0dJr2Wvdat1rz6awRPiANsW06BxCswyUIB1QhvZnYkxjMnUrxzDUfRb5f/Xbb6NGY54fy0Knld7P6eCY+7VP7yBi4aCb+0ywzfwF2Uu5tXpb621p29q2VnuTXlkLR38QxX6c0wUU9vm7djAS1BIFlxwC/fJo8EDBkX7BUMd8PRf8iPF5ouBXAlE6GdF0UGVAmh2OCK191NGT+dx7C+Tbx9L70sfSR9t1TSwMRtSa6qLWYiKoXj240ATC3Fbv01+cCdc+xzZpbU6xXDJIxxxwjlZwYOJBk8zvuoPJvAtyiJPn1LHxPlYU3v8LAHsRMHsRZ3aU0NQQhSLHldhBTDCKFLL4l5wRpYV5iBbCyY4sXIMpM1YRFtEqP/b+0/tPLz89/MOrt9+/eN1axZ59oULYhSHszBCGxWUTaTVmzHNzrCi5QWYMMS+w2NRxYGGOO8MbWFKjaW42s82gekcV5gVABnKDxl/goJx2gJWMMnfNHK6Y/ceM7xEwTZLimTrm7A59hn+FRoZFpY5sB9e+rn296HrRy8XWS6BgqUsrbZW6crmcc0EACE3ODr3l4uhAQdtd99iRPftRNiU10SExtQqTq3q1jbd3jx/f71922WzVUYYFUpJaOAKRvfIh18pNX8QcWXjOTLOyynYk87IteY6w25qyDlHjYaRKajSc1MK8wTkYihWZ4qQyBvoBeARUVNA9BIaoJchtzL48278kO3HPlyJUQnAizrUkoEmTujtniWI0/3++m5Hf6cjCggsGlFzchShonsjBCCapRFyUetHM2WE7OuP7tLlC+cSnAJwZMONIE3wmJXWYnvPCI24pgS33t+D0Fx1Y+OdEI2WWEzf4mtvujqbQg12Y+wbICYbMmkkslLLX2iMgpZa9yV5kF94LLZ06e2VXc3FNidlcwzJTZobLoN7Rd+wVlUAFbF5m3Npvf/uNHaG5DdIdvadSNANFzw0y948c/qecCequkIFEwW1pc0BYr0uOBlXkMA5GFRYL8zJTlOTVXTv4Oi2DKZD5tRC1qY65z44JFNzfZSP4bC4YO3VHKJLn6AyZ8zRtEodNXnU6Ikbr/YDAZe/L3pd9LH0se196QOBY+lh3i4ngMqxlPeh1ho7GxolQxDAo44Yznos5nMYOSgVnHKvB5EwVeuIeMAvvc/43Z4D56fzfYu3LKZ+ZdNXd98yuMfmjADXAncwc5Kr5ElEQNeBgoxgONiKhjPPPdhAWytKMwHBIRDtSqELMFMpizFVY5XMfj5+efvjy4Xcv3n7/4nXhMsAMYRIZRVzYLQWZLmzEEFJzJdfQZ4U6ng6BKzWgguMUqGBHCU+ksxvcq2dshKvagOqw0PLZcULdKUGMzS2b9emgCFbYNDagxzQR7nCewRl+HrsW+9aDZk0UjPHTmSkqRSNNbVnGuox1HZdVLxdbVqwrt1VKoGC5nCgY4vhTHXZLOkRv0Qu67mbD1TzL1uwCh0pInccoI2TP77fPH/rnK2+6di1jyIGCFhQFTTtEFlQR43IQGBTprG5sMVnwk8YAyI5Pnd1ElT3673wh4Uh9aao/44Yw9+kAiBfTGDypvgS/EwjPmMqJiicEugE4VmdOTvu4qI+7A9lExsRHYwPDdFccIhwPPAATGYHJdcJPxO4LQZwk1tVa6MwjcHUqcs04xbqHCSQz7TA9JHDRElN7M2aLKvmZrcLMeZDhiFYD6AS/3FEzofE8Kb5qJ+b/xQW+QB5gO2RD2XLGXG7Q2RRG5ETM7z3Z0apjlL2W3sq2lG0rW+VeuDMPMRUa5tXNnCy2u0TKTKZSzNW2o6PvvjeqAtZkdmbH706/qSl8DoR/yd+QbploBEMpuo90TfRxlyPzPDvf45rK+1mBwbyXsqdYNKJk6raU3iJKTSyotrRMhMZPFpSVoh08SdGQic7RIH5xNPhnKKhfMD6iR3bau+kX/Jj7dUMKdUpjns8FDe6Uq2HOgJjpheht70sfyzaWfV/2se592fu6B/gFCtoydE2BqC7qNdrBmRcaj5z5ZeIUJewRh8wu089iDVXwQ/lB0FGcopGzzws4xB07cj8+PHvB81KauDe95/evBGZBzYcRjmBBDLrSrPGDqARCkELZ5etpzE8ScBq4Iuojuh8zwAxCZkQmrMwipernMb58uX7Yfv4vb7671JVJGcyuAmFI8cIu7C7EbGBncxIjjz1Xc1VEpG/EvBB1WitDGpcRM8mRzgmhmZnDfMycINbQj8zW0N2AHBZGEo6lwBPKRN01byG4w9WHEo/cHRVdSCaBpGQxETDEornEXI4VE2NZ+3IZ60XX1dYV60ptkdpaXZa0DOZcsABILkR32A12xbi63TBurptrd1Uzc3UdpMqqPAaPIWOUnmlHbTz59f31y2f9WVsfZQwZKiO402xWaIb4BBfORxlFlH5Ut9DccsbBG5tJzJDP3RQ0R1aT+Z9Z7NFoprsQUyXDAMkcfEektkAY7JPkm536oRR1uAe82fy6+1TiPGvQNfVKsGOqkMAZVT10UAogIuk0n7f47AUp+YnYa0gEpcjWTRslmzOBc9tGeIJNrMQKGjpi50591pEnc8wz4qcXDTKSYRmZdz8wi42Vvodgf0b1Ri8o+T67w6nJdhzVxXzjnK+zwReUh+mjuEKfYNcgSNNNcRZFTm5yEqR7rb2WvcpeZCuRQkedqQmGQdzZlW1m9qo5K7FiKHigR5bnjl5clKr5Udb89qbwr+4I5+1tA2P36R30fqSpzTRRi83aBo1IiqzEzKFEHbG1JCJZ27bU29JurWaydlgmOKeDlNPBuxwZ1Neob1Bfo7xCeQm+gMI7P9NDnj9puANzxa5ec7NgmCXSLPge/SP0C/Tp3ix495fQcxRkj14wGdE6YhbYW+/LPpatr3tftn7Z+xoouI91H+tEwSVWc6kFBKZxPixZcw3T1L8cN0DKIUkcXCYAzpqbMiaFKE4BnoO9KZAJ2p+AM22N5iAwKo2DRo1+j7LpCyVcHiWYV1teeY5wYUW6ipMm55pxgJZ9Y5QTzhG3xqGBmo90b2noOI44q5ibOWLti5kSEbPKYC4i+q6PLz89fbO8+v7y+qGtTMokgqIwgYiLQdicwWKMiHw1d2UYQdPxJ1PRE8EL4ORIxTMHYOaKzZm8m6npMN3VSFVsmuQyKkUpsDB6C8/99aCSMcGK+VcNMLvS3XkN4ITA/OlTnB/jVVYpWpu2JYBQ11XX1dYLlgstq7RWa1ukrFJWkgUSzS4Ag0UJuEGv0KvrFbq5bj66BQoOqNIYpIOjEey9di19tNFL/zh+/jA+77KNyxjSlUe4IyJZLX2BSYJC6O7tFMPAOE55p2LOqpKPiGCYDSXOUchRm53HzwTaYEAQ3OtEToCAQoVJ8htP0MgiPh+U1caRnHowpVPBGzIlNVLFcJppfESHFSgDx2HmqqzZ9ubTzBkkObO6BYzGpBQGYrKMsXHyNMqKk8xx4FxNOpMH8vA5Jnk5nzi603xfWI8umKMoeMaRmvNXWDhRkAtyf0ssfWAYTYHx8xM1jHuhIPUV8gJlg11RnqBPkBvkRra7jdB9gsFBIbOyJBa2sre6zxDpvfAuvIgPcw0fqFFMqbMRZAHngk8fg5IabSgKvevvw5kH+oVO6D95+6t9hJ6jjgyUiQW8HUNnrPYv8KJuNmUAh2tCEgWXEMjUfSn7UvdSRmEtYkIhFs3SEtwgCyTUSq9RDoHMy+fe+V8ZDWIKZHKz0h0K7j9h/5C94HiC3SYKftUBfdUL3qGg1jHaPurobe/RCK57v2x93fpl62vv6z7Wbaxd17TM26LWhjYNp/zMzk5iJJKoJlmEGLoEH8vgWXhnn8xZIefgjgCmwhML5zfw3R0U/2PK1wnnCHCeP5i0kx9TPORFdmw/sXmgIMkaIGUf8f2hwkParPLacmIrbCImZGEPFVaQkh+XH5EzUS7/DA2C51o4IjJWsxRli5jq1vcP25ffXd58u7xuVBlDUOJRRhEx0XxBGS7GbBa6Q8lANQogZMchJwlPRRoineCTftH0MKiqDjVR7RqQMBsjB43ckOcAmTlyPRMRAeoR7O3xq1QogwHEe7o3FE5C1GeaGmc7WNI7ONYUyGC90HIY52tYBhtxJRI4sgTUHXaFXjFCGnPzsZt2U7URicGkg7ILHHXvJdXOT7h+2L480dNYei998FAeyukRzFwY8lS9sPNhicgKK4PNnAnkKIZiKOpFNZpOGT73mHjuVcOcMHIGznhcwAxHoRJndeo/k8/PF7CiCskk/hNL74aCE//cAZuuQUOUmdHHh905QgMi69VLlJhR1Rm5ug1ygTKIHEykECcPcY3lBCXHjXEx5bONm8xyZO4Wa3oJTDTIj/Uap0Y086rm4Xx3RM/6Mo6piZECEJOZIfVifzYvzLqLczQYafXHg0smM4sEsv/ZpCm+IjhSTewF5Ir6BH2EXiFX6A4e6W4092RHTVRL6Lza3vqe0kjZN+6F+7ChrhzddTRPmThIMj1FcSFnykynmkLu/LWmjfM3cKN/bUeY1dPMF912bN1jRuizkjohcEbGhdogkhNDLyrca93WZbus28OyXereai+iVUaRaBRmuDYRxe+GV5QXVF6ivjrbQblzDYJ+6TWYCrwQi5/xMdM7399j3KGgHcEx+CUUnKt0rajKqQ7tIQpd9r5sfd33S0Dgtl/28bD1ZR+XXZeh667L0Gd++WkWlGMlrztPp162aTwrY8QKEkERiBAf++cx6+FJbDDTzC45d8xiZoTxCYHRNZ4Uy2RP543n0y0fV9vxMXIKgOMgBAVDarmIwM2hTpbjlrgBOWEbBCczm2JXmrZIz2MiF55pztNgqTuFsQmRqaqojVKKjfGHff+4/fzd8vqb9oopsLCqa0ERL+JmcHF2E3bGFOAXI6iLZVCqr0izOcACNJR8WmjRz+2h+VI1DSwcrGO2NabmbJ0NFMyUJ9tJRqBoCcwjDiPgyQYGQO45L6QUbswXPJU67uZkzJbtYNMYEC4RorairdyWUlordZGysDTiRklqHdKw0MU8Qa8+Nh+b67ChFnRop6HURxl76aMECvbR+md7/Khfet17QCMP5WEcopjQB4ciBskaMjnD2IkpQv5mPZc7I7wNYhcixAiXmUicQwXpOBg7iqGVxKiPU70llYpAKNqbhIKzLTpQ8GT04yKeV+zZBZIdzbdR3u05foAZhbgpRrZzw0bcDJQKCYGpazj9B9igWbtQ/J3Tj5FKZDs8fH7Ip40p8s00itIIzwmhJUAY8wwjzIi4r47j58edHKeAMStgbI5fwEJzDMI+gbCAKqRAGqSBGzJ46JAc0q8SpBQa/geUF7CXKK+gT9Ar5Ea2uXeQzhQOEDmLcfgoSkhmeqhmqvQyumAwjZiDzGwKj9+FmotRbjrqGBu2htqxqGuomeaU3WMY89ei4TMgJHz9Qj970WekWwKh9w37DduO3jMj/4hS0+cb1FwnoQ4lUpYhdW9tW5ft0rZL25faaxlVRmGbu5amRiY3Di4oF5QXSJnMq0RBmX6JX24H59NNy2AIZGKtRDCiH+ai+cfsBXMueF42k+2AQwzkXjQ6NitqEwVH20fb+7rt69Yv237Z+kN0hHu/7GN9JhO1sMyXCYRTGhrkONjzJJ3ayWAvp2lCCkSoCERidyWxREx1jmMwI4tPOJSzI4z7MYI7jm+jqa85gZBOwn0yondmLKQkIV6ZaB6jPDejOEH0rqC2PCAAxCpVRs4UWZMw50xuJAszIrkyGTAIRk4RkBzJpQYnMjNRM1YdIsVKsaHbtj/q7dv6am0r0yiohYqgVi/iJloEXlTcWIzYYv84zx3zuYMU9qwvlAxyFrg7qu+ZNaMWQDi0h3luKEdfaE7upk4eqW12tzUt+g/KvsEUkXXnkiVA4CdsDq0OkpSNRKVqqdpaX1ZdDrPEhZal1CXbQT7UMYT0y6bG/cnHFXr1cfOx2RjRC+qg0Wl07qP0Xnove697b/te9s/2+Iinfd166UP6kERBn6KYvFKiJ2InggsgllYBTvqE5ujZRVlQXIwzZY6ImHnqMygi9AQ86X2hvIaloRY0yh+rW8pu4xnEr6sICQ5hF+4K2eManvr87CH8rpkgcufsCKE59pvXfGq7yGPiOxAcnQpYPPYhDKOZjU5R8xuAcxLpcR3Fvxn+IoYxG1E+bQfZ5F/JMRzBtN8fy/TVx/n5wR4hB/qIHtnY/dTOnHWBOQZ5kATR29WZzNxAdcZySXBKOSl5BhYMOLjAG2TNpjDYUX2CPc3oNQVS0sfsFmxQGaWOWnqtgYJ7lTRRsCpjkBeYIIzG04OrFiGdpN37Trxh61gjsClvlJOsOgVNf+HbX9URnsOh6Ag3bLFxIqUxM1b7eCQETh99CPaoM/dS9tb2Zdkuy3ap+1J7k1FFJeJFCDEOAxO45HRQHkheokwglBeTFG2/vlziXiBzhc7RYPKiH+7UMcdmwedzwQMFsxcUtWJ58NXRD4Hosvf1tq/bftn7ZeuXbX/YxmXr6z4u+1hzBZe2GA2OWCvhcxyYMTHJB0UM/0xcBAe3GWUyz3awQISkzA9CNs1z2jQ1oiwQprAWIPLQMqn/VDMcLeOR6Z/1dVTop8rAT7kBvkLBHMe4Q83VMIzs2MkcB0RqIDl5w8Mqnh45c0esFmJygTEr02CASemYFUHJed7JZpaRi2o8JR69P16v37bXr+pDhQ4UgaqXQrXAyigGKyZmIuZzBEgppFISBVZQSxEdCtipZLUZ88SivamlNWjo0DFGn0AYC/Ys/OhZnqbmBcag6D8YbHCF5ks5C9AAr1Rt3Kll4BTLTqvWZbRVl9XW1Q+BTGu11iZlmbvmhXCHgnrDuLo+YVxdNx+bjW5ddcTKUxpdei99lG2v+1733vpNrl/88Sq3Ht1hDAVJk7GPqjip0NnMMIiRgufih5raREGp9CRCgQw2ITAxJ4Ehdxf5PeEhwfALuFEVVAIDrj48tjBN7oIAQWEI3Y3D6Tiwjnle1iJHreagVISaAx5zTkxlgyo0UCkJ8pk4NGCCIcQCFedCrJABMaj6mGnRRiB1o5h5+SlVtchmIwrXLFSIIFnpzTEkacDnAXT4uv9L0Ls7nueJRYDKybsYJ11Djmd9ITguDwGit2vZcnD0hXNdsx9ei18iSLnBOziGhS+hj9CfoY+QuZ+AlOBgJ3dOH4UWGbXuEZzSUjXTyxgSOx1jlcdsClWhShKIGM51QT/iPIMyjfVU81D6y6Jh7t7+CiD0+5ALaIfu6Bkoc6hDoflIXlSDwQiyILZWshZOW+XabkvblrrX0msma8fGwcDCmDTMLRPxQtdXKC8hL8928IzV/uqnt2wH70nR/4+1t2uSJUmuw/y4R2RW9yywWBIGGCBIMlKiHmSkUS/8/++SmfQmPUgiqA8AZlyQ3N2ZuV2ZEe6uB3ePzOp7d3ZWxrLa3r59+/ZUZ0WGhx8/H3OBohGx+0OyY+zOjqn5c0y+vkJE1VpVwR5V8BiP43yc4+2c78f5eI73Y7yf4+2YbyOmg6GUWFai2mZVQXfJ/g91H4foSgogYmIBI1tAqT2iNZIOEZKGGgfWj6ljMtduIgxC2k44XzVvzRGZKNNvrtvx9tb7Qkrr3vO6H9bNGgc3hxqJkio4LGcDMDdSTS/SIpM4EblRZlOWtzMjpIXMgDC5x7gp4iy4IFNOOYEhJiKqPJWbiurUc47v55df9T95w0NoKvVG2kkn9T67uTV3U4nDmRiH1VFa4BqxEfY05kYr0xlnI0m7M42mcE6bU8ecY845ZQZgamxuqemkAt8s3k3wDEZsYU5xbWt8G2tuUf3DGQ6sLBaqib7r/rDQzu8P7AWKSn9I20W2MMJLu9Skhn14fJxPn6fNoVNt+DhpnhhTzrOdo53ndpz9PLfzC3/8iC9nP0Y7Tz5nNbueGgbH7cSEYHOkz597c2/ufRXCqaLxfeFS5AirWTBI0ioqVumqggl4NGqJ/BPH2DvKUSch4jilrctYQ9aXk9zqpVY76LWPeaKjF1OGsrzTSoL0KGBRvUDupuQGZ1KmMLcQASuxujWIeuzXN2steGZp4UoXieSEZJhmB0PUHDAYgwUaa94ZRCFOvV4d1W1H2aZ5oTx1MohbVwkEYiUCmXEcs30ZOYDc3BQ0iQ4iIe40NkJ4OD+qHBbStjDSl0cApEKIpvCN5J3kO5LviN+JfwQ+HCfxpBhYhpSClXmKjGSQ9rHFc4xDBuuEaWS3kTnlmBCX+3a044M4Y95TaxjCEOZrCvPHoaN/ZCGMjCjS4WklOi5P0Sp+nk1hzfwt2TLmUGFlGa2P3o+9P7f+3NvR29llSpsixrI4MjEaa8QbyYPkHe0XJIGIll4iuvhvCwc/gaKLKfobGr+hWUHz+mUhoi9zwSRJxnQdwZVfqnnVFlXwnPs5tvN8HONxnO8xGnyO9yOawvF+zreh+xntoPVyUOvqooGFQnwJIrhKf/K5sgqKID4WFkot+rxGLJQfBYiIuxr+RVXlG4M0+9u6Y6rtzArKuI7S1yfFcaH7aLAyGK9Tam0xcE9HFSVWYiFV3DzDyJOb4mRkCp0eR+9CP+BhQ5ImL6JGFkOU5BdE9xZTPUWcoo1DQZ+Tu/T3GfM4z1/1P/1uf5+YjeaEdldzU29q1r2CPPJlsRvI3B3iRF5GfUQkJBvcqTu7iZP56DpVI4Zax9A55pxtTJ2qswBSM9ZwlfNikHZu0w7LKxrbEjzNgjikzOUpk4HPsGoHZ9/nvmuOBt+wv2F7SO/hJrqxFNkn9YJHucZ8ofn0+bR52pg2LcClefJ5ynm242znuZ1nfx79+MLPZ/s4+znkOOUaCqZ2DaGRjqwOcsBYw3AEbNScGNSKiMhgtBAAx5+E8tnCYia/ePGcBXyd9gr2Z2KQkIfBbDFQqf7vVv9AVNwZFKRxJ5msjjB69Pvwm6qBzGylPMHD6nMzREKepfoOIqTqbBROYG1iKjX1mSlCpJEolMNuuNJUN86lbs5hl6oEUwMxswnYWAQsGTW1mrx4+tqe6rfKO5pKwJg3b6umKIYilhgs3fWF7u4KD7/ZL8Qb6U7zQSOcSfYCS1sNC+gbDNIIpvBMQbg9HyQ7/HA/41Z1EAIjFROZLXI0+9ja2KIj5LAbm+xqroCZWQh6r1nbdBXodB6o0uOqUGSc6Hor/zivtZdC6D/1LxcXxmYWv7mq4ExodIGiWRFtnfTNSRkKTifyvV/uq5uMmg5WAH0K4BirELZ3kl9Q1sKbicxPCAfXodg+kik6f5OF8Ku5YEysXqogUajmLSPmL5poUWO2qIJnDALPx3PEaLA+zrcohCGZGDNKYNOIEiwpK6N8NySsN26H5dw7VgmEiAvjZZu47xcCZs8fUjNC3Mgy2e8VJW81hfmV6AUX4lTTibWTXGdqun3db4XQkm7ARrKEpEZhTmue0R35x1jBc61yqCZGRXkSDwMR8fTXDSVW6PFDkmUgIIAucw47LmVV0R7e0FMPnL/o7xu2sIBX0k6bupm6uTV1U2rGHiKNMLLPtOG0504IqJMYd0/NhdKmlqZrw8acY4wR0jqVaaZmDLNl3OUw85SyaDSe5KUmC7KMxBzSKnbX44Ia2FqqJmzPZAnaH9h36Xvr28Z9E+ngBjDIy03+Sfrh84PG0/Vpc9iYOkwHzcHnweNs59mOZ3se/Tj6cfTnsz2PAEjlGAGHsiqrh59DXhE4Qg9OzpF47BRqH3EwRycfXqLMBGqxtnOhgoOrz5BEO24VkXM9C+eZL9leRMtCbxnSENfkaq3nl+K4IA0P97taxLTE8kEKzoWd1z6CfLNx9JoXmkHVjYkEUGImE3Jz0ZoLBrNfaU60XM/ZyuQMWsmmt4k5XRWYNA1OpBazZCNyYmvCzTXU054ItNPFql5zvvrjtWcFc8iXYn6dZUM0FUImRtzWy2LVshYmhWInfpC8kbwRv5HsxZ0RkmgK741W7BFcrJlHDLASq5N3ki+kT8JJrOShrE90lEVFxmLN9D56G+m1hskIywuj1NBGMHUG1vMk5YqkiGask3JqlvNK/LFsmZ/bEcZisRROJDQ6qiP8SjKhxZLwStN2mGNCprQRasq9hwf52TJlQpe2DEw1Hytn0SAmrdGgPKpz5xuEtx5WA5Kz3uAwFP1NIaLf0/yxMkhfvWOIKMAfo9jS0z7Gwz6tjZE+2mNsYzzOEe3g4xjv9Xw7xts538Z8TwW9bkO3oX1aUwrj0FUCGQJhcI76ksNJsqpgbJGQVqCovGwiEHC2jNEsJjsmflTsF1He+DYF5OL64VYX181Dr6voxQ/lPibMJvD6OlJTtpRYCB2KF0/ds6Nz11Ctkbb0LZuTwNU1qpuzm6mKmpsbYEzOZBxJp2HQRXr1A4FGBuXPzBSqUGWbcx52/ol8t286MTdXJW0B2M7W3Zu7DyEXD51K4ABE5EizMCEiYoFvLs7dxdyVmo5t+By+DxvDxtBzzpF9YTSFZs4WnZ/FdgcX5qGTAS2uh5ApiWUecKHGQdsxhnFE1G26ZTuYVXDbpfdNriqIrIK57J8+PyipMcPm1GEz4NBTjrOdhxzPqH/9ebTnsz/Pdp5ynHIGNcZYFVZVsFZMEPol0qE9olGIzUTBzmgCEZaGxkAjaRAGB4BfR7cE819LYJJFG3WhxuWIHtrzcAtCYhvRX8YyRbFjKIgFRFjuKbfuCa/QxcKe16jbCFaCn2u7s2zstAiArAFypKQlznP5bRNt+mx0jQnNtUB3VzLGZGfGHEQgH2ROIHYlJ3ZzitgSAATlOD3lb1LUhfUrhbtAfUzqUvlwefWF0RzmMDeWofELk8TJzDFBJxPy99QAACAASURBVOkH8UYzesGoajtxjMwbudSk8P4oYDo7lj1LYHsnfSMOiDUmhU5kYIKHKbGJaEt0cGzt3OTs96bQDGUt4cW71Gq1w33NZjSFmDFETB1FyZ3/qEr4RzjLVBWc08dAeIqqIjvTGY7gnq91+SWmJNiIlFhZzt7Hvp2PLbSDo2fooLXIoK8Vj1BNxIAwDhrtO2pBkHlc7eBPgKIWM5IvNH+g+buKmPgtjd/R/JHCZTjdtL0OOxRs+ZgLLueL5Ihqm1UCwzjtOB9HKCWCJnq+H/P9GI9jvo35dszHmG9ZAnWb1maMA4NHxyBmJAUUyXkpMWuK/wopYqH2UggTOOXSAgUEur5BWmJNgX/Gci290g1cWjKhsBWtI3bgda8jQiK60ZSp7sdVINcqvJRwGccb4d5ZC9U92ApKNp0b6YQKzXBKm6QKNTI41MnFSpOYexS5x71o5Ivl6im3iBRFsLOqCUyhKmoybeqY4zt5f6O3STqhUQ67bzbTZySj5oiy0yCQuzgujJRJBLRR2suSG9nUbfqcPqadw8aIeWE1hW7qxg6N/TlG+o2EgeCOrv/i4pqx4wppMcBITJq1aAf3dJDZy0Sm9U1aZ2mcViLXLOC1CuocpifGiXHwefbjkOMZJbAK4dGOU85TzslZBQO+e5Fyc2V+iVM6ZGYhdFFnYrKyceBO0tB6SX3aBWPI+vxS+CBU3T1hUjATyJUyxHdxm7lBWp7u6EbsWtBo+s+80klQiziLnwMFZkRduQLDgsUcxyElVZJg8L+Q4RGL2YwC8zR1a6QTMqnpbWNMIj2MiciDzmPwNuEgUmdFgKVm5OCoM2k76NlHGbNcnuDZma9ViqsQUpbDcp2qy6JO1JjIjQFzY+KvBBUDOGl+qTHh2/XknayXytZCpXF7LHS0ZQUNPge/k7yRfCHdiAeRrTwKsLEoiwY6uvdz3869n5uMAEiHBeQT91h0U8jAanWzxUKgWUYzTTKdZ511qHDkn/X42R2hu0UVzKCJMWnaCl1a48ALPrXKXcqwZijzkD62/Xg8nm/7+djG1mdvKmIiyiWij9lWyjxlI3kgG+13kndqb9kOXqDoV4Uwg1XPNP7J6eBvaf6uENGwAppVBeORvEcKYkRG7HImC842x3LT3s+5l1jw7Rjvz/F2nDkdPOf7ESYyy0TNu1LzYAVEL8iITi5KFwu45exEqrDxahNjZHKrlLwUhDc2jbyUw/z8avWSgkNMFHdbaA+vWkh1vKPrit63kqRjrX5pTSqKg+6r2hXjYC3flTHkdo0MlUFKECcBCXFznmAlCUxpkhbMq7FzJV9UnFwtZO7KBZaSW35uzkg7UDEzk4iQNR06aL6FXaHrvlxw1Use6w4h8rjXM1tuTUY4fWfE0Z3NRak9zm3anLQPH6eOoeeYY+RoTY2VTY1BTtO1A+4e8Vh+u6QUl8tVfRpxhLTAEEETMlufPdrBN98fYSLD29Zb79I2lsYQAsGNfJAerk+az6qCp805T59ZBeU42/mU570KBiI62jlkDD4nzwqRKE8vNggBGQSdkIU4NZIlcIAA1KiFaqVTa8Vqbi/rvEl+JQfYsZjj66WOFSYit6DVIFtDYuKGSyOxlmit2yJ54QUZuw/UKOAz8mKe1KYZGU+UJN2by5pkLVzT7ss82TNIvZI6JmnzFvBG5u1EiqzrhKYPjBPIgwcgzitIIbETuDGFwDHUFMbMEIbLuu0o2TExYk7xY+K5KO/hNftYd3e43RMrE3skZ9yGheTmfsJbDZK+v7ZcPLIW1sDm85YLkAdAWk0hv1N7p/lO/AXy9AhzxdW8MnvoKHqI688R3NHOU3gyZsQ35nHA/BrMCd2w6AxmOif1SVOp3aRKMeH4uRYzP7MQeoFdc/gYdE4aQY7/5JRfzqJmGTeRkRORuySjhXxwO96289HG1kYXrQz6CJoobRKvxKVHvSUxGnxcsPU3hYNLMqEHzQ+aP9D8PjvCqIJaVdDNs4GuAztlFXQLRJRVm0YVnH1qG6Ov0eAlnD8f5/l+VcEgiy52jPfpzSEECc1UYJT8UggpyZ9y57+QtOKRC/FLIXythUyI78+K6NlHIlTJZc4IqkIYpIJbO71O07fRCuGFenWZi97ODjFlseAg+O2IfVW+WBhQvSgzGsZj4pgEBYSkebBMRd0mTN2EVMDiLBHdUKakxmbNjM0sdmSQgoRpRtHkyMbOohsPmIXKYppiTpobTcUM3M+nkTqZOzVXTxUDiefIqWphJxIKoKI5G7m5mPeHbsPmoHHaeWo+p45Ip2WXKrM1l3IS8HAN3gKVm8wkZVekmIQiyI2jHbRtt/3N97RS475L27bWN26NuQFEZGQjw5X0SfOwefqYNnWOMIHicfBx9OfRjo8WhfAja6Eco52Dx2hjYqZ3aAUuhkNrev4JQdyzfIEzVILrkMWNWkPUQmnErRrBBlnVrmEt7KyFLdd/nvngIDeg1aibQBCSxv0G71/7MF218LUNvJDPWq/Xaq7xYC3j8EGJr1kxS7VQ68X5spQDRTsYazupoZFMMimEQ8HsZ6bJmRaTHDCmpg4hVuIGS2iNDGFaaxokmrLWAcME9nrb4VMvuIx813MWUnqbmMINTpn0ArrVQs8bFYP0SfyF5o8kVQv5jbR2XY947U9N4UJHoyl8o/ZO+h21d7K31BTaIHj4rGYehag0a0tf32Zv2RE26CgRRaC5pfVNAnbSZ0IFGzbc3XvmhOTb6/c0qj/4+FmC+jofxWhwrLgJLbXNMpFZTWExSHPuzwpMDprQdu778djOrY/eZpPZQjvIVhYnAASXbcGjRq+rF6y4gG/8ln6bDj7JvpAWLjp/R/OHJMjYSNrGOjqGHDyPwHnnpwpqNp1tzjauZKUaDc6ohe/P4MuM92O8P+fbOSNfcJvWlcQCWGMW5lUCwZA1MrkgozxEBxDaGprcTtCLIMpJN7gGLcXKE/bFRLjooDddBBePbMFd4dfu+LyhfLq4oNc95eoIX8aHyI+lHVRPebJSsp/VoWQSJdChBCVTsLlMsglr5V8lLgIR14kZE5fpIVRXo6lmQZ9xI0wBGlSICEAhvEG3sQBjM2OdVaGx3UeChLH5DE9tj2aWZhyvGWl5fusLA7luaPEvSebZH7QN38+ohXaeeg4dXafyNBH3qOuyxk4NDX5PCwo41IwMQQ8I/3KDGG/adt3KRGZ/cAkHO7cu3EAgMlgGTbseNE+bpyciSvOgcfB5yBHUmOf2/Ggfz/78aM+oi6ccg8fgoawGvQXgUeR/uag3pUzHDLE8iARoktgGC7LCNQrVJgvQSeIEWETQtr4nT4HXcpXmcZgLUSyH5j4WpEAEETyX9eGOWpS34FqTL3xRutWQ21eQGGrKeKig0RBLJNQvuYAv5cOVk3VhGx7gp5CoWyObJAqJUscOKTcMjW2ATKvRVDcmZeikCceEurhb+tIEVcHyZoyTU927RV0KOlX41HAxq2+NV31et3ZteMs61ddPc3UbwFm18IdLDqFBnOnk7ZaHen9wxjPhtmO370h/IH6An85n2nBzBfdELZRZIYXRF42eHtwTrhkX40aeLjM39zs3xZw+Tho7TYWaBzftNiZ8gQZ+6vHHyCfclXT6DH9R9XmtiU8fvULUMmsCUJHZZPQIXcr03WgHLdvBiKEHVaeTVRD8TvIdtfdqB/c6m3/TRyZIGjcfmasKfk/zC2kF7X6qgiE9qSRoW/lKKjNGgyUZPM9HPsfbuUaDQZMJyeDch+7Tt2ndYu9gBpiFIWCGCOcx+cZ2WXWudWotP4pQDwfhKoEciaaLaxBt35oIBkdmce0kDEWLRFqAUmBNix167SL3vpDutfC6zqA8SddXncrsyuMYFj12iei9tMlTnSexElsqi4KMyLEpBAe9kU23CWO3BfYKprhMmjMYr+E/kwxXD9MZR3BLQASP6ZsZjN3MjB1uWrUQamwqlaYEs4hynOaz2lojV6IzTgQBMvkl3xawOAVASrJRm2MbNk8fBz0eUQjtnDqaNDM1VU7tQaqqwy1oBlpFRsRxypyu7EFqYBiJQbT1IIv6vtP+4BIO9taaiCRBpta8a3BkTp/Dhs7T56BxynnwcfTjGfWvfzzbx0d/znYc7XnIefI5sRxTK/Yk4saYkg7T0/kBTN4IdRproflDa5BOItR6doQctVDIF7wvV6VsUfZq1C2NmNMkVkKnv6heDGEI0krm1fbhVgPvj2JZfjq6rX2iVnItaiePqJRYAUxu4JgHcRbFlFDf4P2ENIV8xexoJqdDnQRR+cBgdhGSSSpQCfWby0QYwMegu0RNTsyYpsYUDCsSzyDXIC6QS9rrxy8DGMKYEJF0YRwqhZw0lYAPDiatCA93M/KyZqQ6z5r7QObzPEod/x3pO+kjgw2cK61+XXcksxqNpJPtJG/Jl4nuRQPDG8RG5ohAGM48ipda2Mc25zGniIpP9W6kRJKaQocvaw5LzHmefp7Ydp/64rX2e7q63/P4eYWwrDFmWoxGU1jodk16Pc1qSwUVh2vNOYdE/3tucuz92PoZ7aCwCrus9ywAuzhcyE78duGiUqeSnzLXtpuCPtrB7wsU/UL2QYFWB2fj/hMSdU9E1LTawXAT1Ta1jxE0mcUUfXue78/z/Rjvz/EeBJmh+/BdfVPqzkIkK5CUr4NzbgrISUkyZZJE0Kj1aAohQi3oA69cgyWWkOSUXk1h8uvSaPSmncimsKIK71BSIEjrjH2XT1B1gp+nhbdrt6ZcMdWp98EKbmG7pCASW4Zceonrk0nKZPkMdDTNO6RBh0tDmz4ZzM5CMqEGJ0RcErKhZyWFC0gBs8i+SQ2MZcypVZqxR9Adm4/KeJuemePWMZd+KxSeHtTbAoIgLt3JvKnrnNvw/fRz2OOopnDaUJ3KYasVE8fk7e3cxSGQ4fPwqa5wgEbcC2LExmKtW9t8ewQoyuUj01prLA2JcQf9/XQ9SA+fp83TpurwedJ5yvnk42hBjfn46F8+to9n+3i2Iwiih5wzXGOCHc2W4V9MzgRxYgtdIARJdCZuUfwouTDV58UXpaN3iHgWzTSLuTCP3ryVIxKHSxmTCPdi6TMARC+FFhWRLo/47AjvMOdnZsT91n75v5fFfB8flqcoWyYYhDF6iggDaWq3YZVCucBSAaeRFqmSB9qhhOkAC7sIVEiEVFxbTQ0D6uAUhET8FBiYBIAzG7nEjUZG4FTPM6WLWPjaRgto4PhcqyJqfh3FQAxrg9hpnYKUc0ODEk5zP2HPbCSiI4ymkB9k2yUrfNmBs3Mvb5o34nfie/fyJG/kegUzsSNcZtpoffY+tz72dj5lNJlNp7CyKaqspQ4vmLpSLmYB+0cgfLlvL1zqZ/eDP6cQrgK7oNGTxvC5TEOyCia2E6NNcgraWzDfhLU17TLKU+foMjaZ0Q6yKAuVuSgAAYebzAPt7cKpg8h7vQ1fvdA0yjorff5Hmj/Q+IHmDzRrNJig6BoNpv9MtoPZIgS3QnS2qW1MmRdT9HGO/Zmq+et5jvc0FA0fUeq5dzAQU0HhFEg1TgpouyrfRfUUkr4oBqsWvggHZaGgN1JMjAzz+ImUyddXaEmvOPWCX81UaltBNYi3v7of/K6946UQehXCWi3uYL84MhzUACNTYoWZh528GmySCqlCmVS9cjjdJkxchCw2Dskq2NiFIexDMBWmbIiF10IE6EHOIoEbMJFzPg2rl9UX5jPcRiMqL7JPfWbeBpxoEmVXEs6sTtlfg9mppbxw8za9D9tO3086D99O3UYcoEQk+ccZSeFwdW2QnXcGGPtvx5cnDSZEooxkKDGLyWbb7tuDtgftD2wP6VtrvTdpLDE7i115uJ6kp8/TxrChOmzcquDz2Z9f+sezf/noXz76x/ftmO055Zg8h0xFHQjELBihEtYp7pKbFiUnRgKlzIJHvZE0bmvI16lt6B0tIMEooLcFLI16974m31LnNkHj8JdZPt6Q0MVS8px56QWRPjL34pexHp9W59UWAC8bY7GVgjIeu2dQvRhsK3qsesTsl4LJGHgmieS0m81ViBUmxOoqwCQuIFQD3hdqQrNBJ6nQFFeOKoj0VcwS6HFqtIk5jQimZN4CTdRrcBuWbEZmrBbWBhgGqLAK7KZG8+ReXCHnBFIwM5EhnBFuw0IzwiSEDvVeC99J3sh38k4u32oKg0LViRfV/y27F9mh3S0aGCMiilclgY4ugHT0NkNWLlCGxsjfki2DiGS5mvIohDGtu8VQLFA0YFL8nGr4cwph7m5Gpq4nzZVKf7WDi0aVvMGVlZghapebzrn1o7fIHdQmFcCL5alWx4qQsATQnAPCcP35Ji7qaZd8Keg/qh38vnzUnmQn2fT7UcHXjXAFgK1ecM42iyx6zi0yBY/IF0zV/HtSRufbEUGDvqt3o5BBACK82sFGLJwVLm1CsapdMgUWy+72yaIVrCp491rjosnkcfKmFFwZTNkR3hxkYmd4qXYFh5Lf5oXXMr++Lcrh/eO1Uyy+1iqHgY6Kw4gjKVBrxBImRJId4WRSxRS3GRMXN4U3sqDPDJ+Cxq4MiVo4fUxW+Jw+oy9MhnkZh5KBEWOudEy+/B4jfyIy5TMP3Tzi0UGkTkrpdaZEg1JdAkASwyIQGNLcnDcX9Tbndtp+0nnY4/DjtO3Uc9pQTX8y5cSOHaSkMeUOjXYMU8mVHOxGDjFu1jbrD9sf/njg8eBtk741aY1FAAbVyc9WFTxtqs7giPL55PPox1OeUf8+ti8/tC/P/vEv/uQ//Xu3v1UgMqRyauPevKaARkLeogQuYiIE3NEbeqfe0LbAOW8nuR3bFirAXLFrQMh18tsiR4kL7Wdi4RaWApUXlsr6AgzDfPhS/tzBjDUX9HvVyw4RV8V7Wcb3gpgUOSNw0Z6j6XInQsTtLlI0GbnCmJjdFGykQlCwuUqqKVjdhHgSM1RIhUxg4iouSio+A/AvUjSDZt6hPhk2HYAmEuGTmBRGoMBH092ndjwYNPoNTZoxK0OZlVGCtGkMR1ERszK4EeK3dLrXQncydR7Qg/iD9Mfb8z25iv77msJi+4db6dIjXokWNWfgEDumvr7JbG2G19pVC1UZxmFXnQaMlwE3l7VLEEfTdLR8fRebKIUyf/Dx6izzLVS1Bj9e/+FxZhXUWxW0W1EsNr1R0GQSBZ57D0OZ8NeeUmTRGBAizCVZkoaLG1+0vZf9Xb+Fg7y+ynyJZagW79z8gewHsshXOkM7X5R4L7EEkhoQTIpwU1PJeJ3Rh4Z2fh/jcZ57empfhfAtIpaGPkYgolj+UsICCBeeyTcEiURQEGixQ68SGIy7i1wgCwtNRkxEsdPVFzLCaa6oBOlxXO3g1RpWIYwyeFslWLvGQkXpFXACpTwL9ypInpvG/eyMvL9SXwglGMBk5i5FOhDYdBYyJZ6h/3OeZLwmLuTqruRMCjC7AiNc2GqLnLEtTmj09tfsJGgnzkECBCISI2TKbhYkmko/h1nyJInC97/IE4gDMkBsMasCu3HkzzoAaWgum7VBbZ8JYx62n3actg0dU6a6WLLeULsqcmOF1+vOaUKm1VjbrO+Weok3bA/Z9tZ7ayLMAGoKYMP19Hn4PH1aIqIHnwefZ3s+28dHNYK/ax/7+/f/5s9+/c/efvtvj/1///IAZ0dBgAcvpjk1InEIkcT2mWaTDdypd/ROW0fv6XZbCleSDb1TC45Mu6CLJDm3dAdsF0EsT3VNvIwA40p7pKNcp7obKIq1Aa+jG1X1WkVxwX30gu2vcdhav2vrM0Q7WJCa5bcFldQolYYxWMuASabIY2QmNeJgcERrOCkk0aJQTgq0NOLp2sCDNCPH466MiuiTwfCZtd/XEGOCSNmcCELuZk2TTJMITDSvgGGqRK4F6/WECYzZJxxMbHUl4z6Fvd7zudc7n8jo+VUIf0HyTvYgbHlweHnULrP037KT7LlvpwtYnBqUjJLLk3kU2lqio1s/uwwJHYWVt2LcIOZ12wYFbykofE5oAKc5+YzzTTQ5/7k6QivzwrBVqwp8h0ZrdLyQUksRNBSs0mfvY9/GnjTZ2Uo1wUGT4XonwluCO8kGDpuftxdctKS0Ly+RVhU8r6CJ+QPpDRSlURGz8Y+4xoQxGkQ6yBgnR8ZkzjaSKbONsZ/nniXwfDvGd/m5Pk7bp21Km1HQWYMSsxrBJNRxzfxqjkLBL2h3CLT6Ql6QaXzy4jJTgRLirzqKEiZTdYSoqxUSOCRAusCCta2su6DOCPm392XktfugMNKFlK7Ch7BPu+7Q0uYjfdfMk02QhyeArbKyFTzzoC3FQzaFqxsuJqgTPJ0zfKG+ADG7TpSNCwfGQyRmRCAnKIyd2dlcjS39o11zOpgzwqTikZPTrO3QgQliTv6fgBakxRCGNW4um/cHzaHbQfuDHocfh52nndOH2jRTdzZf9yfdN9zi+JW+ylq3Lapg+sjwtknrTZowM4gQPnU+qKqgTdVpc/g4eJyBiGYh/PiyffzQv/zNn/zjv/7lrx/y/OLnXzb82ca/JoN49glMLl7jwOIZ15+iknVsnXrHVmL5gDRi+Ndi+fdY2wv8xN0XYiGiIe+RJfupQhi0pIB9L/M/TqsUXkv1Ba/P1fgK1b3AGK87fX2szxwQULq7xvmH82+Z6oQHOBMCGo31DJgTmysHSFmQHbtFCRSySSowJW1mk1igSsyu1zifuDBSZp8IDZDPdeisKcYkNicKlks0c+TVdlANBVVgzCo8w6UrAVI2TM+zZgGkjNAAcw0LI6rpvp3GXlqJuyG/tpN4J+r0zSoTkfexh2Mn7EklRQe6cyOapBFkWR2hmJTj2Jbc0RnEUUnf0VLWp+NEUnY9iAUDY9AMM26rjElflOCfNyb8VAg//5P8oaWdSLKMZyS9LUu9cpNJyURSRomUYODR2ti2sfVz72PvYSWjjU1El7koXweklm21PEgeZSu6lcHHt4QT7hlAutrB+WP6qOnHDRS12r/rLGOfRoNBr5epohXVPc5tjD0HhOfbcb4f47vn+fY8357jcehj+DYt2DEtljOEOdrBrG1YrV5b6ogeXIPaTYpQtwSFcvu8QNG0W2OmxiRhxSpl4X/5cRQvhteEK2hItASFd3boIuDVxcStDXwFCdY/XJNCv2qnU/GkGIjjW95exKjiZ+Gj4WbJi1FbJZyYwUp3v3lTsolwFPVQ1cM9wu+WOzmcmebM0zSpK8GNKSLHHW6sUNBkNnaIwUUTGohvyCACOChDZ5KpPoksD0s0O04CC4TAafOF7gBY0Jy7y0590HbY/kb74Y/jpSlUs6QiIuvtGsDHcSLYfSLWmvXN++7bkkwELprNIAHh1jpcz5QMTtVh8/R58Hnw8ZTnsx8f1Q7+pn38+S/+47/51d8Z5kHqNB8s/3Wff+fWMziQiT1+tfD3i3Ik5erQSBp6p9ax9aSGtr6EPfkRnVo8M0ceSya4Dm3J8FqWuXy5IBERr0bwsoPwElblG3Mt1pem7r5vvfzlOsDROufFJGkd/uINCGgwULv17iAIpXnEB8gYgHvkOnjwSyuYN8qh5OoVJZV1qmMV5+Ya5TArXyA9zgJhnwKGK9NcCDBffSERTYW5mCMa2FZITECjLFNUBwyYDOWwa2dlVgly/jSF1LyQLa4JO5dJRskrijVjAxVgQvKF2gfpkyT5hgEbf1VA4p27Dwt34o2kkzZKw/I8Y+X8UpSbtWgKc1I4mkyRyaoM5TTqtJhfIHHHVG0mLjpXzAPdbu2fVQSJfiZZpn56sEZ1LGjUrYjFV4aAF/STEPaMSOKtj72Pvc8us7eYDirXKbhwjwD4KiUyDXt2kp1QcUvfmH0Wk+dqBysTK+KSw1DUtO4VpF7COd1EqfRkWqBoEGRmnzUaPNdo8Hx/ho5+vp3zcdo+vRttBvFwzhYWYWTxgwiS/yK5cSQ02rMK5q4RYOkLrcCDXHAnyGRIKZMghfNoqalf0RNcwnlUSbxSftbXc8qS7eO6pms38dvHlzq5EKdVC3H9u7u/miOJnJmu4MQp6SsNFnsk8xlDhQIXFSYTWNj2K2y6MlmZhTi5860fSzoclJ1BgyLoEGFZQx64D7uZkRAgkf0WhCB2Uq+ERk+uTUpoqi+MgziyFgKzYRBEUCzKGPExIMLdRb0Ft+Wg/eH74fthx6ltWlOflQebm7DXoIecKOkMEgfk7n2zbQ/JBPadt95al5g4J13QBmkwRYdNtdBvnHyeOA55Ptvx0T8++scP7fl9//jV+3/6H/70HxQ/zkR7dRD/s779jz4t7bOVyvEdTEgCCxqhgRv1jt6o54pF0GRaaCQaRAhxeuu1sC+l4MXqQlBjhIRZuOBQSec/v2GhN4Jo9f18gyJW7VpL0AsnWl/GfX3WF3D7hlcTwYDCMxg5za5jShzToXw92RRG/2zORuEmASM2FDsM4Yqr7FzrWdWZiTVGgzQJNfXMU+AEouccizZIjmWTk6+VJ1GNus2sKzngU43ZZNogz6IY3tY8G5eN8/KwBDOTQS1Zxwbi28Gg7uRgzehBcpB91DOaikE8yftX4vr15kVHuF0pFrwTd6A5hEgRcV6SgkJhlVY8klAThrKe53Q1qGWmnq8dRi2MDiLsIQTKiLi3MA1ek2P6qmB84/EHO8KbOUjk5pDOiluyZc1ez7CF8+WUqCmZDEOZPvYWIvqX6SCnecQSo3TiDr4lY4Xr609PBzN97ZmN/PzxslKzQT6LTPRSBQsRhVkkronq0g4mKDrn/sqOCWrM26n7mfZpm6OVHpBZGFcXmCioNGr9GhBGLyid+oZ2551f2FGcteM87lUFqylkYvYwY0PxRdfHGhAm0ERI0LwKIW5V8HJl/IQsUSF2fiuB+dH9ZUOhxPnIySXEXu4MLw5esGlgqxyShhDQAHYoIeCO0BpbyZPVbZIyMCOvggzeojDxBZddv/t6MYw5168AODw0zJSOpUREmo5U4ZLn9QAAIABJREFUxJqeNY5UMC/UmApExqScoxhhtOiVUsMTiLOAGU24u+zeHrSdtj9pP3x/+n76MWxME3N1gzPXACNHOxTbvTM7xLl526w//Kag5965RR2Ml+GD7DQ7aI6wEo3R4Dj4ePLxbMezfzy3jx/7se2/+1dvf/9ffvdrbj8eOFAF5AT+Cm9/Q/S3bBKMHUGxMxfVk8MmpqNvtDX0vpCM5IjmEm2ZKSEdva2OMAthDAVTAgti5lRNVEwYOLf8z7PAW1HM9yQLEuhW4Vad+NZ+F7DhbYO7gajr2Leg/qh5qxZm9fQUVDCyImZcRMRMusNjRkjL9yQSUhBkD013Q63ojPIFjVJHM8526zfN4ke3m9Jvv3ImMboLkbt3VS/5oKfjLiumMibzzI4wA8/DzNnypnODMRIgrVt+QUIppRioPK9CR6MW7oRQinzaNlCUmZhwLWCvqI7WCDMuN+DVC5mItqa9zQBIe/BIQkEBTZ5SjgeD5nYRU1wrJXfF/y0O1DeWxLcef6Aj9JLRaNmKWuasWpXfpaMPQ5mc+gedCSqc4O++nft+7n1ubZFF7eL1xjudt0tE0tdp4qUKfjNxKRqQGhCGv2jQRPVZwsECRX1t54sjE6AooiOcKqqiAYqObaSz9iOCBp/n2zEjZfAxbTffjLoHQAlmSdX8rQrmFFASAkWroWC7OsKcHbaGpSZcEntZgRJMEMSuIQtIvGz7g1xe0OiCQFeg5tpZiLITvLeG9OKyfV8A3/jqXYO/vgtJAFmeH860WFMcIRXmiNFdCI2DX1BIqUuu5ktKWBuHRtsW6icmTFRQV37kKuoE0Hj5KwOpEsDuAiI3WMBtSZJiJiUQnVTW0reD8dqUEWfYsBubwOnVF8IKtmPh5tK97d532t98f9K+237YftgpJuEEzjU7AJIyQwEXhRmxSbe+eagm9ge2HdsmvXNA4iCHT/JJNlYVtOHzwDzkePLxDDft7fnRn8/t419993//xfYfDhrDZ6S8Yr1BsH8O+beYHOsrmragO9xYzTEX3LB9sg/tL9yu5D/X3y6SV3oEdm9MAfpc5g9FbPY64b3Uv1quwSMtw7s6nryuTNw+vn7p3jle3cF17PP1F1UaEyYtYM3I47/sZT4b5FImN0q83pxLce8eFtsOJlNSAEyWTMAadi53ixzBOphmHGAv+MbrHvXisSGhWzJSNndyiTZJzXX6iJRIGKAMFShL4KJTRHkqi4qGmSWxOoOMDOD8ufAkEIITr1guXbpq4TN7RH8QKWUX/bpHxEZ9NYWP6giLO8pClphLKB1ZTEQlodG5tdlDTShTTCOJAslWYjPn1EGtc/NLCKAKyW3i4P65Vn/j8YcLoVUG4T1r0BbAdfOUSV+GoDMZSLM37zOmg48+tjZbuWyLeDTsdThirMsn23XtuF/Oovj616l3ywf5mceW+aXOL8fXbmpxN9zaQY5Y1syxm8mRGbOPGaPBtzMk8+P9KEPtM+3TsgrWXJD56gU5h389pYFtI2nU2zVfKVy0mAXtcuUXIUipLMRlmWuvEnjrAlcVBN0xpZfPrz6wquD9EI21Od6GKJ+OeXW5r49rE0FtEDFQi7PK6hvvMix3JyUEg8ayNPJC9oU8XEmjHUSelAm4eX6lUCRmj4AzQzh8n9KoFrNqIUHr9btzdn7OBiZnJ66MJSciGqjfpK5Nbb2E6AuDcGTAFJzEIkjLO6AB5CLcXDbrD+pP2x60P2h7+tatPw2SQrAwfKRizORewM7RDvYwF/Vtp23HtnGekHKXzFgV09N1+lQ7bR50njgPHEc7jv7x0Z4/tPP7fv7V+7//p/tvD5hzDibheQyKjeiNwGychgdF7wyQE+vE1jdsG20dTeJQWohoQf31dOllGXGzD23hl0Rw5EmuqDFOzF51cUVDr/NZeuqXC+DL43aGo+r5Pp2Rs4BczpEveAdqLLb+Ym0QcUAJzDNgDDh5ELYo9S9UFFMzAsONmDNY0JhMAbhGd2TEDGNbLjNcxoehR40+nDindLk/1SecdwvAyYQNkGcmMQ1G5Eozf2MnUsZkGaKT52SekuhoKPZCZZitGJhhBnAMrx3LqBpr93ebsIN0NYWFjtogajXdvTfdyI7wgkYfWQ5lg3X3M5NVFhDCymJNpiSVcvQ2G8/GKiEFsRCrJzp6Wbjc8cgqh1Z4Nfmaht3PQ996/FQh9MSSyuH0XgXDfJYu2zcv7UTiT0aIw4h2KQVhG73NztolAniNJXDRqE1ctq2Fi0Y7eEUk/x5PtZQPDrIjZ4T2cYGiNsls7ToFhgSewZEyE0xRU9bJqjJmm2ObYx8zquDjGG/po1ZZu9O3Sd2WUkI41BG8qmArOLQKXjSFUQJz3JLc0WSNcrFGix2D60C9eHzVFC5UEMUUJU6VMYopGkfpgElBrxvH/Y+fTtZlsHk7QN+veA3r6mah67AaHLvaTeqbaZ3OjNwAUIRthmwrwgvXWNmVZJJWO0gTeWKJDfIaJ2fBM8DYHTUmimJJOVmJLZSDtaUwEiU3V3jgVkIVAIjiYACSPfTVfeTNDWgK6qCESTyAg4mdJG2nGWjC3WSj/qDtYftO++Z9t+37avjMrEr/2qTBRIGRNJPN++bbTvtO+4be0RuLBOHJY6m7njSnz2nD5knjxDjwjF7wSzvPx4+/+pNf/7fvv/6r7R9NDw95N6UJcX6MtwnOTBJ4aJqiLVbXvQr2lEakLjCkFHzRnqk3kn6FSHC7qqA0bwwAwiSolRyxhiijQRRrlHIvDXubZNCtcWoBHJ/WcJ3kblOue1v/jd1tXYGLZBM/wSmAx1yZjLDwq+/x7JtoKYWW7sLC6+xaSwSiSPEFARzolyUAbQucCZzD6xAWt9aFcNR9GJ+6U9RbVzbyyAQjcjNXOKmBJ+uD5xyrFYnAW5kis7EOmMRMUdlgBoZbXPJqeh15jLAK9gp9/fM2KVxNYXsFjqrPTXgvOsLyl0lHlEbQutKEOAJKztFaBvYGNDqZFWrRfS4L0ZoUIl1hi8u5HLDN3WqMnNz1b6yB2+NndYTzUixq/udjdhg6el+eautBgVlLKCVHb2dvR29nb7O1stgOEX0eiGrEin6jjK6OsP1U1oRNskl6kj7JvpCFdv4gOyN93tcdlBcmfDRQqupginIyRbXN2c8MoH8c43Gzj3k752PoNn1T35y6h0ieOSxjRMCNZTmFtlUF0TrJlmbE7SLdoS0Z1qLJtDKOab5qYQkksBCk2jtQbUqdIKsLpESiKGfyV9XL9bdu/fUJrqtKVJvLvXquyUqetdex9e7tmOfX285VDMmMUCvkx4uSF/FKFHATSIkAUkeFYtV5PaEDT+wAzgxnDxA1D86xsWQvt9BRoILtaRI5u0tsw0ZOZgBNJSIzUl8bz70YZhkmsAbARTzBAxCQgMWcQS1qITeR7m2zbeft4dvu2+FdiD2aQoJnRKETubmpGpuwcwvhBG27b7tvO/qG3rgJJKILAvmwM4z3faqePk6cBx2HHEd/frTnfPv+X/7N//zL/R/dbIRKhJKu7nVl8nI6eQ4HmUgYrRUoWn6hUQh7FkJvaRYDai/yid5T89Mb9eDFNBLx9qKOcOG80Vks8EauE1uqfdYyjlXEec97rc9PVJjfd567Hrj+1dd7R+IHVOWw2gasIwon2l84W631tHV2Kg8ad7IUUcCNCJ65R4CZc0jhAucPkCN/tDuooQ6WXu9N/neKsAXkISb8Nt3NIeREHHr/9CNVI2xTw5ZlAoqpzFN4CI82ZuPRWIVtsgrLDB1kdIRpxlbXakFD0RTmpPCD5heSLyQfJN9dlJlvuszkZv77x4Sw4CbBvEARLdbM7NEaskZgPVPqPKkUCall8FQMBG1lDpod06gXcfTnDgl/TiEM1cS8+bndWaop7Fwvz8vvgOdVBeVo7WwyRCbzYsp47dGECN9DI96AvWDlB0lkTbRqB/H64hYumpHcNJ80C8i+qmBOB5087UUI5GE4yW6sER2nPLXN0cbY5tzGCBOZK3H+0MfwffqmtBl6WEg5M1pMB4sd2nCxQ6MErnFgu3FEO6QXuLTEEjddIC9NIaclI26jlPQRXS1L9XzRudw7wqpnN7uYutsW3vTSE+KqbJ8eq/jFJ6jct1tBjH/o662y+K9Y/fOldUVUOXfLrrHeIwK5ErkTK2QRfW8wKcEZpICqO8PYjTEv2+K4DvFHZ8DYuVjvMZXwtBslJyFvlENI5WuEHNXz6rB5MdoRJB0HJmGAhWdDSyYXGBDmzm2XvmvfaQt0VEyGnOEp6IwQOp1zntOaSiNOc1Hvm/XN+4Zt862jhcF68CB8kA2fw+e0EVWQxoHzKTka/F7mP//zv/3l4x+ew/ImYaLIG6tzoNf7P6F/bf2X3g7ihsbJAs0DXFTBjr5Ri1rY0e6uackCqyooaM17o1bYfkgjWkRsLoO0NJksGJ9eCqHfjnSMa8D9ukBvVZCulf8TR/71E9b3fCLWx4Ep7WCRaxqItj20sMEfWdU44CUk43jhGSDiSBPO74uFZ0YMD0krFJpnEBhRQwDWKPTuupnip+UXqyNMgX/8bJiCIxDRyc26qwMznsyTecjcRPamp8zRavA2tYkmY58Nhnid+UKZrFDlWHXr+FUd4eo07EGYOV54ud4V3sk3tkcVQqA5M+WQPNaGJc1VlENc17SJNtYG45jQp2enr44wNpBFnNGZsKUqaR1ccm/5g4+fhkbJi40zfc6ySF7+aZYpDr5eWUGjwWJKIpCMJmfjU2QIzybGaau2LH9QKR7lR8AlH8R2uWx/HhMUlJa2aosm87x8ZF4kExTsNCdaTFFTmMIsQNE2VeaMKriHrfZx+cg8Tt2HbpM2o5YgeARKCK95SRpttBs1JkDRrbrABuke3yn9MuZI5+IUzkdUqV86Qr49gYtcF+yJggrzN122/aury83CLyeZ13P0NYL5dOT+6oH1ba9VcB26V9vmSTJ/AU6i+hpf8H2ZOsZ9XmMap0gavH52xEfBiWPikrYdUQU9ZoQpu0aq75EiZVMIk67BoUKJLXmiZO4EJp/hj1r7XPx+Qve4g7zsGuL3OO2BB6GxNk8vAwETC3N32XzbY9rnvXt7OsXi9zBFJWWkrSgbxKV5CCf6TttGvXPraJHP5w6fRIGLTruBouchxyHPj3Z8L/Of/Orv/+pP/59jxnyi3qzE1/x645wI5qS/cvvvbftfBI2aoN1YMKsKBk2mOsJyTUsJ0N1r25tQv1I2IyO64sDyAjqk5n2v1JjrIieofad5XUe3r1fjVQW/3h5u3/fpLxfiWH/ON/1lk/FsdQqQux033XNk6OSOsAaidFWn0OdxjGJROlowm+fgMO5GBOcyerua3PrtlkpUI+8oUHSibk7Nl1sakbM5uTVzcjXnDRpztck2p42p55z7lDGiFrbRTERVxMTYkoBCMJhQyiYXXzw4+TbdzpoUPgsaHeSDfLnM3DvCNSbsF8iX1mCdWCh8R2H5u8baiADO0JdLzAgnR0J1PsksHbUzqdCQxJTSFI5J2819m34mcfSnO8K6CNURLmPTpal48RfNaSaVoQwHHVZGJi5W9GBk8F4gHuHVoe7x0konU+aT0faCitd08KMOLPUmhYK+tlvPjyUUW9NBZVXY0g5qX4mD53w7YkBYksERVqJc2r0YDdZcsAiidCOIQjr16gh79oIFn15qehJB4UjlFCMkrSTzyEyldbhemwuBkvW17uKv2HfXcfiWSp37wac9Aq9L5+vNBQkcob7w9ffi9oPNM1JuVUrnQkoDYpJYZ1fjeDNoi38CwCtjKf23jCHspmTVEXLYFtfGEfsI4BJBFkx6UUmJqPyvk2ZtZUnoUw1YVqpFak9XnuzFWRThPsYTLMAgakyZngcAAm6QDW1D32nbfOvegxogxmbsbObUGD1euUvJB/tG2xaFkMKHGiiOjCcimqrBA0ETfX6RMR/f/4u/+N/+6Xd/7/ZhNn3tMKmBCZD5fiYxIjUa/93c/48uTtKo9+wIY3FGF5gDwi1XL0ojz2UEGBKLrKNCCw6V0rxyDa0hhPDl4oIe8PqMd5xvXf1aWKj3ZK2xb29atSzrr3/vt3297q/1nAqGYIrGm3qBo15/rvMFO4yI2c2D8kIkuebDQ8HCGzPuihx+BgPIA2xg9nLyyfaUarkyAkBFkPHN0D1sRwFfBNbY98WpuXWFzjkZkzGFz6Zj8JB5Ntmank17nyosERzNDDa2TApkd3PA3VIBHAMKW75dZ26w8Xko6795RElWW7U36YjSSwIgi1y3UqKYl9GMNrFM6AtngMCqq2lf4TarF4+O0GYKChNnup3bf2ol0Gev0a+2vew6Kwh4STQ80ZZV/6oC5+u6AF+Zrc0ms0cVFBPJ6EHO3x9gJODCHZehTAxXy6Hu65W/qvTCRVM+/5GkpqWauDxF65mjwbBuZ1OZyiEcnGMbcz/nfoaVWiCiug/fpm92EWSEGKGXSJLLTRRRvJjsC/tWhfBmTHVxZxpaVEHOqJrEPxt4/aeYwJDClxh3UDTPEnyreHek9H7bX3XvaxrefQ3fVs9PryF8+sxfztoxVgvDowU0xTdIwjvkAZ5GCyNEkQDUICACKYoQa8tQLYKrgyfuFUVKuPb6JDE4HAwN1ltuJNeLyx3VePWmAXKZ+Zxw0qz6eYkRcGjaAQqBlfMensCgiFquELEwYpOGtqPvoQi0vXlrJtMmu4ahEUIN6i8i+odvD9p2BJ2KOfY5JZquk+a0qXr6PHAeOA8+Ptqpjx/+m7/+n77b/t8xyUkdIaTkOKjfyoIXpk1EDlfF/KXLX1j/dQstvCw+V6e+XR9zpH3zzg6rh1ilWQgv59tCNYrSnFUwq18t0XrSdYbDVQ6vRXt1hIXzXxXx0+NnjoS+9Q/x+sdcwfFf9iULuvVsieOjjhgOdgp7W9R4IMSFQUdBWmRf4l0mpCnEBCNcXRPVCL4owydVW+ip+IsZoedLydjC1CPA3JvZNilsZYbo3uZofA492zxb6332IbOp6rRQ9wubhrUFCGBEQb9ExE6kREo+yI/kJCYDY6aI4hPWnL+flKCw5XSwCB8IychqmlEWURKRFJmekf5w2Q6uFi/Nztxfn5l7Smqk64s/8+3/iY7wwj/D5DuYqdeLubWD2RQWNZAclB1uEy0fGQubn8tNJgNWqCx5bkwZvk1WId9iyixkdpTM5eOSufhJPjNAYDUjBMqcnaiCcIMpYjqoGnETlb47Hud8nOMtxBLD9qyC1FY2PF6qIJYosN0IMpdecKu+sDCltozWghHDAY2WBweDwzgm7a6WGPkVR8qN+obo3DHPr2pewFI/dTL6fYuhfuT9gdcvxX4bTJmF79T/PJBpKqIdFkOd61+yJ3GGYlwEYmcmlQjvDSdGAlUsfTRpyNEBqFxiiDwdY0DsPLNe5ovKi5FwbBZVi1mkmMXYZ4bGNOk2Kf+SCCZCtYbpGiwOVuJJNLhILQCYiTskpOg7bb/UX/7WvhdG86mmFsrIsBEwad66Rcncdto32iLhiAMXNVAISqZH3O5J54HzkOMpzx9k/vU/+T9/8fiH56kEcwqOHWXjne13sGacCPDYtYyg8MFOf+mP/5g3XzBfwlm79wJIr6RoSPOYanMrjPSOZ2Qu2AoFSyjnIqoudfxtwl3L5KUKRt9+X3Ivp7tPp2L6jMBfS/Tnre1vfOXqKYH1ZeRqrsPT7TXl5V54ZvY8wW9k9aRrZbH3hHaAcBbNmWjBoWDSHJT62vuq8bi9gFzt5JHobEIupt3NCIN5a7oN2ZpuMvchR5/blDFlzIg9UNbmamX5W6zUZTqCez/kE1dfGBkGlSCfoMPtemMBpFJM0f4qAYilUNcKRZlBeM24sEVObfClcauCcant9i6k8dm85BPrwOv+6ZV96/GzyDJ202fYrUDmUDAGLYWLuq+ISGHLgeeVRO9cbjJ1PER10K2ODNVH/wRfNGfTekGjiVzfVBN1JIj164VHJGXUYcoatTCrYGgHoyN8hHDiHG9D95Ge2s3zrJsOMixXFbzKW0fsI9nzhXfMFsk11HpCSXcBchO0tJ5KdgzKQRTFGUjtES3dcTFt6aqCdxzJ66al3P5u5fDlNv/p9//2k7/aIL760x2NIBC8tgkgzM9WGcodGpZssJQtUzDrikxocHYxMibNxsyRUidogTJIcNiNEBI9J/LArjiqYHaEWYEp21IQQWGRnJhuFOym5sw+iJzJBhTgvEtFlo8Bg4SnCIGdocAInkx2ssQUf+powXx597c3f7jbtDldK1iGoS4uzfvmW6kmtmSmkGQSayp5w1BUT4te8HzK8YPoL3/1d3/5y383lBxGWDTRKIRWv/G1Myx9Z1xAhf0XOv8vl5L69HLW7t17R2veegjk0YS4owtJeMsv5SuXaoKJN/Tw7Cq3hzqvkV+SnpvINV7VbX2Crq9/a8V9Y+n6V5/853ygirVTHuniQEZZ/7JrWi0gwaPhCU5pwCExwzaCXYs54umZwXCtKBWiZHVxngaRXoUxGPOLOLrgrqJQRh5nNyMic95Et2mb6qa8TdlUt2Hb0KNrmyot8TBThljejEC4kNKyrUb80hm8EIK0gNxGQqNu37rwq/FfhbBA0djdPNu8CyZY50vkvDB8wxMXTXQ01q5b8mZuL23p3Rdl9Ib//IH97qUQ3pmC8RI9vaz1Thmli5l6VcQs1O5UJ93I4xULE+FsB8NNhtN6vC5VdoRYLKNLPvjN4KvC1FzrXTnIni9Kz5e3hymFgzdoNMJIw1w0PNW069zOsZ2RuBRNoe6nho9a83w9t16wR0IpLn/FKHid+hbTwfyrvqV8UL6qgkUryCooAnAGliI9Q2+Egqx8L40g1r1630uut/X/Zxd4f8SJ+5s//tPjXhdj0lJbBlYvgip+xOkKmNTzmsVEwQptFrl7sQrjkD1XFwH3zOUjilkYQEQ9V3IKDZXDghspoSNabBoCVGHuRDDlCG4q/bSyMqZPZEgtZ9BynEUCI9Wk3kVTyKMO8TFFJhZqG9pG24P2N3s88dy8D5vqduo5BvFsIaLv3nffN99Lui4x+KzpoKn6MD19HDifeD75y4/85Zd/9u/+qz//X91/NJpRBcNAvKC5OpwEVfrzgWYSYD7f/z/q3jza1uuoD/xV7f2de9+gwbIkD5IHbAPGiSE2GBwMic1MgDiBOEmzuiHQSTOErHSS7nRgEbrp7kz06iRNE5LgBTSsACGJwUOIm8jGwTbYGNmyEWDJsizJmvUkvaf33h3O+fau6j+qan/7O/fc++6TZaHe66777jvDN+29a/hV1a9kdQIEpIWDoovmETo14EQW7+VhTv4XWc2NOzs7vOFuFLs4bFKx14LN1YrI4eRcRX3lbGXRTKDRBtl76KIMLTv/SrMIdf4azd+lOHusHTUVSKEUG8ghAJIbIAogORcb9T6rxf/srkmNZTvignYuV53keig0EQDo1N45fkcfMUnKCpWqIFZNqll0qHVReDHyItXFKIuhLkodSs1jzbmWnKRWTglVhMUpAjyXS8WTAezBW2qm9b809hKXtKVzCtesF55+2DGEhvAR2BpfuDzznWmhd2mVBZPCDK0T9K8eJmxMn7VYPyZHLgWTv3jpcbhHaIrOXE6r36WxA0irok6+oPeCM+zWzB5ORihehxxob6NUmEBh2w3cedCD+4UcvqBblZsuz2Hr3ltfASM0YGsHy7weO7pMWP6xuYMTLlrdHdwei6vAseuvpNYNmBIltrZ0DooOLde8Q5MWPS7qsFLjlAktSJEUqilpCj5+V4HJawSpKUJ2k6GpQFs53KImLlO6aafp5cOUFx38qysxPmT0h9TuVerlyFT8NQNudZI+jYnGMCRTihr60qk4oQpNfllJ7Q4DpKokUAnvQYj86jW+TVRh/DL29ZaGYw2jgs8KQPXHJ8JqDYkkV9fJFQTvl0ktiKsBAxopjFAqxImt6lPZ0FHKxAPyQoctLE7rqcf53KA8aK461qIQTtZ3SfNCFwsdtiIyZ9QKni8qWkVr6zVIq33e2+H9rSvue8E1H651rCjKpWlBJZ06SKmn4BrC1jn1HuUX6LYsrxF5go3fsEW4DQWdOmhmsOtCmgrngxrXfeUBOUK5EVWbG22Nh6S90rRUWy+HLM9wug6+uabMLnscsLIPXkn/aVuhHbzhKjG4nskzwlRJU4P+YI3vPf8F7iY6VuHPowdrqGlEL/2yP3v918oKBZK91wqUFUmkEiWVQVwRbmVZVtOCsih1aaTKtdaauFZNTM5yYdQtDLI2HHZugrGYKipFF8zJI9wcJrT74E68p4nEL1iD2gfNPradRRYpdPhQyJ/y5OI1myDYXai2gvoSMcL5dF7CJ7x01qigFpQVykpbD8LW9kkiWBi0+r4qwOLNNab8H52YRZv0sbtHcNPZD/dQ8qY0GTQ/tHZtCFetgh7GSjcFCC1NtDUo72KE0XQpcNGt0RpNlC1HRINNVOG9UoitaJpS5tQoiYcpBDg0bqrIkcmLiBpO/Qi9eHnWdD7I+IOWMPI/o9a4RQQ5RAa1x4h4pK6L6OCsf4ZO4dEatfkeG+UUmtIMIeJfMMJGAiQYjW0z28a3HSiw2H1Kk4xqRSMW6KoghqbpWbjDZ+ZCJVWl5Og9udnm6Kyp1mZ6W1QnAVV1qALUyMFdKZNQeITuCCZwKtx0IRczZjwlnpORBPkyuFKuuLpe+fDwiKrulxUIWVOWNGhe6LBQzxcdgmmI1CkWRVBFjFZ7xasl7e3x/v6we+Oz7qiyWwFwUa06VaI1GDSAm/mEBDyq3iNGa1bkyQRtXKNR84pJI1rH+a5eMIizidoaphbNiGIenzbttaAD/HP9d8Qq/UwX8PHGsc4SZfiAF0ggqolsnfe8bhrVqSCk+JAtOHETgaysIl5u+nACRV3ZCtp/TReKqghJjp605h0qMydoRniEnIZBFlWHKkNyPziEAAAgAElEQVStuYj9MVbhWkkSibN3ijCRgoQ0WWZqUyE6gXDuEbacxGpxiTn5VzN25rrQpHqHCRA74ZThokS+uTyhBIBHt6Ng06zZxrKmqNErt6xaq/ophmrXfol5PSpZxu49zjGavhVMzXi1D95qXKpLGOIadYSSKLBQZ/1odFaeigBONIOS21MjbBDpcWVOMdoU4ehQsVdNuKVlmJD6TDe2VqrmDkqqdah1GOtiLItx3FrVrVXdKq4FsyIrWoNRpsSUiTOnWXYMWWQlLyIu6C+ixV089W7qO9g17+57k1pvn14FsjuCIT5sJzqhWlt1sdk2P68nNy7L0L60CGuXbsuEtdF2WBhOO12oVjIBKCMpWh2MHaHFC2uYA0qUHGyHByUphL2SZk/8S55BDCVSdjCq2lW5FccQiGYFqZDSqNWYkrgQOSkoK3MOPiBN3lLODNgKVOZiIsBtpkHzAsOWDtfWZy15+RA/UkWNLc8ChEa0vdBhCAidHdCHVq2iReuoZUWrfVru0mov799w/W0nF4+uSqtjaw70/Mm7i0J+bz6hs4+JKqvzIQ/BC9H6S0zFhab5iBJS0pS9uaDhophaLFEU/TqkEdMeRaydHdxrwc3r57D1fEhC4NOjLONkbJizeXV9WZG9aGYcGS8MuZNulThKqrVXM+RUFJ6wQpEDE/grhQtqKaNeSB7t0CfvcEK/gOQZpHWL67LKUCRXyVWGWodShyK51DLkWkVrRUoqyhKpMqqsLE2MAoi0jN7x6HRh84NmsxFwlqESaDkfnv7g3Dyxb+HrJIr9SS1gGQd3VdOig24HCCw53EN4Fda7WNvXaAM/52ysKUJd+0/LxrGu9FG0X1Wlz5FxXRiV9lBlx3xy0uQpQDNumIbswfdKMO9OirDDl9duwRxV1KmaXpuf3hKZLGnCH7D2MUJThJWkehveWvNYh1IWY9kyp3Csi1EWFVmQvVspe/oDe3MJD5DkIXLNQ/N19GlWSqF5IiaeCNWiNjlgJSsWnJrNboBDTXiYYGhWdqjI6e/PBCM6OC4hWQ6VUxvw1clZI4IKMAkOEDzXs/VkUFIOv9DyxDXM5cmO9m1q6CnBU+wAT5Zp5fqR365xJtIoUgtrF35uy3aRZHzgKgAJS62FC4SIrJ2bGzE5OJSzpKSclEhAlagCCRBQcpKgQYcBi0GHZ8lV5+XCDu2YKWDRQSsctB/jbSe7A1FRFHcHVyte7mGVTj/w4ms/fnrrwXFcKVnJYGSr+aNsk6JesTaJGvJae22WhapqArJyJvJuSp0WjKp5zl7kQ7aSeeoX3YIYjczogC8YBi23GT8Yur6slXusD1M8heOi/Zd3OlfpDeSY4hJk3A8edfNahMA/DK2OFxyIsAXPySuLUrYoucML7gcJkiBHl2Dvfeg6gVQsm4agVN3sYVVWyVUHM/drXdS6KDJ4PEhSrakmMXSR2VpnC7dMVBKFk8E5p2dP7Oy6sIAjJ+OwSOHMHUxghvSUCdQep8fjvUOTGBXVzFRS39JihVmuH/35RHQgCiy1i84eMQ71CDXSQSceNY8AOs116D+PNEz4y2RwJ5bENbfsmFBqNLuopu16ELlFBw9evun4likTHmGXwqQNpVAPB6pChaVBBxYddC2YSs21DKUsSl2Mdctg9KqDqLWRJNCsXiIPNEwlg8jNgp4a03ggkLsmNdy5gCkpJXeDXY6QJ4hOlfKeJjqZ1Yo5FgqdHuVlOILr1s6ml4EN7uCTNsE3fZGMY60lA0RIsUOZAPcL7Qk47cuUKGTRFQ0s2DrEmS84XZeVKrmcGi0u04qjKQB9mraL5TJUglA1QaRJaq4EtsIN9/9SqIGckqZUkpHIJ6EkRMKpGihETGwG0wLDAouFDid1e1+XUGVwNlBUhy2NonXNVipjxlwVLRYa5OUeVnzq3uuf/26inWWBorQmCfEwQxf6Y+98MN9mgtZ4IR6Dqg6qGZR11lk3d4hos+EYlNBpQauUUI7cZmIoqN+71My4+XI9yhF8KsZG2XHYW09u+AHXAP/m5lqmmN24WmFr0LCImWzEcLyeEqwfigCsEQ4IMZvMNKyahJL472ztXBSBoHs+vLcYQ4ImIIkm1Vw1V1kU8wvrUM07rKnUlKvUhCTODCZWlShWqWsC3awr8eRJK932svoxAlIVNNcn08SHeHcJz4GXMjwqEaa+w+WIACE8ZZSioL4Zt03bafcTPqNK9EOFWbkHA5jzsVkRthPIhpOhT9fpdGF3RoX3WjSPUCeOJUxpMgGehAboQeQ+Orgu4XWKDurYBQjHGc1B0xuWLONLxHplmFNIzR2sNRfDCuqi1GEMLejuILw22N1BC5wEZWiOnm2tB28O4jQOjbimBcMRDC3I/gy6v6d0GFozq32HTXCC78Pj7NrDx2EC4in3L2dHjkCL74OmnTo4hppfSEAUntoj4tCgNqrHGqy7oImWeESNoxStgqJTvwG6GGRV/SmzAioqSKpZBVKpILJmDAj1bBFrK6/RQks5KVMFErHZyGS6MA0YFjoMOlylV+zIXqWaNA0yLGSxUCuZMGJrJk+TURELgpeRVkss93nnmmfdKvpEFfXwXjdjiqby7akw3PuONp4TPcoUzbAww5Vl3FukliwTAEbXXzAAW0YXC2xV8zR5hJ0WVHTFgk+fFpyRJ02vhgfcXOYjNOVxrm22NTpd2FaW/cGWg2/gP1wXdr2OyPiNSIFEpsE4hQpEqEB7XSipJqHs7GLqbS0F6k3xSIRYWJNItRyprJpFskg4hTJUyUVyqYaU1qq1ilaRJBBrCOM/rArrSu13PFWsrVCtaK05IbKBaw0B+HmNXAql2FpsTfGM0IFRXM9IVkpBIHezHBW1yj2O0hE0vdhpK3FjYpqmo9zCwxQhMFXKS2spF3oxzqqN/zt0r31TQUqWDJk0syaKmtBZhhhRk/rNfcY8WfRgHX1zBx0IXYOqGzFruNkTpxo1vzBa0qcq3m6ilEUxKlFZVBmqDoJB/UoSUiImysxWJmgpoJOkoL7voOWRsv3OVhfvSTFTXLDvqRtJ+WhakEGYWJ5jo82Eh9v8tCGhdtNkTgvz4NttiXURi+l77fxPuUYMWyVQug7XnTg7jJ6Bw7khkCoxeb/7OAwBVKP6ohmW0Phey8/qb1EJRKqk9rvfjQgzViGWZEO1MjASCXmhhHHMmiLMvgySsP0mBUlq+jhh5hSe0BOn9eRF3RuQDA7dwjBgsTCKamU2RgAlUSk6FloteXWx1hNX3b61/cCoChQKvLcpNJ9FjccKQ3GThoOo0/4J6QFVoKqcqrtboimlATlb+eDUL9r1Yug/sHoTxsiL8d+uBqdFM9OCUTPQi0lsXJOHjUPign7jCKtn/Q1a+5TiAIC36cCXhNPWv9UMOxfwE8jBgFCzvxy2D0JtmKOoJrWT67zgIPXd4f2RBCKUq4pQFgMGlZQsjuxpjE68xFCRyqqJKKvmWgdJucpQ3B0cRJJIFhlrTZLUIm2JVUSF7RrsWlkhhKYSSnggy01OyNqT7HWhifcMNj8nDH9t5i1FWb2jo1FlZ9HlZsPBloKESzZzCsNJs4uNNUOXsOrnFGvdB8WbXIjqdCY0p1B7rdsSZdBU0EQQIGxFwZaYQM1D7aQORcgFvVMYKnBtPWp4hNJa0gffjzEdRMLQRKhm3EYKdwQrDBeNfvTuDo7hERYxd9DoUD06aDksUTIfjmAL+zWWtSG41npQNNrtToGlaCVBDOu42opJTYa3IhOEAoiHMOFdl3QELw1sdlpw/qQPflg3W9H9mqFjCbV28drpQuqiOE0XWk2F8RGaTuMw/YhIBJThqS8A0PUYir+nfPTmGE7eAIXYbJ9xp1AiJuJ1CAKLtYholUqFSxImcCJeIaWUsqal1ZvXlDUlZRYipWwa0bPBoqJUh4Xm0zg5aknw7oPmEWbKyaPptv2koI5UljQu+cKpq/7g1JW/X2WpNAI1AE5pLkV7fKQEMDMzBuJMEdGP0lptkDDcypftcvHqcnEvXZVBxhGYojtY04KuCBUNDk3k7KqNULSzZmatUVzpURNInxWPUGEgQnfk2RmmUx/vxMfQhQdGV1zRdCE6nINARu5OEjxKdtnJZgMKcj/G54mgigEWBssCsTCh+SQJmlAzUqVctYpnzUBJlaEs5g8YOmrtxGUoMoikKrnUXCRl6wQmqkpVJQmJ1VCY80CiLXYgolLJq7fDCWnJGajQ3FkZva/X1cithwnXbXXvSkRiesTYzT32r03VNLVrkdHAJjWimXLQKTzcmp8X1Mes96mhMrmDMleHsatc/YpNHRkflRJVImFIsOcFNNqQ44ieR5ZkD4q2HJk14aphkrTOIKsJqkbxCkJ7RtbBTa0BvZGUe5Zw9R6EWWo2uMAChEWGooMgC2WxHEP314gyR+UfOFvUZ95uMLRgam5iK5awekEvn++YiBmUqNUXt6bVFEFBoEmQ+QTh0lrwWCMASVrf87PV6XvyqR7tpJNfSE64Ztt/SjcQInhGQQMzGSSqnKDGUUrE1XLQLcY3+ZaRfO1eFjzw0KMyZBiVLc2imhUWSvNyegGgimRGdB1RSGmllNRbMqdov5drSmi6EFkBAaeWhJIXGAZdbGOxjS0IhsiRiYZ/zMSoEGjVOuq4wrii3VPPvmlx8p4itWIpGNGsdXTOfOQUxFwm4sy0UKrQ0RuSocWVNBAcqNaq49XLh5CvYj4VVntHqw3ORKyUYIneRgDLTcS5r+fNZW2zty67Ael/Br7ggTF5gAdeN9aEgzqM5ut74wjfeX7AIz+8dkl2Jofymi4kLwEw8gcGNdDREjrieDExGQTU9qCc6QxQkqq5NV6oKkIsypW4quXReH8x5aSqyqRJlRVZ1LzAoUoWzUVz1ezrWYoIi6KKJEscja4ObEk+YfFaNSFQgTIvqzctqFFE0T10B/a6ogDOMO5EXz1uDBNAQapHJNG83lNM3ARuQbgAJiXcMFVqmKX2yuuQ6ZuNzR6hTClCs8P1QGjTyS4j2pOyLoPq7DgkU+FgKMMOzuMJFG1Njae8yT7PFGEAyDw6uESdevB6lbCdyPO0ejYZiJAoi3CVXO13zaUOo1g+8VA1V2SxaTPSz8zUOEWjywzPE2GyU8xMgcPstVaUkrr7GP2VolLClGwkxTjVgAWKJy3YnBq0iNfxVOBBhGLzCBOe1j/TeaBN3B5ylict0fovUmdKT/a8KT6GheqFXJYDJk6Ik6N8EAgRamhtYrMcvXxQO41PfjIqjbfHGa0KWrKXYR4EgAqJOaQQaBaRKqCqVAqPNCbilHJwT6esKUe7IlawMCUA5M2WkRemC7EYZCClBaz74GDZxYxk6a6iUrSMGPe10qlb0uKeUseKUWgUVWcPmGzitmCMr5KJMlFmWjAPqqhaAFUtkddmWYhNrEjRsijnT+8/vByuj46D3HK+JjKQaC/UJTa3desABk+OQHyMJt3wVIzDDjTBG7MCuNk4JmjxJK51pkTNNHC7C1CvXHHbzlQkA1ANvxA2jcmBUHXyCIJqNXAiqyqyeO1griqZqmnBrLlClJK9ZWtYSIRVPGvGIoUu4jSLaUFNAZBKFU2WUe9OFUc/Deuc6xBKV01YgsyyQMqERa4/FeoyZbKnQyIHWNp5O81fIjWM1HNHvWO3a8DpMcefff7KxDXjHQN7BqLDZ/WwrFG/2XANp4YXcw90ik9KuKukcC1oDKpCHLowJDsQgVJHT1L8hNc8JZjO16120+C+ecOpy1RBGMoQrXDCGxBCJBoQCou0NJlFsXoJA0U1K5LjosYjk7ln3PeOa7lHQaP1Us8g6k3noz1bA5dafwnqHEF2xKYPClLjnGg77Uk5gpf8ymEf6JceDreOnwyCtPHsVlfRKNZosqkVAHsWmyXdAZaLb1mKRv9ij8dRQlXLOwcrZTTRb49ZXWE4o7Glr1Fj8VAvpQKUamKoikCRFEl0QCWiwkxlRGGkRKtVSpmWpghTtWpRbhVTsHO4ahmifD4UoVPJDLY8VBUQI9leqcjWJ/KJW6tW0ChWuWTGi6Wl+QS4GUpgcsttYF4wL5gHEQVWolVCEca0tgp8FS1FOJXHB1m2hgGDU6a57OKJx6irh0bzpLXBOP1mb+BPhF4vbxxZ+TAtvAO6axPOcRnjKF3Y9uCh19b2cAd7dEEhMidIoQwilRppAYFDxGR6mE5Vk4lfgWRky4uplERTpZpdgSV1Z9F9o0RSSZm7msKhylB0qKb/NImkqsl8AyvVEVGR0H+mi9GyXeGmV5PDPSgaXXPnTzzMpZ59G3lC/tpmjkyZlizTnKguVWJau45/a4TAHPKB081UsrtwrrXguD90MWxQhE3b+eEiUjjx2oUh6hiWfd7/Hyu/aUGdtk8v8BD6cIqVeVal77mJi2l+cf0EtEKWg/SvBop6GjGJdH6hkghrTe4RylBrrnVRZTC4QIm9gt55z4gT0sA5AoE8ZYQ2Ag5Eujla7DCF7gz910hJPH5DrUONGdEc9Aq9f+aLb7McOaZ5e3CGj+tTHmkYd1aZ/3+GDh3jFBsHuwqcQfvqXNtQoeqRZlv5oSYpMvESMVQT4kMRMrbLMq0Z9fhssUrn+nbp1OgcQ8O4HhawYoCSCKoo18ojSkIaecxII6WVMes2dnXLl452wUzkecXW8FYXBIrWg0OmFFmXYenpWLZ/K219DLQjWEJHRZTPT09XEXF78jtLRKEF08C0UBQIqYpImZxIAF5pwqJCKAWUy/lUdz1AoZw4MmPNVnNQlKnHMLgPZjfl1xbwAWP2Mx3H9NWo+33MY2788Fyqr4Ems9j2pmszpeeYv8wPaHmkgBKDBREVgAJIHqLmpFAkgyiEkDW7LoQOU0dYeG4IQVQrNEEyS1VOTOLqRZVF2UKD1fNFs2tESVVSFU3GWKYiCsuR8Qp9hTZsyhTylLpfpx4ULVo2c/G6rNEGjU7U231FAcICiWbjjZU6urivCxz1K+pBUWNFlYI6QCS+cLTU2xgjbMeq0Ym3/wlopSF20yKwXUxsjq2AhEhcd1P78dNEakOoQLcU4hkhUr7X77sxqwVIreNkkmhb0i1flFR4IlfTli/KUrPXTshQJBfJVjioSIC1QSJmJuaUJi3o4Ocwr5GPdz2OOP1QSq1lhYOi3nq36XqONPe2HprlMv1x2dLkMJO2IQvHcRPXj3D4dz5Dp3B2Dov+hdjxGnrbl2Y4CypURKtIqVqqjoKg7CAwVIkccKKkgdm3ciXXTFFTp2asq4KyqiBeaWYftJrIEmssnwAVFalJUqoFZeSUdVwhM6eUhowha15RSmThjZTU8CELvOUBxiy6IKUtb/XgLNtQeAdQoJz4IC/erxClpep+lAxGgg+FAvQZUC+BpMQ0xM8Wc66aAah5hNAIOdkm8RyEqiNDapVhPEfbykAihGnqSH6jT0OPiCpFS1luGrFhGE9JJPsyls5RKs3GwQ8cpllnF38MXPcoD9J0obaps5eNVYKYVTDpQjO8NE3HNZGbBBCSrNm8vcHrCL0lRdNNmVRUKjSRJOfOFeVAR03teRFFlWzJ82JqUiEWGTT+UmFJnjwNDcZ6bXXsLV4YmGHT5J3PMy+oz9FZL3ufencKw1sLBdFoyFruqB/c53gqFZ6lrUTtu9NwVyfEvvTkHVY+IRUSTQ7lQJqMoBmWa4ugZR/o9OOqEQ01aeZjlEz0AcKWMjMhL7Mrc/unpfCWWVsstM4hFNFBnorobWqFYzVkaZxDER2sSF41wcycuJFrJ+QUDNrOlzb1acuT2ouMmJ6JMU1Uot5cog+xwOVIyI4OHfVnOm3Iy9E3RyEBa4c6WnwcBRN9lgZPtvaUhm714BE2V5VaZVVlVWRfFOyZTImIkhJF2nHkhZrUBgI+BYzebcpBVxWlDFWnrp8xhDv9tjXyBaBV1NgYwIV4VM6SE6dVWmXkQfPKE4a5xbtBsP4MAw3WuZ5AC/WGf5Y2ZfurQEd+XLc/Cl0qqmJUqgqJ9Bj4I6AQPGGVEhLTkNJ24gVRBgzMmaig0Mh2HBc1x9v69ghBSXZYhaM1jC3alhdq/FB9XJD9vNz9/aStt0uOo9ZhzCp1Lxz29bb4j7uwL3UrlzgOkaVeUuhCX4PGLyhkeaLkdDMduKIEVk2Aks1fMIsiN1q1hoUaJ7aoVKoJYqSQQqzWcTOJl9Vnyxf1snpNoqlqqgaKCotIFCnKlHvPBFL1WUd0NVhzBJuZbXpeOzHeV4oHNBoFcr0FQw3iITCJZ5DOXPy54pnrpsmLa3G948zxRmjUdI3pwtbeqaXMaDtxw+1matDjnCAhmFMYueyGQ7HLJAATv8B6w6qOd4DmF7fulZfJNw9Q1C/CiBq0qyP0xvTcigiDXiEXyVVz1aTmjFrD8YlTzVtJGKHM0LrPO492B41GseDUpLQ1nafJrKaIC5p4nMClzVpQ1x4B4YCUWZ/t4zt+G6RDG/0CveSxnjqn0E7ZVSg3XeiNW6zUXKrUsdb9UnaVANpmImaj50C3czwdhqY//IYUAiR3ODXBej1AQAZBUldcoVCDGURYANUsWkVZqtaqpWguWkYaEy8tI2YlaaA8aDIefbspy5ByWj4dGGQUtZm8FEFVq0rBOJ74XaWz0CIoSkWtXmLCCNRTarRRK1glX060lfkEcQYgIkCpMlYt0VZHI8JCMOIvlcCXQASUJ1hGom0mJGUmjoYbTQt227lDv9YX8KUrXJ+CNTL/+2jT7+AO2fDho43HDZ+3DBJFIJ8AaE1S+6u+KKmHGe0FixkGQKouv9SAQ07eQEQTGcWaCCRDRTVTFMypWluIqqnC8tWlUEpUrb5eWSlBk3iajAULcxGrtbeQoVRJtqrVVgsMAiGvh12/JXVt4e5g5HGuTbxrwaYIh6nduocJKSQatcCze4HU4oW9XxhnV/XHuuanyUxz6YGp3zA2Z43Oj9X68fpd909D43sKnTR5QLqWJhMvxkMJEd6MzD6ztvUvpqBemF1fQ0cPINTT1ceKm5xCclBUrRNTEklSQ/+5WZSrZkUS8sQ4TUSJmcmcQk5TODBNqaETHMqRFBNhldavhzyskqa/W2IsIlgVV+wbtNnUPH/ebW2RFLnn1ofPP7xz3edc/dyXXsPZctCm/YX5ro7Hc3CfH7XzuyNs/OJT7yl2Z9SDulBB4eIUkVWte+N4cVUuKpTk4jBcMdApcFaQzZ47fQDa7oJJKm2ekJ8BwLSXoFFk4K9PTpSCSMxgSipZBLVKqloKSqJUUhl5tdI80DDomJEZhZHgmCylYKldIHtlqvX1gl1LKthfbb1X0segK8VKSBTV+su3mnQjOnTyEWVPdXXWh0XiEyAWHVWr6CgyqlSxr7icNvEhcAlnQty6tlRA2WLrRNZNg9x6m5pC8+T/oU+Fi1lcWxtPlYV0TDfuOKdrdtIhRzv8GKu98YHbH33ikZ3nvPSa5770GrjDt26xrh+PvDZ+btj58vY+nJNZzExiulA8lMYMSWABCyVRScSiKUFc2mjjrqKkxPbbIruRfQkm45oR14UyixSKGCKqErTR0rBzKKmG7O7zJCdfUAMd3XDvncOTQuB3iSBh4YZNZ2Zr9Kbvg9C9nIRfWvtjSqasXvJQY+teYmxQhDIdq0Zjeg0ZgdhC8Xu6CopdYQgvPO890n7CQ24ifvKXOR4N5wkpPUi3PWHQ0rrHtCKxLlnUNLJv5QgRU/CxsihXTc6tUIciueogmhQh3chDIsREiY1nlFu8xAFPijzSSQt63TQ7ASO3P8yg7tJgJrP6QFhl0gTMvWk125e33nTnL/zwu+7+yINjKdvbWze84trX/aVXvuG7Xn3ldScPm+nLNXUPG4dkyj3lIFgcd64LfQ9qUd2vsjuW88vx/H45f2H3nt39hxeLq3M6MSyuvPbaL07pJGPLML0U2J3fgntFaFLIfQkFoMHe60UUcMjUckiTWxi2cbO9JVpqVSlSs5aRy6DjqOMKq0GtwJQSQJrc/UerKRwYPCBnJDa/Qnmf7thPvyl0v8pSsae00kiECyUY9oCImjOnsBZUBCIaEm/ldEIVqlJlrLJyj9BLi5rcInjnx8Y+qgJVWZKu4C3SPTsmTdkxiAoftE0cKsU97UsohKdiUVzm60/uaBvG/R8/866f/vDNb7vtzF3nVrWcPLH4wm942Xf+2Dc+52XP8gA1zKsPm3wtm8bhwlmk0H1zGBkpImJCDSllqBKzKoOZxJp/CTgjVZKkwlSTcvKyZ+N9DS4Q/xFh9gL2pDqIDmo1hZ5BmqsWJ1nzpBCxQJJ6HVGrSm/IJUIFNWnczMY16m17KsGsNmF+aUIEe2TU9Ag0wMWWOdFWLtrpZyrJFaGKkvXTqE+yjrC3i1uwUTzeiOmU2rzBBpO2F0yTo0UHTaWbPTTV9TfN2OWLrnuEvTPSojWd6dGSpdA8QLtEgiGisDQZnpxCpxhNWr16xrRgNVpRJJ3qXZiYiMjKv4LrJjDP1lPXqymcgz9FXihFgURPJTpZRZYj2iWdUxMinaFw6P5878999P/+q28ZS93CkJHH/fLJj9z38Y/c/c6f+OC3/uCf+trv/dKnMUHh6ThTm33XhVpVR5H9KjuremFZzu4tz+zs37Mqu8vxrKgCzGnr2mteDR5ImchYC+xYhlz07rEXEboq8KRoz0IxIkfr4uu/AQKqUXUoQMHxWKugFqoJY+FcdDUiryQHhYJllDACHTXS2qRpQE6UGCDNe+lTF/GOtDqnWpSWSqU1vsYkK2yVa6CjGmx8iSgnykyZaRAUhQhWVfarLFWLgVxR2tbMWVFEaBICkMhF1B1Oz2ZCS3KOYKHdw5QE3oDQDsPA7GKfKWNNGl72hV14bPet//h9v/4vP/TEzs4Cziq82ivv+9Xfu+OD9/7Qr33H57zqee3g5vtFLLrXCf1ibs+oVQo5BtLMZc9FAok5dmqmNquyUKoqOTRiCafQzL5wECkRV6LErPij19AAACAASURBVCzKaqpSs0o2fpmqWSRXTWo5E6p1ioKJR5RcsBof+CS8/bk273ByDedP2hwel/ahAlv8K6jg11ZQKD8ExVp7KjioDj3S3/RRhVbUilIjo+WSYy1r1H+3eGNp/a4sfWDDEUI/ThfqqT4sZD25CJZH2ntCYSOwVxC6O5jnD4jm55lrwZanNPnjvXXqzqkGuYw4QJoiQDjxz3rtYLNQeMoTJ3ZdaF25KWjSUp6yYxp3WmC9MybiRhwT9x5PYK4FZ+GNPlS4Nj7xgXv/xV/7VS3YxiJmzWvRztx77ie+/1c+8JY/+O5//k0v+OPXH2f6//8wFHNdCFTVleiyyu5Yzy/Hx5fljGC/6r5xoKnqAw+/P/H2c657rSP2SNTQlHVIzEy3Ev5h5MSpBwiVBJotlaZ9iyA1qZBqFiUSES1G9lGFauVSdFxhlTUPmsfmFIYnxValR4ltCRExpZHPXhx+U1cXFKORqGG6XI3s+rCBHY0RuDmVGYvEW0QDcfbAFUqVZdHdqivV4iYAtWepgLRMoraRRPbr+CgtXhzeSTPpEIgodXKqTYo/yqfcFzzMIjyyvnD9s8c/nWOV85Pe/Pbbfu7vvPPuTz60ja1T2J6uDXwK2488eO6fvemX/8Hv/HdXPLvhMS0JgiKIOF0DTd1PugXl3LnWp4lJwRB3CtUdxARrH8/R+kMEwiQsNcHaRJMpP2sNZmGdRCwQ9ui59aNQ69BrlWPqP+LDu+wZPBANDuEIwgxY0vWftTmZtm2DDmhShJi5Be4rNZCMlKJn0eQnkKc827lbFa2LUlvI0aq3Vo8pBOxz5Opca5sxrQaBVhiRq4SBrI7DgFpocr6EXPvAiP91KopEk/4TFEjuKLU00YP9eHubsz15xQTwdLpQJnfT9J+7hiDLe7Ai+iopWBWyK0L3CJNEvigRKzMxe+VfIkpEzp2tEQucMmKSNyJo/Noa6rD9QTMtaIZ1j4i2laa+Cc16X5+tsqo//X3/cTmOTQsW1JZ0YxmtH3n3Jz75uvv/63/0dV///V966LQ/deOzlx8/I3Uz/Mg9IxEdq+5X3Sn14lgvCHar7hfZLbWUOtZaitR7H/yNWsdrr3kVpy0iMHOEYJKGYJqkEQCFMRYGqX/TiOqFQyRmt5BKJQFVkIjtu6RqSViQyrVSKZSSjhYszF5c742KbP6ZGi0DMWUlubh4l8j9rEulXYUExU2fJmrqraEyGhYoMaVEA9MicfYuKbJSFNFlkT3RYoTBGhoP6kWW3r/CNrWpRpVxeY9svxxpQQpWv1SFsl09CN53MB6ftpWwJmlmztAf0Tgo/DZf0hT+6pb03oXlL/3wu37txz+g0FM40V6vEEATEoAT2PrUnQ/+8g+9+6/+62859CrcFUfn+PlcxIuGJjLbMguxj4k+iRWavJo1KTQR14aIKici1tTMdKMerSSJaiVmqhZpRDK6NalTq3rxCopURURVRUVV1LpQcACCXb6Mb565O3iYU+gbuaGgXS5k8Kp4D+6Qhk38E5oeMeSmO3ZYc/Zio4ZwtRAsazrTzocvxrUYYfutkTXa03vbHprJp/YcOkQk4pyYM0fTtHH8Q32hZc+13RGNro/e9JD1h65xcEdHW8po/7svKR1KFE5M0Gjkt7gxFfV/Vvxn+s/Ud5p5h8TdKxO/dh8vnDuF8NURO+E4Mbz3/PRHPv6xe06GTVpQn/fiZ5976OL5/Z1tLOwIJ7C1d375k3/9V2+96VN/7PUvfvS+J6570dWv/JqX3vDyay95/Gfk6H03ErE6obHqcpS9KntK+4K9qvtFd1eyXI37paxKHUXqXfe98+wTd954w1ef2LqWNBvezopkFT2qyWWKg6LGNJy7XiswE6uRexORCpEQqtssWkFEDM2iQxVlIa4oRRNTSTRmGgfKI6dgWicHFp2zgRK2wBd3hveo3JXqSnVHsEug1oesVy8RlW/7TlxwUCJaJB6IBjZ+eEC1ii6r7Kl2WQgAtMVbYLBUi5dCVbSM5dH9vT/cPvVa0hqL1hCcBvlMphuAsN5mkxX/fRpGg4MOvrg2Drue7ghEH3/v3Xd99CECqch7f+5jf/DRu09iq23PCllifM61zyKmxx85n5EAnMT2TT9781d/z5d8zqufd8gpDl6GeyqhCye6JCKxNGN1v4c0tKASktqK1RRGcMhR+yMl1ISUIQWRvsAi5pSYVEwiQ6VFKyUsMoiUKlVUpHUlhLguVFYN3m11lt4QvQd8wYOOOjVd2BZTL+S7gvr5JBEitO9uVZutFo4z+7hTPmv5MhY6Ow4ksLFDfUsIknkRYTs7h+OH/vZ9HbVU10no80Sg7T5wmEEHdCFa34mDmiG0v0Zsttkg4XJCoziq9aO3gnovnEiRK+x19JYyKpoFScMlbT14Wyd6dhplJgcc0FSgBYHSlErTdZxvbDIRADe0tfOK4y47cKkJlPWx2i+/9k8/kGPKlli94jUv/uF3f+ejn37ibf/H+3/z52+pqgtkAEZn8/63/t5vvvWjZnVeefrUX/6fv+Zb/ocvv+SCON54mi39aQsQQVBFxyr7RfdG3RUsRWuVIlJFiuiq6hLCVJIqzp6/bRhO3vC8rxoWp1UUNofeyUyCs8Pj/9m44yM1xohNewfRdDGpmCyAUiUrtlHKqiIiUlWqWEV8KTSONI5NEVJiIoCJoVUJNNBWHc7sbv0GlXtRVyp7iqWigDIBZEk2pOSBCc/tDHcQ8BL6zLyV+STzSWarnV8JVqIrkVF0pQogOQ1pSLHAluY6Eipaqoy7e7efXLzwRHoWT7CSr0wKH5CaLzlDBQ76hZ/VofM/nsTZp1tY7o4//QP/8d0/++ElRtuSC+QeC93H6qorT/2F//71X/e9r9l9YvnDX/7mi2d3rVnx7rj/H//P3/4bv/BtG89x8LI2VQe5LmSwkJAa0qNej6asXutjuEViNRQqhJL0ckkEmqkWFEZNlCorsbOFaBYdBNnZlSN3VKTa+hVl04Wte4/6PYSbMa2Ygz8bb74LJntFAHV6cTKsAjKL6JnrEe0BeX+c2qjZ0B8COrmDl0G6vV7rYweTziPsNQ4mZTTddecPolN+cFwlxH2ovk7wk/t/ky+Yuk93m6vFNGZR2QMeIbXHwjZh5gJaaFA1NV1o7mB1lm2HRpUmTNN/ZbIQjnfinhKUm8/XlUw0BWlw79xMm5zCTgseDLEcpV1uvenOuz/5sKk6hS6G4bt+4ptOXLH1gj92/Q/8P9/6Izd91+d80fOKB5YAYBuLU9g+ie1TOLG6OP7U//j2X/nf33vpFXHp0QEHT/cwIV6rrqruFdmtultklBrIX2ACiiq6X/TCqBcef+LWhx5+bxkvMBGpspk6LYLiPRbMrZ81D7Hf0V3EWBSGOakQJ2JmokQYVBdVc1U2u1oqauFSuIxcRi6FZUnjCqOV8TBRpoS0vHDyv4x0b637VXdE91WrSx1KRAPx4KzvZGxtsDbharerBM1MW4lPZD6d00mirFqr7NW6K7IvulJzdMNQd7sx5rBlu0XejSiK6KrU83v7d3p39SNzmzeZRDNj7rMHnh82mouvMwl59GVQHeXH/6v/8Gs/+4GMdBonTmH7FLaHzlWokNd+8yv+0Ye+5y/96Fc963lX3PDya//ij7xhhWLvbmHx4Xfcfvb+C4eegGbSEYYkYPYqJhEx4WWsFv/jKIfgCMe07JjW4jRan0YXLctjYDMAvf9560TR/eT2ExykLCY8GzmlC/QOzmpLaoJGsVkdTtI+ZqSvneh/2iRFq2ePJcS+DqrgQwC0hpToXHldchxa9KrBuN36XBy4NUL4vH3ABdNEMhCFzGFXtpmfnkujWe36tft1HUA7mhZsTqtrR3vNN2CrAPVkUbCqeYRZJNVqhDJDY1arSIqscQ3EzIk5VGD7MYs+vD1lbzUQvZmSeozaVqfl3FDn3ZPn0fiL8awif8gqLLqxNiO/9Yu3tgyofaxe840vf9mX3tDefeVXv+TL//wfW2LcOJsJ6QQW/+bv//pv/eKth834M2505ET9q+YbVR2rLKuMpvSi1tUATFWMVffHen6/nN0fH3/ksZvv/NRbzp69rdal1JVKIalJybRgotQTw2akRLk1ak9ROTp0zfmm1u0mehJxBjKs5Y1az0uqhWrhUlIpVM/jwqPyuClCkBAh0WK1fXul+zAuq5yvsiO6FBSFqsEonIkGspYUAXnAYpa26IWgCVgwncjpdM6nmLJCquwX2au6FB1FijPLKNDgrcmm9PR4czMFqlpE9qvsL8eHRPYxTUC0kVEjHuh1KzbJh5iwy8hq+QzH2jo57C17u9kAPn7tn37gv7z9litw8rAgxYjxlW94yfM/fwoxvOGvffGNL7iuoABI4McvXLj57bdd3hVTDwhN3oLLS4fTqJWvmEaM9HVm/93bc3lObpWtDNp6NJuRjsYyM4iLwSDjNrKtaiVnLNHApwnVdQd8ChBKOCfrN7j2/5kHML0IQJtaaM+BMEGMmB5O2LtrxlkbGg2UNnhLh4yDitD83dbhV2V+oN6kOfjdhoVSqyCkdq0EaPsqhYPsh+OZvbDhCc7v8zBnPIo1rI4QaE6h+YKeLBNzn73dBLIgCyU1XNQzRclEEffdBK0ZoWVtcfy0nhJTXLCro6dWDDLdkZPrHdMXBLBzbv/3333XgCG+T6//7lf1H3j4zsf/009+cDs+AECg+1jtYxVfYQC/8Pdu2j2/PPpcz9QRfgschHQYRyBeCjzhhaqlyO4oF1bl8Z3VIzvLhx974uN3feptDz34W+O4U8ZdrSOrDtFyz4LBjSo2mwSZfETjDMoTo7rRCQWvAjNzIsqKrMrq7EUklaSQYaRlhbGgLnVZUARFVCmNJd/BZalyIRThvqAo2TZJRJl4wZTIw8yI0EyFKzYmzYxFopM5n858kjgrapXdKrsiS5Ex+NW6RMWmC1sKqk4Yi2ipuiqyt1w9XMo5ciFHgUxdxqJ9WsYRjumBz2i3iDrxQcSf+vAD//ZH392i7wrdxf4So85EH//2v/v9supAl1PDa//iH29OIYM+9KuXpwjR6cIm+dAlEwTL+RSUYZ1YiyObr2UqpEycKXnPL8oZnCkzW/+45hF6vox1Zaq51kXpMkijQxOLsoDEKWldHfrzmW6g6b8ucte/uT4TzfmbJOO6XvHXIoTWAYpTLLI/ZgdU2BuziN6lwADgSI+w+ZgT5LTpeIa1NKgFhIlTjQBqTJlu4sy1XV8p0bzDXtNSdx7MI5OdJz67Ni8ihPdoJncHPUqcJ2h0as01aGND9wBhZMowBaE2md2f5tBoo+f3VNKDpVcUWO3B0KBP3jEEyh0fvPfMmXMZDMuRueHaP/5VL2nvllX9F9/xK48+8oSlsQFYYpUGfv2bXvV13/matlEXGO6995GbfvJDlzzdkWNtYp7moep5bRbYh1Fvi1bRWrVlfteKUnUsuiyyuywX9ssTu+Pjjz760ccfu7XWfaiSylQGM1HiWadJa0Wb1rqIzBuMWB/KIVNKzJSIMigrkmjEpK10tVAtqJUEpHu6PF92dspKkcbFH1a9F2WlslIZFUW0qBbVCigRMWemTJQJmbxdNdQaDFjmDjLRwLyVeDvxSeZtAqvWqvtV9qqOitrvky7FrxX7eiVGbCwRiOgouhrlwqo8Qm5ZE1GkLTisd4T79TSPNcl0wAdZH9OjCJ44/Psfec/Fvd0EhrU6GtKb/vYbvvArXlpQxwn8HG79nU/94t97V3+s177pFdu8MAk5IN/5ofueePjiZ3gzoS/cObDYyizzTjuDGxM6OnS8/81Gb0RXreUNWZ/eIXhHe4A0+Y8aU6HDyxpZF2hZzIS5N9KMjI7hZP3p9y5g/N3cocn/oVAVihbYtgSvlrjaa775mCa3ZY0eZ31uJN12Z9cqCNegj9Dl8wvwfGwLbPZunvew3oD00XT/HWw+vbXpumIf92Tn3QGJw3efyNWkOYWNXNTLBwfrR18wVK+dyKYLDUZwnRh9l9Iwyw6dSc+eRMa1YFQQmnrvJEcAXM0SOp5C+cP33F1RgQHAiPKK1794+4pFe/eXfvBdt/z2HS29ew/LL/rKl/2Vf/aNL/ni5wM4+8CFD9308RPYArCF4f/98Q99zfe+5tTV25vOc8zxR+oKqDGN1ioVCrHuE1oEVVArpOpEigtYT9qVKjGl3dXwwIO/tbP78HXX/Ymrr3ox00Co6sJelViUFanxq5luiKPZUhVGRbcRCFS5AlVYSYECnbqd+G6sVH1fk1YUQdK0s6JbZLWjdV9rseCCNduxHBYiYsqErHAGZKAoyMqkAGYwODMtmLZMFzIxiEVLqXtF9kVHQEOUABR2u5nu5KJseqwEKFlMBBDR5VjPqgohrasaX7Vr8kX/iBfG2riU9Gty7Pb3f/rmd95uGwTAPlZv+sE3vOlH3wDg5rff/ua//o4z952z2PwJbL31n7335a974Zd+2xfYh1/y6uff8LLrPv2JhwfkBD77xIU7b37g1d/0eZd1TWQF+A3RcOhMXUBoLyatvh5RneW5C96nHilBGOLiKPJo/Mf/QU3enlAH0aHKosqq6iBaqhrzdhVNouJYmrFvI8C2PkxoV2wQ3bGsobmQn2Gk/SJzWelRMtMp/kbUzh34uF9PFD5Jn+B5ybHZIwwvUBQa0YX+mC4ipp00S6EJ91cJQU5HveBoAEuPhTZrc76VNmysJpa6HJ41PxmYzJkJF03SzJ86BYpFs2AQykqe6OLkarFsApGnmd+Q5povnD8P9PV5Md5jCU12BMI98203/kzjzt+9P3WT9YVfN7mDH37H7b/6T993IlCdJcYXvuT6v/vWbzctCOA7//k3nDpxwqqTMtL9D575wC///sZ5f0aNOXbQXgOsB5KUKkV1rLISGZ0hymOFUytpsSYqul9kd1nO760eu7B85MEzt3zyzrffd9/7d/fOlLqs477WESrkzEK8njIz6z2ZErlVNKXYGGDATk3b2IRDI0qlIihWbq9UlajirjreJ+OulH2VAg/UiaKqFkR1IPNgHmEcERoEcBOzKG0l2k58IvEWQFXLKHtV9lVGL5zw1aaY7NrJZo//2QNWa3Yhuqq62hsfFF0qaoOvNmJdm6fv8Gj3Z3tskI+zt6ewvb3w6z/xu0v1NNEVystefuOf+8GvtLe+5M9+/t/+t39pWOQKgUsp/tff97Yzd5+zD6SBX/6VL2xeY4Xe8cH7PoMrnz0smrwkv52QkRSeYiOxSoyc1BzBKc3EK5iJyQQae000koKtVa9xcEtt6aMGiiYJWq6JKyWixN3DpQNFhDhE+YTIo/kr/Y0hNEC36+N/rlm6d7T9o5F2q71yaDwwx3nyh0GjGgfq4RQ77Sz8uHmpzU89zWOzaii8f3SPde0Rbzz6AcUxO5UfJOo7vBGXCosFhw0UrUORRTFYvKWMuqjp6ggpeDQ8FqhTi/kDWaBNu8MlQAd9dzdH6wv9eDJi/+LqgU88ZrCnQE/m7Rd90XPtrbMPXvip73sHvMYLFbJY5B/4+W87fc1U/HvjK67/U3/5i1qwMCG952dueRpTGJ6q4YtDoaqlyiiyEqPe1lFQKoo4BURLnlaFiI5Fl6PuLuv5nfGxC3sPntu9/7ELd3/q3t+47RO/cubMH67GnVL2tKwgldRIsbuMGMoDpYyWLMNTTLFLtGlBmsTM2fSXY5mO09JYaRSMlcaKPZHbZbwg40Wte5ACuIZTLYoKFSIiL5M3XZjgJY/mERoXaDZ3MDzCLYBES5G9IvtVixpQA5qnugNRrN1vorBjRbSIjoLVqj4+1nOqSzud2cTdol2z5J9J7mA/upt24kQi9pQEPHbf+Q//2u1bEVyvqH/2f/qKYXuCyj7/dS/4jn/89Uus7BgD0pkzT7z5e96hQeHxsi+9selUBt3zsYePvI7NJm8vCmgmNyZ30IUmxSvRITJ1BV0MZk1MrU/WjOuR4+ZhpKNZdRBZVF24JFTXgkZO6eTMHiZc88Lslo6y3jeMXqXP/ohH0IvIuU2w9t91r6xBoA3FOZgPdcQ4zCNsMGRLGV2/UWopaHGdNL+tuKnJo6b+FsOqme7y6N3UK+SOOrhVBk+2iOOiLeVQJqcweGY9QOiZMorcYoTUbRXnSIuqiQlt7/JbmabfRMEpOveAm+05LQN4geglHEEbj3zq7LmHLrYAxtXXn37Oy55tb/3s33jng/c/uuiKC/+bf/j1n/+6F64d4Wu//zXbySMZC+RP3nzf4dv1mTwIJo6lVlmJrGq1MuDq7qC2CAU1BEWNQlilahnrclV3V+OF/fGJ/XLhiYv33n/fex99+GNlteNNulTTlHqXB6RBmzvYOjB7HDFixs0pzJlTSinlxFbXTrYpRbRUjIKx0LKgAp9W/bTIqLpULUBFtDpVa3VKSkRMiShZdNA6ipkFrtbPlRLzIvGCaWBK5L1zqmixNo125A57EEs31a4QMfRghwSrKKqgKOqyPr4sZ4yhzXf0uum2yW9/BozJ4TtUDPq9fPgdt5+9eN4214hy4wuuf+1feMXaR7/pb/3J13/rq3axb/89ia0P/Oc/+E//1wftvy/6oucsMNjmSuAHbjszLisubzQpelDiB8umXfMsmuRIaXiEiZGSpig8iGSU4Ikkax7QHMasky4cxFpStEyZyJGJZNFIH9W4xD4EOMtgOcIpPDjmqn66zab00TFUI9JH3S/tFZB2J9fL1YJYU4Rz73byBTsv9HCpPXGSryl7c5Y2mgDx9hpYfNjoz9Zf2YSpKggaCU7ec5kVrJKidGZR66LKorpSzKqDRQe1acFW9G6tE51TZspU7vpLkCk/TGDL5A5Scwmb53s8gbE+eU88srOsK3Kfrz73c5+9dXIA8N6f/9hvvuWjDRTdxf5XfPMXfvPf2VA1/9Ivfv4XvPZFK4x2Rbuy/IP33HXpC3mGDhWt4n0VapVarRQ4EEN1ViGGMjzo7zlwnh3CtWK5qheX5fzu8syZhz/y0D3v3zl7r5aR3dbJndpLGWmYcqZaKg230sOhpc+4ImQeiDMxhepCUYyVloWWBRezfkJkT7ECFbh719S3gMScOFt4lkKmmiLwqB7io5x4kXk7USYl1ao6qhSpxekFtM4zyNdSyXtWKu0+433HRUuR3Yuru1VXooWODWA8PaNXBu0nlHLz0GYXTLTB7v+9/3xn+/SI8rpvf+X26cXBj/23//KbX/DC61dRnrSNxS/9/Xfd9wdnAFz7oquvuuaUhR4YfOHR3b3z+5su+QihHFJffS1QJzmaGR1ihIgo2O+oA6iMACvQUfKaZvubyOoIvUraqD6DbFKCelsix96puFwLNtpnctLKJsd6j1A3qYWjnkJ3P71GDL3QuYr9m/bh9ZKqdkiKl7SvDLqkUpyvjNB9GplkUac3W1HzlOLpFtDfhc7+3xFod1PcacTjKO52i4gw6Dq85xuiVRACBPMFveFWFya0/iM6VEfMU0+CF+UT0VMwHaiUcFw0OGGjGHDyeaf96VKuNRe3Rb9Zpsy9XB9n7j7X2kAK9JobriDC+TM7/+bv/ufsnKUYUZ73vGcfynZIeM2fe3mNgzDorg8/sNovx3jqB480Fz2ftTErI+x+LGe0ShERU4TNHYyVy6E8nFhPNLhBFUIiqFVXq3pxfzy7s3z0wv6ZR89+4p5P3nTvbe+68Njdpa6kLLWOlulp5YapjxdSdv/PVOCkI3OmnNlZZBxSIIV1gcB+we5K90/iU0nvL7ovWClqKB4bApJIzyNqHqEm+Jq2HS4wflHeyrzFlIkIWlWKhU6llqpVrVGnadYWM12v/uvQH/XeG4qqqIoiWF1c3TXWC6IlMB3qvh1LolsN084+Hlb2WR9HWtgXHtt94LZHjSZNoVtYfMkbP3/jJ6+6/tT3vvmNzCzh+V3Y2fm5v/VOe+v0s09IBBH3L6zOPrghcfTwJzFd3LyscPreQa8pZEvLGu1y11sEJ1Ic2JJrGjRKodLYCwolVU2CJJrEOh4qt+wYdQcjegMeuOq5FjzsTg+8SjhkXuKNKZtkzaCZ/p0W2tr72imKw87Tj41Zo3bZOs+6OXioJpkoZqv/ZLPNmuM3DxCuOYiX8pW0U37r+aL9OREeOzen0DwE0aYFvfVS1UGQVBtJkaEMbkNRYO6p/U5ubfVpMv09udpr+UGTJzgZCpf0fDe8tXN2rzc+FtsZwFv/4fsefPgx43+yR/LdP/5N1zz/isOO+/wvuLal22xj8cH/8Ief/ND9L/4Tz73hFde9/Cte+Io//TlpeBpain/mwyw1EakiCF0oXk4BI6smwI1rS8drvbgCS1HRWus41j1CZlzIOMk4cX7n8b29x69/8ZdtX3OjQtT50pG8nDch2gYoAFSQVwdVJYKRoAYfdSKq0YVERTFW3SvAlfL4VXLnEhcEO4pRqUTLVMAVkRgeFBEgh0Yt8Sa68SpAhJR4kdJ24kyYFKHrQi0gRyw6Rctx9QxyEm51NyTMUevfS1VoVB33xgcvLO86OdzYT4Fp6aAwfWYO2vgngIuP7/3+b3zqjt+57/6PP3rPRx964qEdoy0U6OkrTlz34qsPO+IXft1Lv+UHvvwtP/7ek9gCsI3t373ptpvfdtuXvPHlw1ZupxpL3dtcqnt5z4pM/wDkHGyxLsAE6XBRYiQmsPrvRClpy2afKCyJ2LqStagPGGpOQkQH4UiKy0xEBdpMCXcIIdAJ5OYXXuq+1tVa91ID06h7Zp3y7eUnHTxGr4Nmpt6lxmZF2BoQTjBKU2uzG22qTl0jBjXc+mXO/j9lklze2tDZ331zZNvSdh3q+bYN4FYl1aRiLGuuC33ujVPGiRgDNnCOtCCRafmiHCmj0VbC5FXUTfI0iS1ThrubnKbzMiGmOs4IG05cuXX+zM5Nb7659aDYx+qVX/bSLzsQ2+jHs553xTYvqogp73FZ7r3jkbvueFCBh0232QAAIABJREFUBfLnftmN3/6/fc0rv/all3VhfxRD4R5hdar8NrwwfIbSq2IiXI8DOHCColqhI2utWkmXlVdpL6d7b7667C2uuZHzFpQYUHCmNmuxFbzLZrV/2IIq5GXuQDC5GUSBVcWeanl2OVNwrmJHaWWgqFvcCnQoilMxUAYyEc+NYrVyXeYh0VbmbUKGSpVVkX1PIFLv2RtFvNyeR4fOaDMv22FJez4OqboaZffc3u8/++SrgGvik4etXt3w7jNGUdqTuOlf/e5bf+x9D9z1WIUwyEK8do0Cueo5p05edVRZ0Rt/6Cvf/dMf2d3Zz/GtX/lf3/uqP/N5w3aeniNUyjrDyvEdY+oaU9gLThzt/+l8B/W8F48BQBM06AOtK05qupA8fbTL5GVYKwtvRhi4qL8YsQXPPZRIwu8krd/YQUTUq+kAbNCL6y+4qqOJhKx7vfvfJEUVs/3QDW++veYOdhd66HKcOQGmCNYOZB7WHAfTOfAZ5kL3if51ACCNzJHpPe7U4XH3i0YgY66O1xzNCVWbI2SSxMtFk2tBTepkp32iFc20IPvv1GUqs5tXE2ded3435KZbnZ7D5WvB6WnGGLbze37mlnM7nj5TIVdfdcV3/8SfOfoYV15/arGd24MjUEbaxuIkthL4479zzz/45p//wL97hpdVqMKaZ4s4wSjgUYAD3Sn7yL6BpTrt7/jDjlkFo2BZZG9Zzl/cfeTRez9y/u5blo/fjzISWXoB93ykyZhlkAYk637V0koTp5Q4JU4pPDISYDVi98p6/qQ8sdKLVfdVLdpkYqAl92C6WpgWdMg+1pBvAAIx5ZS2E28TsdOq1d2qS9HSYVQ1skwN7fS/geKobJiTqmJpMvCGZqoK47G7uPz0ub2PV/Gs47aaDfltU3Pgj8/C9M9++oSI9kOH/ADAL/69m37i+97y4F2Pb2E4ia0FhhSRBQACPXX1tkXfDxtXP+f0X/nn39gk7BYWt33k07/3rjvXv3Vwizev+xI/7QDNx3AdFi+ZI8iTbmuzEVl5jeU4gaZ+AFF0GB3HQWR58ur+gGlBit8eq250lbPihcmT6W5wM1YXd9/Pn/YvoumP0AW9FqFmIDYxP6GMzSLon3ofpzv+olxvzHtwBns9NSksw4jIhP58IsMYiEuekiaxdodxxMvQDG2Lr9kg7aiNlq6bQk81SIIpLao6KJo0gALHDFpoMBnJTMu/IjP8OdYiBZjaooPt9flsrd/2kbe75m/bv53uZPDj95+/5Z13tEzRfay+7fv/9Eu+5PlHP7k8JErUrQzXEntYbmE4gcVyNf7U97zjxa9+3vMiJfWwSzzw1A/89dkdBNd+7Wq6yDb6hdH4U0ztkbNpggxitMOQFqiSFEHFCJGyHPd2989vP37PidPXn7jqucN1N9L2CYuXMKCUMhz+riDrVUQgAbNV0KvnFHCqlAS6FNqH7t2ge4XOFb2gZJksXn5rQKe2u1Ojn09Y9wg1CM+83D7xVuJtqKgni+5WWZqJMHXMIBzIiZuvSTd3my/YYpYiMlbsCfDY7u8954rXJUcg1ud5IxrWLPc/8mFT9Ttv+cN//0/es4VFAo+oBfVk3jJ+viafjhMd+Kq/+ur3/fzHbnnfHdtYECCQ9/zMLXXuAn6GWUXkzQvbIyQQGCxqBpAokOCR70CkQGSOmCV4UrRk8hJDRk1IDLGkGRNYrTOdOQnhGJhfiE6KotHKbAbzjk5E6WR1h8oAG2WH8QuSU4yhnasZBn5ZGx3LmRZsvzu89tDLXINGp3N0d0qhCw9sgOkyeQ7talMFrgt57i0evNiNe0anW5mkm06mf1OH/mY8JWKlmDwriEHQyFrijOvFJK0tFhExM1NiSsl+IyW00vie22AyyiZOtYY8TGYLczd78SifzA45edVW+3uB/LFfv3Pn7F72skJ51ukrvuZ7vviSB3HQCwBQUJ/zomv+5i/9hWEr3fyO29/2Y+9f7o4LDI+ee+Lt/+T93/PmNz6Ji3xaBoUW7MMSrSBAoN2WdBscBpHDFWHoQoWiOmuE9S9Tgq5qHVfYJTyReXtrOL21d3br7L2nH7//xAtenq5+NgBiTpZKBQDEoEpEEArebwYJASqgCq6URLBbdfc6rK7EzoV6rsgFxz7RzOq2sn03AUxIhEyU3SNEC0xocJ65IqyyFC0iyyJ7VVaiRSclL/2TajsqEKQmWbQli7adplDR1Vh3CXJh/65lOTuk00dOTfNon+Zx6fOOy/IffvQ3AWLwCuW5L7rmW3/4T3/ul9346D1P/Ngbf0lEuJkkxxjf8De/7Jb33WF/b2H4vV//JCcagt0wc9qYd3q5I8xoDYJmdeUFg+sn1g5YSlYA3bGGjFwmwjqUWBOjuphqvQ2sLiIJrN46SEgw9XDt5CoAOuD1Nf9u7Y/50Oa9BD03rX2sOZ1NkXhYQacp7vyL+XlmDsQBh4MOfmhtHJos0w7QVOChC42IAAWT3ZpvbAUFj1yzz6kp+8ms6B/g0UPnErBrmDxZDeoNjVXJdKE4tE3ekVLN6kliPaLCdppaL3URwYg2u/pqi4waiVqkLxuw2nXfnXp5U1zgDAC/rHH1867gMOoJdO6RizEvWGH80q/+gmtfdGiEv40zd5/b31vZhhfoidNbn/cnXwDgc179/KuuO/Wv/vrbEngbw++85eNv+l/ecM0NVx55sGeCrT8vEY8gYRMHLpq936CGlFN3qybT0ocpRWipCkgtVFVVpBRZ6XnVe+oJ+fx01XXEaeJSIKpu8glRFbCoCIjtfFzAhfKo2CPZvVGlYKdiKRijOyBbxMWLslo6GBzTDxjC4w5+U0SkiZCYhsTbibeMobTo7ig74oWJ2rYLTZkypIEXKyakLrry6oGQAxRVsAJ0WR/bGx86vfWCy5yiy5/Vyx6XEBv23G5996fuvPX+BbJATpzc+jtv+cvGu3Tq6hNMTj3HoLMPXtg7vzxx5dZRRwS+6BtedsON1z5039kBiUC7F5ZtPyp06+RwxbNPHH2E4w2Cqz3LSrKGvX5XCu16vrbhSdaGi4aN7mQghORhn/iWEsj9hGYuOpuMRAVh5w6GtTN3YNrW8v90Y2ZYzLWgzr9ofWTZFuuExKp2GfRhGcQP6YH11RwPT9cATWcGNn0jxlr5BGngNQgVGPrlkOGGIIeCiycTyCTx/Mtrvmv/mNol94q++3t6Jl2F4/QAeqfQV4S22JCwIHko2MplDBYnb5loaAFHFU6auN6n6w3tHui8cRdxh5eSm/rUdVnqJuRYckEPPoUrrzvJ3Ze506kKvObPf8FxjvvYff8fc28aY1mSnYd9J+K+LTMra6/q6u7paXbP9Aw5M9xJj4akJIg2aEO0AMuyRRuWARkyYPiXYQGGBfiXYcAwDBvwL1v+YQMGTFAGBEuCBEHyLokAd3KomeHsvfdUd+25veVGnOMf55yIuO+9rM6qzq6emJzqly/vu+/eGxHnO+c728GCV75d+eKNnfKnP/fXfublzz/XI0XEew8e/dE//M5jr2+ot5xNif44Rt1L4m5CQ8GSKlCIPmlyyZU31HUegA6kjuIgtVs2CUmSfpUXy3R03D86OL796Pt/dPL9r+WH90nM9dJJKHkUmoMf23RDkhgSxQXHk+cD78i8lzmQi27o+CwsYG2sxJAS6VM9zS0VEYAIdCGMQxjHMIlxTARByjxXalTQmy08qMlozGfjVNMOa8UQ3HC8m1GYRFZZ5kerNz9sQmhtiZ8/Dm7ZHICLf6H617Wssd/6376ekAm0RP/lv/hjpfpgNwm7l6dKlUTER7ePjx7MP/QqprvjH/+VV/um6USzH2U863YubwLhKYbScAyjWVxutAZSG+kSyq8V25oXpRNqDBTJdfqSYq8R0dYrT7MGgzuVNF60lOhyfalFRKrL8kMmei2mtO7L8jws8GwAc/5DgwSqwfMscGDStzmDulSpHueelNPGJic+APhSMxvwuanWUWOwNtaSz2g1ZNfuUKpJaM+xvbXmKk57rvWvNWgH7RIoBDeqpzCgNKCQoKRopdKJEKg4/7YUEQ3FL2huanMquoMQxZVY5Fa5r7XF/RQjjmJA2KTFGbI/2/2xP/PyWU5y7+1HJRkxgz/1xRvlT904fvnf/GJvtaTpD//B44AQG3exZZWexxiumrrPXUY3kRJSQIXtp4h4fwdidVVYysY0Z4pWFfLXJEajcpZ+xfNFOjpePnh08sH9w3fu/OBr9775m4ff/t3lvXf7fp7SSlKmLEEoikbNaK4hRYCQgVWWkwuyfC4vl3yYZCHgRodBwfCa9ctFrS8bz/Vb2+wxYEQYGRCGMVFgpCTzxMdZFoJUQ2/sUZX6UKYZtBAoSOJtR1u2RUAszNJnWbKsDpevi2wpmDKMlxkqp89inCYj65gfLL/x/7wxQhRIh+6X/spPlD/tX9+9/ulLXkcUy2X/cFsK4Ob4iX/5s2HbHQrQTTojzs9ntPYQmtcE47PaSIVAHu4eqigzwUV+WA2x0ScXaoZRiRc1E8JRUDa34uZltjpKsxZ8uxr+iXfLHcR5ODQU5wANnJRu+NSYMgwNnxqiUfSAQsKdRQfZ4hxukhAdWwf/onnhdlnRce0XZ3R8O9c4JTgWbj7B5gE5fdMc1QZ6b70Vf2r+LRYeYZHzQalwraE3cAg3apUbhk2OYKCyhkJBwSZStErnFv7OqCudcezsT6aT8SYQ9kiv/PStx2Q+teOdr3/QXsz+jYG/56f//GuzMBZIh/id337nw/TijwP4zjrcCizEQKkZVpePIZ/6RQs6iot7Ax3VmKyAGcizbUj5RE6y6vN80R+dLB8cnHxw/+jdO4/evPPwjTvvfe3hN397+ea30vyYc0ZiYnQgr8SmQXoIksFL5pMrvOjzg54PsywZ2oai2IKiZpe4UVjpI3/SzZYjIBA6UEc0ClSAkARaX7REjTJgFmFRGus2MxNZpFR0A29ahKKJKkgsS5H+ePV24o/UYOjZjMEmIQB446u333/rQYeYkZ976fLnvlILEBLRhWtWj55AK/Q/+Nbds3zL53/xU5cvXsgbjWgZsndlVtIKz2tUi6OSS204gv0aKh5oP9QCgQqQ5ZhqS1qYaKxSUQ0V0a685JlHTWUzpRnahtlVaK8ZUu1fGyzUFbdeN6SwF4OuTxXoKrNJAq+yrX/bEEbDN9xj8hg4XAfCYQhsfcqo17PxrS1qFY8DAIJ4vFshXAefp/pp+942NbC9i/pFw7us7kf/t7HftQxR4ZqFvGKCqzyW/W43WQy+wiHYYqJi7RGVIrYDLsKxt31cDSg2lvRTjUu39navzhjr85iRX2t29ePHwZ2T8joivviF6+1fP/3jN5975WpCjgj3bx+88407ZzztR7itpx0CuI1TrgK22qmuH98ppTMKgOIgbIwe0ggBry7s1VsAhmTkLKnn1Yrny3S86A9OVo+OVw8PFnePf/C99MZ35OAQREEoSBhRHKHrzD0DksyymMpyR5YrPsx8wrIyhtYtQaC0jCr7BCXkwXRjW1ECq7I9ijSJNAk0DjQijAASYeaVo2DeFEfVgHZNwfcbGyKqZtD8AFrfnLXKzCrff7j41ofMSvviLHr4E481u6O8PRTMwyv57m+/s0JPoB75ta98ai2S5cUv3GDHsww+uHuCM4xLz1146Ys3EtZNZAZffXE/dudQm6LdWY1UQaG9yJO2qUqqlhejgGB/rYWRm2LKyji4RYggXIxCYiG4tVAjHx2lBtdZDTtucrvrn6v2ZRZhbkzD1uDd/LEyGKhlwgYWYYUU1Btfo46oeAKwfuGDseYjrJBUNFEDYxPmFaN9Zky0DOdQdYrGwWiHDgC2fmmrCLePcnMjSfPo/d78Els49Gx6eB5hWLP9lRjTmBZrUlI9f6AmR9DMQf+VDEDFSqzpl5/Gi57LmF2YTHdHmxZhQPjcL54JCNMqf/D9B9FKSaFDvPapi+0Bo2n3ys/eMj+K9K///nunnut0f/E5j1botTToumanEXO+ArzEqOm6TgtAwsDFgSLxIaxwqH3/nDcslUtDQCBxT3PCcplOTlYHB8sHj+69c/zdr63eeFMOT4K2rRBrEhHBJD3z4oJk5JPMc5aVSPKmZm6UWs5e2SftbZs6pzudAVCg0EWadDSNNA0YEzpIEAEzs/TMvff1Zd1rpaKEFwshab+l8LHiM+sB9U1ZewGEkVlWD07+2D/bzJK0D7X5+YRG/WYXfN/7nXfLe5v16K99+mK5nwB698wq4Gf/1KfyBhAKZPfKuUTK2KDmhmjwqwmbMCA8S62rsIYKGx4qO1WpNlE68VrgTCg+Qngc6frkmriVta26TVFRWzCbg1Cx0DQxVfHsgrwUC4G8yLxL+eakVdS3sDd8Ts1KcFr1cYrZugnfEpMbZ6+T0dCcDf5Qi56WwIcap2tiCjy4RvtW9h/Z1nS31TI3Vc+hYgAvSw6g5sEoNWq9RcwtrBHJRpAOqQayrsLUUAq10cQaNbrxiKqiMHyGTzko0M6l6RoQMvjCbOdTQ8PutLE86R/+4DB6i/PZbNymZOj4zM+/+H//xh/o61Z2PO7CPgF78LShEw9SThztntQVgGZXVSWxVrJm0u3iUeIKT5acBXXfEXpZSqae07JfLuLyeHEyfvhw+s7FvedfnNy6iVnHshLKIgvhRcerSyyJjzPPGSuRbD57z4H0AI9AlumBgSChteUTAjoJY6BTi5AwAiKELI9QekZiSwuxs9fd6BAoAgu3L18IuMwLqHGl9Y8iWYQfLb61ygfjWCOKT41AOH9b8AkGNf9JfX7zq+93iAKZhvGrP/vC2sEXb+x1iOK79c6bD8/4La/8zPNhm2tpd0ukzLkPIgg18DYIXxAiqpZbMRWaKFMqtiCIauPMQbWJUpew+Js1hrMSX8Z2rklvf5P0mTZ2jkFgbuJlYBuy6H3GRNTGCX4ZjeAv8n4N5uvTack5O7tsGhLtGAIhlV0h5QvW/r4GGOZhcyJK70zpKPJYhBqMVKbFDvR/20fZ2IXSGrNDdaPeVqshSbk+GdgDNQjKCHFdOwUCQ3mg1Nxac7ODwBkUUsGOQZ2GVhdonttHBoxbn7369d99vX0ng6++ePEsiRMAju/Pl8c9+QcvPbd39aWLa8e88rPPj9EJJCK8+yd3c88/3NVH22VdjEJAAsFbSdtiLpTKQJt2C1PDNQ0OvVCEVEqCghCLCIhFmEVSn0kWJCeRTqIcBEynoweLxcH+g3uTl27JfkcdC5Y5n+wxx7yY56MsJyLZv03PXKGGbOuXDvLe6c4xjD2ujtBFTAgSaRoxJhmRRHOKcs/SM3qtIINSAtiU4RLwwESGxuUZNopCMKDWh+qHCTLLat5/8MHRb7548V8ZzsKzV4aGIvGUoZvu7luP7r1zEBEy+Or1/ec/f23tsBd+9NoYnZsldHR/zplD/PCV/9KXbs7ihDOvCckXf2z9K552VIBobpiExEXpQHFHo6YXYrC8cKNLpZwdbRMetMoog8Qi6oMgMIViHZZk62oA2TIuZLsTnljLXIWLd2mAMA+8YOXemujQ0hBYmn8rfDS/1dvCQChUpNlGWq6PtZITVn8eVjy0fq+fiDB47qWviX8lmpsJFWzKhVG9ZhRXhVrN5UccBbePDUSEy8AKt5WV1WkuZWSL4mPFmRvTuqK+ImLrefZ3SppEcytUsLAsksEzOZexf21nzUeYkF/+yZtn9EZ88MbD+WJJbgxNL4w3/fk3Xrl84fIuQyLindcfnjza2krmkx0bnAukrgQUL1cpvliaMZm92NhctnqaeE0/QVFh2+gbi2gRFs6SE6c+r5b9fNEfz5cHx4sHR6sHhwfvL7//Jt58L969250cTtLqcsp9PsyyEPSlyJk3HeRaFs5/PIClEB9UJRC0ufgo0iSGWaAJQVtSaMxNYkksSbTpBGlNNfM2Fq1eho+sPIKCgjBvQfAQfRVCEGGWBOS7R78n8vimJW5wfByD1n6GRXK2jTuvPzg6mQeEDL752aubpURnFyajsVUKjQj33z08fnCmlX/j1cvXX7q06Sa8eHNb2YEPu86tozxGl/jlNwyElVOjaxDYCHB9Edy5Vf4L3zGeYG2FtkUCOFgPQqu1FhpLprFh2nCrmhdRtqnUw1oUrLGjqBk+KJgXUOlZ4satX+7YHkNj+AClx2tjdtkifywvim3UaOFTqGJ0E28wsK8rGktzcdUa081VqUgC4CXQho+ptZoHTteicZaH3obVrC0w0gsUgZHaFGq3em9PyJ5A2ioVNWSmIqMRpHWdUXUT1mCZ4Zevr+THPvxt45RPvPxTt9beEeCFH7ux9eDNcfJw3iNPvRjNpee2NKm4cuvClecvPHpw1CEePjq5/b37F67tbB7WXGfRjZ7xqCLdA1saC6dEnTS/FmLQNwOjbEI7IcgoQalaqGNHhUohWLOICHQACbIQktCyPwhBmJYzGe0uwmwv7O4i41GWA8YCITveiGmaAIx/ZQGRUq+DztoO6h7jAM2Jpi4gRhoRolgnXv/hJJSFsph0blLATMz47frD8Afn0oU8FZhUE/AdIlB2dJnuzNP7O6Mhwdjq4ZUc2VBanuEoV/H21+9kZKBj8K3PXtkE6Nn+ZPfKbHH7kbbxmx8ulyf9qT1cmjGedjdevfz267XBNUNm3eSFDaPTLulJdgpZcw//aN1rhe6Wgo6tDBzo7lYSuU0qaADSJ7waCYGtH0VxEwZu5eQWOG8FeBHObagjqjnYsqMmzJuno2euoaqFw6PSR6ER103oxvC+Kjatl4B+7NhqT9jGaB5rUTEqxezBk6H9PsA1SFggXhOgII75dqgBXMuLtvRxG85dnnVxuspA9WiWQ5P+WUJGFf9iDRTWmKjBk3MD1yuFBo+zWuMfUG9UV2wFzrIQ0Rx8PuNn/8LnfuSVWyWHF0AAfWh90TKWJ31ZnAy++eqVzWMo0PWXL2cwgZbcP3jv8KNf9sc1qtHUWIRKaKA1CmNTZdTxwABQLMtQlxG1qfdtcKWGTTZmo2mnqjxDo0gSnyzSwdHy7qPj249Obj+a/+Bwfns+f3++ut/nQ5YlKEMhysJU2YoaF+uwmoPcsCG6pq0YbqBYOk4EmhBFQESSSMqcvRNvklJQ23JF9IG1T87lVanGY7soELyPorMgbjKICLP0PR/0+YdxYayxcWXcef1BWfnPfXZLEd29K7PLt/Y8EYLyKvdn7tP5Iz99KzXifIX+5//Cj26yr087aPCfjdeAm1NAwbUifAqnNSz9iBowSiB1iNemEyhVZiQ2Heo94KxC0RDVixpaF1t56MWAcQmPIu3RzJat9NJ73hppC4lQFrBRlXafRDV0P2zYKo1QP7P+sZ1YM321OZ0mOJbYSN8n2i8tUKWQC5izBGZi1uh03XhtGIvLsSKCiuFcna5oZVzzWg8u0GgXbYVsGt2hREN5mEyoyg6svhq5OVhh0bM52zVUnswaCrYPbO35+WM8D0zcvTL7hV/7UgFChuyOpzdeXvfznTY++P6D9tfZhe21EJ/7zGUNJRfI7e/c+wjX+zGNRo1yX5YMlkcJEC3UaLR40Wr7wZILbe00WEg1gUKKHVjTFCv1qoaaQLLkjFXP88Xq0fHi3sHx7YPj9w5Pbh/Pbx/Pby9X91bpkLFESIqF7gBoGQ8p1a6bS5IK58pYUiDqvKzaLNC4tQidGs1GjRoNq0+laNdVZ4BRoi0WOuK2+bRmDqp5mFl65uXR8o3hpBTe5iya98cyZONFGR98/6GGtBDo+de2ACEFKr0jCFjldPets8bLPP+52uNTv+Jf/A9+9rxp4U2mqUqjoZSvpgtAAQHr6c4D86ZweM2i9g71pSVTKTrTuJz0FKda+6fxok36ROtHVBurbmvAU8BFDD4YobCjdp/kWD80/tZ+ikFC8mFLc737xOYzDQ092HCDZFkphoja89S/TnseUaUiazHhXCw2QiMJpH1Sbg5uCZbxGNzCMvvO9qsuP14rz01+KZpO6yMs97pmVntqTlgzCgfT4I+M/BznZwhumbibn7lc3mTwhcsXrr98+Yynu/vmo+Y3mp4ChJdf2Cczq/H+d++f9co+obHmRXYvHxy1huGPRf5r0e019RXlN0J5G363rblRYi/NelPgYQgJJyHqOSQJSUKWECURNKXBL6pNg4JKJsNCy/df/xfOcUVCiBgHjCKNA40AgrCgF+4NDouvhhgIbg2WW/dfSuyASR1V90KgEEIUCJCdN9ZLVnUgM/cJtMpVqSIPvHk2o312m99ab6nZhXfeeKBVmcY0unhzd+tppxcm7ialhHz/3bOavC/+2PUScbpE/+O/8MoX/uyPnPVmPnRs22bV6qWhbBx+UB1YpdwxtRDm8AOTemLNebx7eZNp1ni11DjI/knZ4Bwbkm/wfvWxA3mYOOFsDoCa2RuE1Y4iYW2TEIT9MvSaxYyWsA0CUTGrdVVXab19DICwmGtmQUsNKEHFCbhBugYS9X48RzlzsHxleJmcij3Nk6oIp/SxW3uVddA1Ls1D9G5ZdRrKOcsL97jWmS6aTrRAnvbq/bGuIWKLglUFs4/YUoLA1M7BulhX2T7SuPXa1Qu7s/4460WmPi9P+jPWuV8cr8rrALp0a7sT5LnPXCmFoxbH/WlnkyKSnh0kDjacVF6UKmGADWz00fgCpak35ruwpt6XQxuN11IyxKdSvBqLiGQtCEMQiaqhIkShyBSFIiMkdfW3lEbTYqJxKZAADGaRLAgiLOzF4QBCiDQiIGISMPbcCVKIZelFkkGycCMiqz1XaWQSkVJ3oAaLgkIIMYaOJbFASMC5US2EkbP04LDo7wuYqiX07FUjAk5df+1bnHl50hMgkNlscvVT2xmUS7f2ipqQwauTU1f+2lgcLluPw/713XMPtC6qRnvPQqhJ2dXOq78WYdUI2nICAM1+IGESgpmDIIH7CBUFVcKVQNXBRixNC4pY01FTAAAgAElEQVTN5FZnK92rUSjDjPtWejcXoxaqY0eWUuXCDVPS/zUR/gMeeCixy42isZg2x1rUaL3MNTyoJCGtuc0a8tCCEkQITMyBmTKXwh0DZ2ERKo3rpVEZtgTXtqLMKaS6XNymcwByKqj6jAwLtf9yjaQrgsgxy++onNVpBL9oajROab7/45YGn/kXXrh8ZY+tLmKYHy4f3T5ryavVSetcDDdOqcq2d3WmPFIEPcZHOJCzz37UjWSgaG9XsS1SNl8tqumlNbX9rLgLuuhYbQULoOpWto6a2iUiXqIzs3dfEgiCwFAwU0yIPUIW5EFkqgJhxcKgVhka+1IkC/sLEQgFChFdoHGgSaRpxDTICBqqI0vNmmDJXGje5lk5AIvWnXNvn18SCEKkheapCyGGEIlQqq8JMSBCzJKzJJZ8tHy3sQLpE1oGgy8dTFhjDh7cOTl5uAwgAca7o51T2kpc//SlNiR7eboKuDbuvPUog8v3MZ8qZ89jFBKOhm8CVfrU1Uv1RfuBBgvbItqldXmprOYOwqYcSjPbDeYUt1l5f6iMNPjXUKO++SpklO/SyhVMzCHnwFyjZgo7WrL7ij8bmyg41ANksC82xpAaJXJfCraeulZd8YgSxwk4fJYQWGbKOaQcMhOXuBUAFonbBM0WBpl5yJEqO7qGhRvgWK8fA8XEaokEwFoPcltlpubHoCBceyqd4uHjGX5Vs+bqp8pn64HnNHLP7U4rvp0PHSLy8PaRZ9MjgCa72+3I2d54HLrMQggHd45z4s30jE8C+gajVU2luJ03gtXU/HFds9iN7EZhU51PHFNrhZd2+5BtWIdMLQkhULQQBhsZEJhCQNSWJkLRRYmWVSvVtKVIp2DfryczOlQtQkVBY0UIMaAjxEjjDtOIaaARCUESy0q0Zo01oBeiNSwkRlEczRrWREnd4+amoRhCiCGCmc0M8WQPEgIzUuYeRJmXLKtAJW28MlCDBfmxgsLGILNMB8vz6P785GBJCBl5Z3/SjePWz04aWoVAd996tPWwzSFnQ77HGCJn+ziAEOqSIwBc0zY2d2QVSEWhL2xJUY3Q2BTO4Zls5BIyEwyfpOCB4lH5VVFQ20jHKnt1JgZxHk2aeFUK/SqdiCumC3PISo2al83yaRVidMUqGHkYP21CYNESCtd5NouwMQdrQj1VpyARKEgI8AJjhoUIdjOlviOc4c16Px5nACGu+sXwa4tFWLMyNwf59A619vrjwOb0N5gYgWqthChWcbRE1IcCyOWjhmdonmwzZbR+QcPF6AzG+UNGG03ImdNqSzeAzZGW+fjh3Lks6SiOptslwng26sYdIAG0POlzv15T+IdqlCIObvM0RB4M/jwWpDAJ+gGvftuE1aBkHA7kRC3P1lSzVFjLpoqIORDUcAsRFIWiUKh1hYshKFw0QJMiVB3O9pXMmrnPzIk5Q0AIgboYxpEmIUxDmIbQgSCSWJYsK5Fem0hAiwnYgjYZt9l0wq1kABRoRDQiRDKHAUSEhY34BQPMYLFgmXSyev9kdbvMwrOsLlSyyWR92wOuB7ejX6bUZ8XI8c4ongKE091xaE5ycPf4jNfTz9MQ5LbKrA3+6ozD16xWDfV3TTRFhHXObH1sTkxh6AUlBt8hkIk5MjsKOksJC7D3uqVF8JJnxxUURDAsHJBzLYfXlJ4p28B1VRPIGlCthGIOmSlz8VnWmRc1v7y2iQGTvahGmhI5zRM5XSZvCZYpcarFS6rnbZLnSrBMSeFsZ0kKCmbKxo4WNjIAudG5y0fdLqyJmbJZEL8gXAXnNpJVn5HLGWO3Eb2yjLKjJOz9l11VKM5L2QC2Ux7c2lUN3iwf3UTNM4ytZwYAhC5M9kbl7yx8RqBKvXlKAAhkPB6NZ6Mnu5L18cmahQSgJFm15p7/7pBXuE8pBKF7qjVr13KUAHj/WnHjAm44mTAodESlGm0dc3AchPV0juR9Lv08aHhXMacGhbaTj6h6a9csLJwzp46zf6CLNI407sIk0ITAjBUjZVnoC42UUWuzsY20ZDY0A8Kt4QywAnCgGGgUaETUebU2KAZnSQaZxARhSUqzJD6Z9z/Yn/7IlokZkiYibMUjnyFYDkZZBI8d071x2/h6cbR6/PFlpH6gic4ubKFeReQj7heidVamWPP69w1harZGYwK2idmlGhqzURpCln5t7CiXZGsNxR+c3l1v1PgIIygieOAF6sp33bR8feMjrCBucttM0mJBSciagOdQDd3BzW2bUUi1id66j7C1ER8zhsEyfn4/i+VFlC8YpKTIupZSIJ4IQpwpc0g5ZCHm4gUFKrbD3fjNFGFoPhfzqgS21EyOYbnZSgkXhLPXXGPpPadQsTCQsBWTRAkibEQoignQLre1h0ubfwdUrj32yT/x6EZx95I2EdXa2cL5THqm2o6Fvx7vjM4YYvPDPQgl0QEV+WxFoeo27pgrGe0BghISN8jp0Q8yvBgw+cFoYhNYHFhdbTarLgTETroOwTtQEAFMAic4nWMy30YIVCNbuQgPc+NxZk7MKRCswxyNujDp4iSEqchSGCw9y4JlJVgJNEMjFBQUgz00j4eBTBZcGkEUqIs0CmGkUami1eTUGJVkAWnEUCAUiFDm5d3jP7x54SvPYpKfZDw12u5engYrbkAAzp5HyGnAje5tlNv+aCgoABpvVR0EoBF768ZXxX5pfhexhmTM4AxmMJM5o4iEA2cyFPSIFQ82hFWNrl9PQFtzciO7bmAeOAQW86YQNmR+CbX5lAUVNjsq5ZA5ZjGXFsM6xAhRzfIvrYapaThFXjiXqDyf9kFtGWsWYUFOvxtv/gupViA5R4s2CwQNXWGWdU6hcRN6dCwC4IVofLZqYStpnautjYZqiasxbi9KITcXAHo90kyY5dTXmB0VicwEgbCFBpSYXhQio1gUZTkVS7xZEoNfB2v16cf2j3fjMl/EkNyfiRqFVGeGQEaTON7ZbhFy9oh9iJXZ+iEdqvLaLwPGp7ELpVE8peKhs52+OOrZbIOymjO6RxtdSMo5Da6gCpQm7CMEiR2FyKUdqn+O6qnEKBWiENQiFNEF2lyGhowm5p45hRCJYkTsaBzDOMZJDNPMnGXO0mcsGUtGsrxjgKyWkl4s6624hqeMruYy6k6OIWg7p06NY7FeFsycELQOlDoqKIsEASM9Wnx7lR6OuzPVuf0Eh25Vtdx9bW8ZswuT1jY/e8xLWuXW4hxNh3aFmCf2o20jar9i8Adq/dnkmsAaHJZIxFrvU+EwF0QkkIZnWIiKmmVSy6F46kIRdoWNa3/aTLvBKJuxyNZGsFYYUBAobGLIWd1qgVm9DGFwu60vcGgI1u4I3mevagqnjS2hEI2WQcUc9OIyVQ9ocNahs9yXlwbIIeWQuBbUsFuFRjmYyuOeFEdB8ACU6gSUEuvumC3RSmteQwKoVk9vMkY1JKmkaqpaBFbfzSCyb2C4tw5N+5oG/2zBDWf/Iy3+0yZsPOvEIV4gOT+NDy924bSogeXJqu8TAQyZ7IzOpa3axzFaK8f/qfvfQqzqOivhMKbbedm9sjKG0qNx41fz0kG0LQClnIMtt4AQEIPEyMG9g2XXe64+igMPgK+iWpNXzP4iFs7cZ15mXoowUYxxGuMsxlmMOzFOKYxAYEk5L5l7tgZPaqiWK9THUczm1rQggQbIdDGMQ+iISCCsFWoUCGFlTA1CvaopS1709x7M/+Rss3SuozU4qtNItC/a5uGjWddNopp6y+PVaT710bR7OrTKqXIyApwSg7ZmIj3BeLwqus5BQQjUoQsgDQorQaFivEiJRzQIzCwl7DkTM3EOzCGLhTeWfgnFwNhwzjZs4bocxsAarTtrbaKolHND4UUdBZUg9SBHckgYkJ4bowFIVOvuQ6DwtMoyFDwls/oF1bFR7UGzGRqLrdYplyAcMlPKIZnbszYCLLvenpGgEUOb1GibvEmNSzYOrPLB0iCDWAtVte9lCVa8QzkBnXvN3rLg8hJsUT67bbTvFrNz8M7T42B7q+tjsjMucd4CkbNRo+0QSBidCoT9ImfRkEjZvTQN24CQGgH0pN/+ZGNjy63tLpiU16xSj4gZyAZfi20NbhQilMrCa+/E3yQPcag6tSgdinpCm21CIImRY8wxcCAhsMW7WDKgQVSpW4N6HajCwJN7suQsq8QnWRaCTBRjnHVxt4u7Xdjpwk6kESFosEwWTahnE36izTQKB+LagaGHl6pBZ21+wyhQBxBzTtxz7j1tAwVWmSGmzCJzzpzeP/wtlselGWwPdnu2Y7Y3nuyYW321SDltVxzHTw2Eww24xePwtOagc6qP+bQUAlznfIzxHu1foP19ujjFbKAsun2hKJjVHBQTg5UvJY1P4VxKzLTgh4HcHuxKL8S1RXSt6ZfN5i2uxyaM3/L6OXJujcKS7RY0k6mFtwYTHf+qg3BAyzxuKjYswjafzv83/NFdVGhZRcSSSFF8nmuoLm6KVUNt7altKubrgNO6BhsUpABqZ8uPLNknbPE7/gLCGiUlypXnDN6s7FbMC/9+KpdZ/qXBt57bOO1c071xS9ueMX3CZggCICAsDldH9+dbj0x9ZjBpdvCN7WU4fgiG2TkyWDFWXqF5i2yT1QURHAlqfHMbUQC45VcixmrEqStnhg1eslZJUSAQIkkXJAYmsuYSJU6BS+KCUIvVqrBZBiKsvCMLMXLmVeJ5ynMBE3VdmHVxT7Ewhp0QJgCx5Mwr5p7FQliNcpEgTE42mRkqfncK4YRA1IUwinEcQkeASObcZ0k8MC7VbeAtAERrreX7J//8g6PfeYaT/pjhrNHG2Lsym+1PNBgkrzKfwqA8vH3ktUYBIJxZjR1yrTLbyFNsbf8nHWf0TAhERDp0U5oqDxwQdml3grE4EVk2TMuIZkVEMAtXTpIsUqYphALbTOYsbGzB1to65WIrwyYevKwXDVMGi+liMtmidTLHnGMq7GjJI2y+lAaYV1EQ1VB0RHOv4qnj1CwxUqMPRv6s3fKQn20QzQ0pJmbKHFMOKUe7mdplcS1Vs2r4G3A4vLJqGlY+qbHQ2wOaI0uHSVdtRbWhTLoUJCNnyUoRVHlStCmfsSEWbh+09t8nHAPdZmOsOSFO03DXz9mFbhxdWtDJwfL43nYgfPiDo+LJPq0MG4aL4RMatrcqI+pyuxGLvo9Ls1GUlkxA2aKD6ZTm/0UJagnzlniMZf2pRRicFw3EZJkMpXlTLSNfILaEZ7cWoQYnsHAyi3AuYAoxxp2u2+mi/QQaAySSmVdaZZRFxKqU+lqvwqyVOsUojEQxhlGMoxA6OB/LOTG7RVj4k2J3CDFn5WPfvv/3l2l7HT4fz2CFNHt0Y4xm3WjaAULA8rg/vLt92T/4wWFCLut5NFvvyXPa4OEGHE/XXO9PbxSf3T+vpv6YRuUbdVNMaNwYFzqT7IWvzSVk5qBlrnn4DDVrvIT6UyX1K+xgaMwMbcGyj4qmumWuqETKwGueaOKEA0fMEhWbvQK4i55QsLDJIGwDiGhwcR9iX29yX+2JmiYXVlbGTERqIjfJrEfvr0Ru3obM5EahYaFBoGOphdA1U1onbfCmo2yrjLRW+dqf2ls3Oopg8UgkOt++GnKWnEXXhLtGTF412RsN0VCppk96zB8tz3LYeNpduDJThCPQcrWaH23/4IP3Dsp9rYHuD9VQPUXg/xmulgFpK+Wf9cn0U7m67P/CLU0U29Pnu7BCTc1A2BdWNzYBBTZc/Jh3zauIciuKAqQjjIAO6Kz0gzBzn/I85wVzIpD2nQg08fpq0S3CzBoHUkhYC9H2p6Rva/yNQBAII8I0YBowAUbACBJYkHNOOWXOLMxe8L/hWmv6YZacmef9g1U+OG2Oqsvm/Mamlqs/p21FIhpPO3WerVbp4M72BMGj+/NiEQrk4o1tDQW3jfmj1UAd3OYsoJJ+cPZxdtFCEJIOMVi44OZpXH9rUiYc/NgchAKuwTJSsLAIapPAjfWzzoJtBZnGqmkCdYbiHQUyWCN0ODDHnGPOMXFIChwa/F/MQYC8OnzjvLN+scEKxjti2b8f9iC3OoGKVQmqhejXcwcLG+oxtEH1GKKC85xDzjFxzBy1nCs35qCFsbTPUx9ZSyhXtcKfeHHMrpl9dT6qxWpzyUFEPcBWy8qERoakQhFIzpZYU4QG+DTAo2L71uke/tmeZLssPjp0Ds8nZ6wFFbtw/eVLWoqCgAx+9P52ifD8569Hr5m6f+2Hihqt2FShzQV9de02QZ6OYQ5h1fhrAbT0XWLxSmkFAtnXIzdT3Lqu3b7zv9sGdLJeQkGjioUQDVLILCkhZ2KOIiNgDIwFnVBkUBbJ0ue8yLwQ6SESoAl/HVGnVWY0I8S8g1ylTNPSUESKWapoKJBIGEfaCbRHmAETkY4lMCMzp9wnTtmc5k6NOgraY9KCNwJBpG0CZG3Q1jiWcx6nCrq9Kzs6Qzv7k9MqCz66fVQ+z5DTGgpujpKeuzmE+aPv98ePYiF0G21lAcre0qvCnoWMsroJuUZFsCqADPUsM2rLIHHnMoCmyhqGtuBp1ydN06VBZyH36jTEjcZwFBTMsVCJYly+I5unzJN3bYKHUWqyexzmcRhyPZ6f2KRGW9QvhXVCQCxJIxtYWPq2FD5WA3Cz2ra5yxK1AzJLZHXaVacrPI9L6rNrsbBc2UANaenaNRSsx3h8AIqDkEvtNtaSjp5Sk8FqGmYTiJZtapdQ9IKGIIWLnTUm9+PjDCkOzrw4OWvm7/7NvfIgM/itP35/62HPfebKbDzVHXzz1bO2tngmY/hIC5JV3ocKMWpkYPPHVp+qqo34DJaOg2g2v33PpkrmIkHqpXi+HcrmUI2ahbwUqTDXQtqZJWekLAqEkI4wVqPQOx1y5pR4kfKcJQEgioG6QKMAzX9Xi1CyaIynohOBC1yh9FF0GFRnUCRMAnYD7RLNSMYKhJklMSdWE1MqF7qGgpBameaHgRX5sHHt5Ytqe1998eLF57abem/+8fsloT6ALp7ZO76c1w1IoBBdnAq8CIM8DT+87RMiDUHlBxEQEQLChpotS1kq/lWG21SxtpClUfeFSmfy3AlqW5d72tsGCpZoyfVLdr2zQmCu/Qhb0sazmdw3GQ0LU2yMKHMakHkhCtLQIFCk4JTbsVo14zG+pjq20F8NFnqEeEXaioUldoYoBPO9w7lb0tAY1vSJmDlm7pijFpFjFHMwkK0UEb94e3wtuKzvtw2VZABQVAN/ze5UNy+5ZDQqgEWYELJwIs4wi5DFiFPxZeRfVnUKR0I1Kailb59m3Z95dOPYnn95ZiB86Ys3mmcod97c3nEtBAqBACHQaT1rPulBBcsUuorjrequlSzT1aM1E0haOET7WwU8ly8FU7U941CcVaNQN5tejzoMgrZAMi27WGbVl8QkBIiwRIZEiggSRgEdKIE6QWRDuB4iOS5YEiAtCgaMCFFAIsIeA2+av15gsMtEYZEhIkwgSCCMA+0E2iFMgLHIiLnPRo32AudOCBASS8OreqvWqrGkxY9ztZ99PEb13L++o5MQ4/bEWE784L1DzSMUyITGz39+S9vCrWN10jd+GNqWbnQ+z8fZ+gF3pi8i1iPACRBIj+SitNChTsa7pVgMs4bmYM8nEqCtc12DrLVoFxUoXjMNG+O6dplN9lPacUrRFgr0RuEobECYcuxz4UU9iyMYVzlofNSgoAIhDS1CeADJ48YaEA4DbxqWMSBGr7K2VteFrE99DATWjOEAkFmEOabcZR5l7rNE5iiSRYIIs1XBKHahC45BlbV1c2twoYPJJ1sqesL6lC2djIvrhKmS1RDNoMjVLmw8OOWKyiMdWoTMICux5aviYx3daLDo+/nZEuqB5z57pXOdNyK++dXtFiH80Y3QpT6/840P7r71aHG04sQU6MK13Zd/8rnN8hmfyPBAmVIlj0QIpf52Pc7XjpQPVR+gVFC1g9H8183O1oIk+ziqCCmGorS+QyUfNNiycYqokKoyjYhCCBIJI5K+9BBmcJYkzIlXOa9S7lPuOeYQWClYr4Wm7SrU/iM2c7iYwVLMNhFAAlEEJoF2RnEvhhlphGru+7xKKSVJWXIpQyp2seTauz4qZdWYWR2KZ1XFzmfI1pe25e+89fCdr30wP1gB6MZhdnF685XLcRSDFzffOh7ePvrg+w8UThiyd2F25ZRuTZtjtcgDICzbs5TBPTcXqQx/qeRTQOT1WpTI4IyMlhLwamqFIG3JDxGwBVdBM2W8CKW7CQsSuJhdF78YvGNYqmI8VSAshJttnBLDqH0HB7xoMovQImVAFh7TIJ9QoBDEHISNnRaG+FVKTJw6tpDLRNSWlyu1vbXcdkCwF6L458wsESGAhLRiYhCJnKneGMfEMTWBuQB5ySknpNHY0YPWu6eNNX2khW5nsNDQZqb4SFGLGKAMziIaQWpZ9lIXjQRT+wczLe0/UkTh2hCR8w0WGE269nSrM9eCmu6OO4oiQqCI8OC9w8XRajPtKS0zZyZQJPof/urfXR73i9Uqw7KlOsSrL+7/8r/3M//a3/jTn0QoTdGYyuMmz2wqXZgb2BOrfOQfKWE1UtRdqE1jb66F2EjzbaVbgxTzSk/V0EI1156V3CQzw6RWkJdyLu0TQUxRAkkkiaRlje3smUVEqOdlz8tVXqzSvAsLipMusIKu9pTKbp9l65FIwXWBymVKACIkCI1DN41xd9TtxzBJ3Gva/iqfrHiRLQ2jVHFtDS1y/kNYUuaUKfdY3D/+3qXZq+c90U80iIjuvf3o1/+z//P3/t63jh6eZCtnRx3Czu40RJpi3COlZeJt3VTuv3dwcrSoFuHueDQ569pOS9uAAgTQaLJmnJ2zYtwIQoUjCQht4kcByIyckRq3t5GUsvGrn9dWc8nBLxJV3zT1P6jI9Es4DQt1E2pn2QROkB7SQ5ISpFK+W+BZviQccw4pRf3pc8yNj9AyGjVa0ws3FYddDOYXDIaCNbUvOBQ8mUUoUnHEgnBIhJC94naIpEBol0KtWapbnoAASweJWe+qj33SVAptrmElzyFi3haCI5/m9OUBs7xWdbaAC7Wm4fBfU2d8djVqFOr4J1NWRBgI3DCiLJyrvaigqJKtavYbuFwFqJz72h+OtjSaAGctsQZMdseBggrvgHD/vYPb37v/8k88t3bY8qS3av2CgwcnBEQEVZbVOrj7zqP/5T//R9/5rbf/o7/1l3cvTc/ptp5oKImgs16q/NZ0J25moWE4i0cRDmEotbAHJy+IJWgMObMFYSjlJ9FvIQLBdqpY6cbSpK4JkxMzG6EHIgiEtLhaIAs8ISUaGKREZ+K+zwqEi1FcdtSzZL9Ea9qUBRmUhbI4LWx8roj5ZDRAOwJjwqwLu6NuP4RR7g9zXi7TvE/zPi8T97nWNqSq+/tb+ggzUqaUkEhSn8/aqOFjGkT0xldv/9d/8dff/P77M0w6xCZyRObHSwAqppbHfVrlTQXujT+8vUQ/wwSAQMbTeFq5ic2R+1zmeQsQhnPkRdfEzmOMA4FQj94JLW5CNT1wpobJ6MmHTRqMQnOShRoKtLwgqbuQtgjgIswtIrEH9+BkWFi/zOk6zTLIXeLYp65PXUoxqYHIkdVh2YSAlghNCghRUQkhOP45NoUSVvOhM7FJag/y9qmetPVGxiZ2phqF/jkHnqB9PVKKq9St+rhKbuqWQnZNKWOYxpkbUzo3HOka+dioLYW1NEiqTsGipqu9L2YguuNECCKFPbdZK4HuXEMEpEHByic0i/JscXEfeV9MBjVC5Yx5hABuvXb14vU9V5aROOdt5aZ2L88m05GYoUQrpAVWCywXWM6x7JFH6PYw+61//I3//q/+72f/9o9htFUOfWs2PGTThL44nn3SGxwTswjXNWEpnKlhJxwWuQqUSo66Yepd3aorhtu4FZQ6fk6+E7OmNkZCRxJJAplPMTPnzH3Pqz4v+7xcpXnKi8y9cG15X05uWAhymtSiY7gWTCPmDjIJNI1hd9Ttd3EPNMrCyzRfpnmfV5mTx6DqRZYmdRZs7b15kxaXyYx7R9//pFYAACK6/+7Bf/Ov/8Y737+zh1kArdDrcl1guUDfI2tcK4N3r8y2lthdzVOJ78zgW5+/dvaS9O0WCIiDpi7nyoluFS+N/i3lDV3sCyyqBBMxKSfFQBzINIda/3QzqP1PhUADv0FCRbmYhhSVDOkNBaUH+tplz3aWOQi1jkzKIfVmDvYp9jkm1lyDWKJ1KFhkdjAIHNiFYaMLAzk1unFvw7HuI9R/m7ql6vhTv2CIaOnQGIqBWHI2iEpZK60grhZhigaEqdZRFeGm0KNUDUIVB06I3q1eeOMay8TUGTI1pTXqQU2zC2rJAXctNbMmLY0uTVWNNnS8rrbNCzp9nAknP3ysbdGzl1ib7U8+9cXr779/v0MkUAbfefPhqz/3wtphJ48Wq2WvB1y+sffqz79w6ebelRf2Zxen84PFH/z9b3/z99+aYLSD2T/9O3/8pf/x1V/5D3/+fG7syYZrPhQDdYSumFPkoEUlMgpAw3IW08aBrgbFlDkSqcfW98V1Z6liAxBz2JXjhVhAQsy6Hi0mD2jcRk3FeRaIBJIQEJUghQSwutCZJUdOPfcpr/q8TLnPMTl1KYzCi1L2ghwU/HKEfaEHonEMuzHsjuKFLlwINAWiFkvr06pP8z4tWFba495EnKX4UmGGBVnt1MySkZL0QdLB/Acnq7s747PmG5z7+F//k//jje/d3sVUIBn85V/9wud/4dNxFA7unNx/9+Dh7aNv/dO3lss+IJw8XPTzFDfKRNx540GhgDP4sz+/vikeM8oGFKCLVIBWYOmk5zCoRTxZs20GrgA/MCOvZGWhZNJqZWLlJBstj4CIqLUzB1+KgbHRGn8D8Nv8lF4m3BZseFHO0G7T9vXWbsKaIOaQHSz6FFPurL4al2AZGMZYLIwQBbf8SuyMgmL1m1cAACAASURBVJEEtxrt/UYYbB8DIGRRJ7l4218KKI3VStZg45ash9VK3IBq6iwhqP8zxdSrwRv7HJK16tXOGgjWKEbIquAlUlNaenBCSBAtV0z2fNce+gajXWrw1EJuAu8h4lajr5LmNZjJ1w1pTKnoOw0WQiyefIt+8TiC9Jw2xXRv3Pptnqjo9q3XrvL/ZdeYkN/4o9tf/ktfWDumG6mBJQyZXZj89b/9ay1N9Kt//Sv/7V/6W7/7j785xbhD/Hv/1W/+4r/1pd3Lzzh2xkKoAzoR0WqZwbFQBJodo2sYCI0lWBHORvFSFCK0cFCCEiqi1iAXs1LsKsp/HFtLkWviYaVvK6tWTFSriE8AJECEIJE0p1464Q4cNcc5iUTKKec+pT71fepzl1jtShg74UnRWkIwslEjWiKJJEcgdN3OKFyajC5NRhfH3W7AOGfO3Pf9ok/zVTpJvPAe90IgMqKGSOCRc+zSkwSSc07oQ1idLO7fOfiTT1/7pdNm65w0wC2DiL71m2//s9/4Y2U1V0j/xn/6Z//t//Jfao9546u3/8aX/6ZOZOhCiFv24Rt/dLuEFEaEW58bgLouHGMHNwi2zHWvhxjGO46y5+cgKbyDSUldm7Ip1uvi7dEnZAFY1NGUM5LWkiyBo4qRQaijkYrLYD1TDO8GSeiFBCUH5lbqYvgazpsx2LHQjMKSR6hHecVNDpxjg4LGiybuWKK1RaQaqlpgCF7gs2VES4Jf8RQGOsOErFGjtneb3PlgvdBQUoVDIAreCKpeDazBmmZPWNFEY3771KmbUF2gbS27xkdTfISNNW3+1cZdYxNDzcToj9dALiwXFUNeLWPy0Abye/VZ87oHbcUZrcJXvcoC1NQs12ma5+aP78Oe+EcZOxeHbrkn+bJXG1U3Iry1LXD0udeuXvv0xYQ8Qnzje7f/2a//cfvX2YXJv/83/9UrVy5k8Ajdu2/d+b2/+80nuv5zGaSZPGEkAqLOc8xjQNSlVyhIywtvYj+LACkz1WChh5OXjdrWI9UT2qnsOmz1Nmn5pTK1tdmuXVf8h0NTWUa0wAShI3QkHUkH7oQ7Ecqa4c45cepz36dVyn3mLMIgQDxjguGNczpTrblQo8Q5cuqId8Zhf2d0Y3d8c9xdDDTOWfq07NNylRZqESZeZcm1MbZF/XifVm1eLrqrJXNOekmpf+feH4hsV8g+xr1AAPD//k9/MOdVAC3Rf+HLL//af/HLa0f9w//ut44XcwIl5Jd/6rlNavTk4eL2dx903uBzFiYv/2R1nBcQYjVkNkelFKUbxZkTNucbInf6EL+EhukHllhpxmo2jw87HNZ1x8IBYUoz8iZbEMWQBjVq7TJy+r+RvEOjkJqLWg8WLWI8eTKkNBHWgSVkTTFIXeq7vu/61Gk2vbaeYC/q7aSoBIehtZaIyk2GxmHXpgI+Dg4HQFhJ1YqlTeCMGaEtIDsKipuM/uzggaPccYpp1fWpW/Vdr3VUrdlHELZy/A41xUHoFiGrp9DTMAXrasi6M/SxqkolyuxNaVBQag1uqekTXI/hBhQFDTR/qN19buMj7K8XfvT6LFjN7ojw7jfvbnalme6Of+nf+fEeCQCB/r//+Y/WDrjx8uU/81d+cgWraPNbf/sbT39BTzVM0QoxUBfDOIZxqCgYqo4jxZdXbMKhGi3VmGvPXzSugWhB41epx/saKmE0hWhVN6FioRV6t9eshVq00J9A2EtgS0cSIZ3+MGupF8mce04p933uFQhrRWyUHDFtn6NJWFR9hJlyDpy7gNkoXpyNr+1MbozjPmGSmfu0WqVlnxYrA8I+S3a/gHsCmirIXiYYwgUIl5nznUffvv3wax/XfJ8+Du6c/NE/+u4Yndonf/4//krNZ9cDPjj+vb/zzQlGAukQ/9xf++nNk9x9+9GD9w60mlJGvvri/pUX9/VPioJEFCiuGUjbx1nsjqcd0qzM4fstqQ8ADFnKyh1KkpATUo+k5ZRriW1gihmBuEnEhVQIL5K1QTtFvMJSVnccUI5x1ZIHYTJmF7qeZVdurQeLRajmYJ9in7ukVUbNIgziF2ImoKXwWdlcg54BW1lNQwgkIzOyVtfaOtaAsLWv1oxNDKxOEAkFKtAYzHbUGjN2jSKBNX0ixdWqW6XYp9DEjg7iZQRmTUt9fP2gMA+2rrSqvgynrjDa5cbggXBNoGB1AHkGvZmD4tFWRprxmoe5WBhFMlam7eMb1L6kxSklQ7eOW5+5undxhx0I7731aGta/Z/+d39yf7bDkDG67/7uu3feWD/mT/3lL07jmCEd4vd/571H7x89zY087VDBFBADjVXJm3Q7XZzGMIk0Ujhsyr749Dhp6VqoouCgIGfjOvYyEsakh9Iyokz/ACXFKc/GKBQJbhE2C91Kd8CqGjFnrRFqemRH6AImhDHQiVZ7EWb21D11UUu5vcKEmGfBSmll5AzhGDAdxf1pd2XSXRrHi+O4Pwq7hC7nvFwdL5ZHfb9IqbcK23blpcKHXXaB89bAZZacOeWcUlql1fH87rOa/oo3r//Be3fffRQRMvLzL137iV9Zz+L4xj95496Dg4jYI7/yxVtf+uUtaR5vfvX9uVi90Ay+8crl2QXrIEEN+AW08t7GapH6eaLhnjyvIYO1ts48Na+opaOgDkL0AmbkJClK2MHOFFMWSa7iZ/AYk4gua9MSVLnlD3gQAaNCVe1A7wiPU48WQ2DLo++bVPohL8rRC5CFrA7CvluluEpdzzFx5NK2yLlaim0SYTXPBu7AYQgnNfrx48ap/QipiYgZGpv+QyFsdAYsRqH1vYki6gLt+j6u+q5PXa911ziIWr4mIoqUacoQlNjRUphnIAE2rMAyPcWCdxysob5qrKKU5JdCaFsV2gwxMt2kj1IKTQ6+KjwwkITxZu3qfCbWIZBXT+Aj3Lk0vfXa1YQMICCcrBbvf3dL64Bbn7362Z97sUcKCIfzk+/93rtrB3z6x2/eeuVqRo4IDz44eu/b9z7KLTz5oOn4QgzdqJuOulnm1SjOxnFnFKddmMQwIkSjwCsXUlSt8uN9AVGI06EcsEyGIaciG9upYqeTBtbfUtPbm95jWszYswyzCDNnTjlnp28JiIRRoGmgGWEiElm0K0oD0+UpmHSylqCqq7F22cngBPC4C3uz0dXd6a2dyfXJaH8UpgGBc+r7k/n80cni4bKf55QhETICj4S7WtvDWvJQvSNtWMeUMzJTZrs2ZizTKUkUAxXjnMebX729Qq+052e/8uLO/noyzzf/yZsMBpCQfupXPxdHW2Tdu39yp+RNZnDLi7aj+HTbwYk5PaOdPoTAot2hrIqyhJOkhD4jJ6Q92r1O1y/h4mVcvoYrETEjJ+QO3RTTrFKuNEjXCCmu4SANO9hK1KH4pQ1pLE3uhNN7nKCkvnoRBNabloNkN5Zy1/ex7zvzoHHMJVjU4zY1ZLTYfJEoeKWXNnBUgSnEBh1peAebY7A4Srx3m6JR/h0gLQ0xUm1BY3HdYFajMDJrKqFmUIxS7pLuNURBlJrw53A0sKlrGmZjfPkUrE8GnM721+2tq8AYai+ueVk1ZPHiMsLgbFu+LTTjYb/NWsQpuPcsyNIn0UBDpFuvXWHf9gn59T+8vfXIz375U5poweDv/vY6EE52x89//loGE6hHevcbd57myj/CCLHr4mQ62p2N92MYEcVJtzuKs0iTgFFAdPRqR1OGVDzz3XQvFSPD8OJiC9ZU/SZbtNAC+qvZmiiNiqpRKKE1p3TRaHZqZs7Z2sH7qbT42STQjDAWiZmRvYzocDHZui/NQbUAd8HCnAEedWFvOrqyO725M7427fZHcRaoE+a+X8wXj+aLg9VynnIGB5IOTYUr5sBM2S4e1akpuh9Im5ZllszMQvcO3946U0Nr5pzH21//wAKOIC//5K3NA773++9FBOVFP/eVT209yet/8INSZZRAL/zY9Se4go+NC5WB3tCKvfYPg2PK7yv0CSmA9uniRVwUSI/USx8Q97CXkIPEHeyqoHO/gZ9Gq4A6KNLQ7eU44gK2zV0KVayKW4Ql1KOkDzbxoqge88g55tylXjGiW6WuJE54L/eAUs8+WkJ9JEuf8FRCr31miEjFfhuUQjvtmZ/iIxyanw7C0V8UFIytaRiLc5KqC1GCKDXax2XfLXPX8yjxKHPkHJgboWTCRm2xNDCrpZDLa0i45iMc2IVFclHDklKLXcVEYMNCh0C1AkVU/c2SVXvS6sylx2rl1ut61HfalfvMdMYPH6/+3AtNqAe99dXtQPjqz7+gKyYgvLmtPPet167qeRh8961HH9v1bh/jOBt3O+NuNh3tjUe7wnkUZ+Mw68Ik0kjbMqypqcXac0+eFUIrFGczZWWdFKOwJOwbO1rGQIh4iWrDvGJRWdVdkgYOnRrN1ecnRBoBaxbhWBC1I0T2ZTdk3gv7Ymn4GsxjRQITiEejsDcdXd2bPLczuTYZXRzFaUDknPt+Pl88Opk/Wq2KRdgJFyx0XpQpS+PaFDIULFiYJWVhllU/T/nUWmsfiz0I3Hv7gEACdIi3XluvDnp47+T97z2IiALZnc5e+tLNzTMsT/rb37kXLZROJhi9/FNbABXQyKSzFq/4iKOVGMP8Phlq8EXaFE+NZPARjnexe4NuXMBeQk7IWXJCXqEPCFHiDnYgkrz9qmEhLMiZyo86v1pfkxmGlTFpocIuTRdobnhR83B520M9yhwOVmKbOw+TiSsrvRKzFuBGw4sSijmo7ZbUSowFmKgk9VX7za54uHe2jEH6hCM+qEXB2t6izWEMDUBWQjZSyCSs0XskqAkiSo2uLCKoy9xlzu6P0IY1ZVab2jxVmxiUm27iRUN9h4bhWn4MNffloaMYrDbN3TAiVLv1OgQyWnJI2nYTMlTW4Mtp0x75IRnPf/7aCNaeLSK8+807sp6YBADPvXZ1ZzRNfY4I73/nXlrltVobV164UF4fP9je7PTjGzGOppMLo8VsMt6b9XvL5VGg0MVZF0566gkLIIjUSlAOdu7JQ+PVK1hmBxWWoZDsMN5I/y7lhf1ZhVNpV6SrhEAIvpvYnXokAk3II3gEqmavZ0t1DoRxJOqCBDohGYnWp+faV7rAOYp1q1wrq8uRYui60AXqJqPL09Hl2eTybHIphg6icLVcrg6X/VGfTnJekNWng3lAOQiZlEKJmG35fhWFAmbTJkQAhMPF/ZPVw/3ZjeFEiasN57YbRAQMAqWUFwdLnZ4O8fKt9bYS9985ePTBUURIyFdfunhpW9+Jh7eP7r51UKqMXryye+2l06uMyjnex+lfYjoP+YIcyplSDXBdpNuvC1lMZDzFdIFlgkkwhcMkuZc0xTSD++L6gTqovU7uwLII3rqINOEHlhrgODiMIiktCZS+aC1CjVtF9v1W2BPNKbAgkpJr3id1EMbav5a8gKfTnsZ8xop23h+QvPwLlZBRsvrwjx1Di9DdnkREQdMhQvAWS7VuzSCnPtYKN6XUqZJJupuslGpST2HqVv2oT7FP3q2Xye3fhh3VkJmSiYnUuAkbFBzAYZlGeF8orP/YLXrlvLLImjgDa0yYhTMy127O3q9kqJi7NBA1ZTctwh+q8eIXbuztzHQXRcQPXn94/50tjVVvvHz5wtUZgyPCg9tHmzE1bTeosyf1f4Qx5CKBSKNRNxt3O6O408UpEEZxFsMk0Iioa+JcCuw587muxZgX0CJoimpdv6yWLWyCQstlwY1FK9pfs1DNLoR1YhpUk0FpGMGi9KhoeAsw7sJsFPeisaOdcM00KhcAePcW/cngLCkJZ4qYjePlvcmtvemtncm1ncmlyXg3BFql+dH87qOj944Wd1f9IcsSSNZDQhiipeiD5M6NQmJvaW18r9fu4aZur1hWwZZ4BH1IZ4lTeLKF4BpOa2ZuZq+//fU7K7HSEDdfvby1NO7b//z9eb/QK0zIN1+9fFoDJqIQwlnrrj31EGuvXBO01n5cLzPZ40vRLEIVYnu0m70wugoxNwpTQo6ISSNIrTlYa3JWQ7AYhYp87u5q3EqhYUededSrs0iZZFioYhzZr8++SkS9g8GyzDV8JHUpdW2tbVZFDeYPbwu5KE0awrrNRjS030IR+2f3EXrGCcNbLzm2tYkT9jrWn9aPGLQbk3WrD8Upygr7q27VO/JnGsSOugjybMLW0eoUc9leLSs9aFJvu8LIbJ8glWSV+FYR6BEuIpY7Mcy58d6Ehdn2kAiHw+apul1R5vqHcexf27nxyuVk80tHh/PNoFAA073RjR+5nMEB4Xi+ePDe4foRawT1Mx+7s8saLDPqZl2cCSOGaaRpCEqNhtr32ZNVvRgp4I6RYhp6tnvTO6LIG13LVeFqodTirBRoKy864BCoZOEYBLYl0JCzSqssicEcCeMYdkZxN4YpYQzN3rOChEFqqqxPgiVmIGdJiTlToNkkXt6d3NqbPrc7vTqbXJ5O9gLFlBdH83uPjt87nt9drg4zL61xRZG8QsIBbOyo7VsBQ/u0wnvWt/WWpCRQbhke8X6erjRB6Mw0WHt/bXzw+v3kfu4XfnR74Zt3/+RuDysWmsGf2kafPsvBFsMpHsM1GA0z0YqYimQJOSKIh3o4R85Zco+UoPp9TkpAWBXJqvppqwTHP6uX4sKfQrMFrAuE4p9jgCKJGgTClkQvK0ivPQ1Uhtqa1WWbHRSML4waStlzW2vbLEIp3rpIITb8Z0tMNmVIa0wp3L1oTsZTxmk+wlJctOBtyZFwKKbQ2oJ6Qbb0SeCxoxLAxR3arfpu2XfLvlulWFMmpXQoLAbatngZNEBIzfW5uqJ/Km5dIsJAxynmoG5RE5QQwMqNqhrlKyZ7gT5VfL3oqRdgq3SaBwZisGafxXjC7+nG8bnXrmZrVU8rpNf/8L3Nw4jo5qsWVsPgH3x7PTg+Lau/ZLy7pX7juY4t9P4oKgru6I+AAkZdnEYaE7oKWvp5nw+ri13gEG4RNrajiZv6bXVP1M5scFXcrk8BkriwCmYRetv7Gm2lPjYFFeVEs/0nOzUadrqgFuFEJEolTNYCeUrvX+O5cspqEU66S7vj53YnN3cm13cml6bjvRBjyovjxd1Hx7ePF/eW/WGWpaBXi1ArShkKqkWoqqsM+5Q3oUBW1rWxC09Zix+ihj/xcFANXRhNu6J9po3q8z/41r0SGfHij24Pgfne773bRE/IS1+6sfWwx43z2+ha3645rzRqhogVQcdQ6xBnL9ReRERsUFAKNdr+6ytUeQD7vMtJkAT9CRKCvXbXUht66CiI6DkDZabFHYSroQ2j0rOpJsMhp5B7tY40TMYdhKwZhFRQUA2yxgenQEgVDgdxLZZrb1hWc6JO91mdBoTFTegoSEM49IidxhysbXuDW2RmFBIXdnTVrVbdctUtUlzVcmtUkB8oOkWbUJgG2YRlJtq+iKHUQXAQ9HqJoYFAp37tfuFLzbR2I0WVHQWrj7DmFFqtGTTrr6zcQopWofBxI+LWiPDHj1d/9vn2qt7+2gdbD7v+8iV9weD3v/dg7a+H98wvKMBk56wVij/yGAiBLk5G3bSL01GcxjDWuqNABG3I7obPLHPW8mr19C6BSgjBwPQl+3/TdNDpQQ3ZFKM7PVk+eL5E++O2lLaqF06c+5z7lDOD0HVhPOqmMUwjjUhGIlGEyvFcvUVEiCRdxHgUZuOwP+2u7Iyv7U6u7U5v7M2uz8aXQhilnBero/ny8GR1eLI8PFkdLtO85z6rr6Ysfb9+cXrOtL2mrncBctX7Wp9EoHGgZ9GWq6Z7ExW2kyFH9xdrR37w+oOAIJARuisv7G+eKvW5jZQZnR4pc9oIMYTu3DBe5W2x/ypHqpMOihSLRGn5Uv24ehal9JeAuZ5VoFUsdD2t6dAEa1im5VqEgoSoKNgAXBOD2LCCjcuuWIRGjTaJ4NyIboGUakW56U3Ue9OJ3KnLTA0kMb8fud1VEyRq5ArBas1YL7NBUIv6CNcf1+bYEiwDgNa/LAYwSdh4f/0dRWmSoLBj1FRkCZwD584y6y1qJjaZ9SIaAU46MWzxMqV4eUhGC0EG2f4tL2o45/awlWcVECioauPmP7zhoq0p8soylDNyAifJiXIGJ8mZdAFlX0CZEcsyYgDggMAi0RIijWyrIRb2bVLF7tONVhuETD359+zjhc9fKy2tTyu0pocVJ9nD2+sp80f350XVmXzsFiHVzd6OmvaudbfhexFlxRdb0qnt1rlHzQ/MruMqUHSpKdculSSFUIA0WTT6N+ZstWCsLm5QNawpKu9AbFCqyn8W6Tn3OS2pDzTpIsU46jAaxXGkCaEjYQXCzDlLKmXfNUAuYtzRbBIvYdJFTGMYX9y5tb9788Lu9RBi4uXJ8lGf54fH7x8tHs7Tcc8rRhZAEKsSbJxVBggiTMRO+jZPX52p+oRjQBCJehJmubBzfXd6ZX3a2iis81IIm1NO90bqNmPw0f2T9qi0yof35hrKNOnGN19dvzYAh3dO3v+u9eMVyN7O9MaPXHqiaxlPu9Gsq7L1I7hENG4zUGRVqypnoSeWjjpfluvqddHI3U2o3sFSZVR/2GNnSnEG0/cIRCLaC1NRsNiC9rrSjOTFwxq/YHS7UHeSisWmcQInaeqCWc0GiZmtrJrShKu+W/Wxt861IXP04moqxonM0CIjIyv0NEZhoTDJglciIZC7RB4/BkDYPmJSK1AigQMyNbZgoBA2QNGvJkbEQDlIZnXNePVtiZxi1sz6lUYHdSkliyBn4SChiq3c5GOuvAB3NN+AzYRb5bqptZZOCfKtXCh0Xn2OixHvidLGDYgW3ZYMzmRxVoly8jWkCcS5SStsyq159KDL362DRWow8tONj6yAvvTjN3dGk75POmUfvP7g4M7x/vX1GIEL13dGiAJEhPe/v2ER3jl252zYewZFt1WkNo81hDgZ7R6ePIAb/YUiMGPddBEP60DxChYUXP8OlyaOAcafA8EBlII2xC05iDrbOv3MzFbnUz0uELbLdhyVwseKaeFgkZR5hRTRjyJr6eYuhC5MAo0CxiwJTMyS2aJqGiDsAkYdZtMYuvFsHPa7OLm4e3N/5+aFnespr/r54mRxeLy4d7S4e7R4OO+PlnnhfEj0qyw2s7ZAY2NcqxeimQYBPDtYiiBEFGwyEx9Z5/uwsXvJFl6GHN4dAOHBneOHt480iXC2P9m5uEVffOcbd45PFmoRJvCNVy5fefGsjelPHU91x2sZVgzrCuVrWAgxUGhwEfBImQKB7U+N+1OnYAuBJfTPqhTpOg8kXsPTzcGoL5rqLWTWhtshhReNTaQMBnn0Q5eWCKxMkzoIqznYrVbdKnUpKUDG7KFaaINFwyBTsCYyrBlm1LoP/eI/dBa2ExoN7MWAbPBbW/JaBiFRINH3YyCOEgKFKCEiZAr/P3PvHWfZUdyLV1V3nxtmdmeT8iqghIREkkDkIJFBFjljjI0BY+OH/RyIBttEm4+M/bDB/oEJNiKIxyOKjBAgEAIJJKGIAoukVVjN7k68955zuqt+f1R3n3NnZndnVhLvtc5ndGf2hnNP6Or61re+X0raGkAg2qdrQm3qylSVfnPjgwkhhEDBkEm4D8bSfQD2wjVKyghj9QcSjpAXIzkvzG0vjehpa5mTImLe4nvF9gnIF5AXDsixC0dRBQxBOGAUmsmWTKz+Ae1aCWg75AoTAe25VLvKMZxdg6baimPq4MnNW6e2//ouDYQzdy3uvGVueSDcvHWqG+Mlzt+1yCzUIuYNZku97AloRWL6vTMQGntsMGRFXd5jqYwJY6YrIgyC0sSb9rlpvdt4Rpj+p3ig8qkEgdJ1EqvfSr6RiLfEZRQqVhBjISJw0ufKcHn6UK3IRO6lF/HMFQQjddcxAFpyhbXOdC0VBBYTVOJFl4yiotsqyUZSGOiS6XYMiAVX9Nb3t6zvb1nX3zwoZ+eHdw3K+d0LOwblzkE1M/SDiisCIrKEBhC0dCMQEggDAMCokxBFa97GPSp+c4gchLQCBXT0f8GiecMhk+m4yuLMGDQ6nK+GcyUBeggbDp5c0SDltmunK6j70AWAAOGwE7a0r/C1DgTwPozmK7gbhBuO6t5NIqiPnTHNX8Zhfv1zioiS69GSdCIzNJpCYGis6CSu4VpTIuWM0IAhMSSU3IcwFpy0VpgVxWyjK6a7CG1psNxEr/uNwA13MgTli5qqNqVPQtvBMBOLCUCMCBhZKcqRoZZ2DOHS5r30rzgWIFeZeOwJ2ZfxJkLTSgpN7qZfJr2WIjZSvI20mqAUICPRcUr5MqbSL88hMEd1Qy0/IGArKCUCkgdmIL1bWxkhGWACIhACZGxPb21XKgIijgi4/h0BUUggpCuMJS+jMp4grElhkBBUVQoyO0EiN1BQIVcEllRyaHDR5OFyj4y6HCcFrP2NuxPFoSdsufnXdzoABBxB+ZvLbr/PKUurI1MHTXQnXbW7RsDFmXIwM5rcFGcTX4WFXUP1urRA6w/o7993WfNASPk2AkDhuoYcgAoQGgGxpjBkI8Vcsm4fNjNLBJb2dNRQJ3vJHwUAIKyRLRaeIcvz5/QyVQcpxsIQQXlONtA5EKY2MGBBQWSgwOAxoFQko9pXLIyIRNaSs9RxpidiEA0Ley49V8y1djsQucL2u8X6wD7X6owpCtsXwbIeDsuFxdHcwmhmfrR7VM1XYVQHH0RixaI1Qeh0mJLuWJ+QlBrG45JJt5I6m9ESWUOO0B62+b77Pnf39FjfanWYHUfvZ+9cqIM3QAF4/QH9FR3nb7r0tnwEGOSoZbfAqkYD/6Kw+Hr/raoFwIvPfJl80RqyhEZyAte6MiGV3prAJi3CVmwA45gOQu6gj7iovoeGQA14RojEkBgjxrBGRNPOCOM9kDJCTDwRzE3ebZ6jug+GWHHQ6qBKTQTDuaFOy2TaR8/aX24iRVp5H9RQMpfoiI7xNDOEm/gr0Y4GloHJK44V5zeACwAAIABJREFUjXkBkg1vS1wNxx4g5uywhY7m/TCEFNswI+tbmDi0FQRsrWo6PngXtDpqRCgC1xKJRhJEatRYqGXCph8w5YJomqqh3qhj+yNITMgxIyRu8kJgQALGOD2ypM56pR1D7PhSol+IokShoQRmpmhc9GD7iEsCavWy3rd6/SrGPfEecJ9TDvnx13+pjxnk1mtWUEx2HdtdV8zuXiTAxd2j2R0LORAOZkfz0wMCFJBOt+hN/TazgZzAgbOdyf7G+eGuwna6Rb+s540x1hZEpKXbrOYOkFa/0MI9AfRw5lwN05yvXn5j/+kdiYBIIIIkINx+Pw23gcEHQAJgQI5Uu1ZVRxpyFiKLYRAQqiEIlsCDikdBvKAQkTHO2W5hJ0QsoRNh78uao0cEABhyHTe5rrfFGgcNlVQYeFQtDKrZ+eH07OCuhdHuYTVfhmHgOgAIWkYLQCyRTYda1cGI1Go9VLXmGQSBACQu71KfJREhGoPWmcIat2HyoCMOuP9KJ6s9+9zzkXDd5j4BAQAB7Rrv8Jm+edZDsGAAZMV0UFhuu26a4rIVHJi1MmVWHPtxe7JeSJESOjZjCwACWnIZ1IeEPmYYPz2O6aCAZDN6pYZ6ie5LIbLi8/M1kUytcToxsjFCho1lQ2KtJlgaIyNxJtImI0/SxoywWfVzMuP1mkbEqiHERZSImtEb742vrfJFUyBQZbUo+S4KSRBFkX0T5WPa9vQmB6ksdt3aImFlNQVCWEaWaT/WUIwZKc4FydZSwCS8VE16yQBZNEE4qb0xNA2FLPEQ1LWta1tWsaGw4413bJmYWucJGXOlEBLcjBwL9jH+6ZkgQIPQODdGMBtBYW4iIJuwb4plYaMCQkGi4W+8mBJBtAHZkRNTJko/RkVlEIYxfvPKeOj/e2Pr/Q7AVNQxYG66ZIUOis6Emzpw8vabdxqwVVkN5xoBrXKxVtyJQSY29tZt+W1lhMvGZH+qM98tfbdT96x1nofOuFgcZ6V2pmJeGjE9W5IUJhgTEVk4geZN9QyBs+q9RsFYZU5PUIaDrpuICRmYUbu82zsgoO2r2pxHApYBvTBLxTisQunFCwgSGXLWdDtmQsQQWhHxXNZ+FLhmZhawVHSLdYBSuJ4A6CVfh9FiNTMoh4vVzNxwx9xgemG0e7GaC1IxMAMIGgRiJREwAqiXN4AwooINaugKEgMfp+KPftvofI1oDFlrHBEdsvG4jlu5D/1eHZsOW+/A6Llc2DlWI1zYNdTUSgA2b12BMrq4e3T7tTttDITcL7oHH7Pxt7Pby0bGOVNQTAMBnOkgoMTv0hSmxwqE0o6FWSRSodHArSgYNB1M17VorBHQ3MCINWI0CsafQkaMRpqmqx61LjxWIwQai4LqSg++cUoQUaF7bYsNIeaCdc4Ik75oEHVfigqnFEFRfSBIiCRI+S/jiSA1YZpsio53ExqF1LffogxB2o/l+enSvxuj3FFCFBACra+z4YwLV66qXVX72vs6GBdCCMiETBjl1uKRzZ31utnEl6EmGsdSRSzYJoKMNoQq3s1EYohNixPVyChAXNdnlm3jzdv2oNC8MDOPOXUVMyDFAJ0u05VqhCx892uE98g48oEH9anDzAhoge68cddwruytHyMUIOLUQRMMjIAeQrnYBML5nYNq6JUg0t/QmfhtZoQxsjRJYafoFnW3W/Q6rluN5q2xSBQTQMxpYGuyybclIELK0wUSGU75nk2bjsKeiIQkEReNDVcA7SkJI12dAhIxklG5bhnLCPX9JeK2gAwEQiwBuQoAFZdBasgZoekUdpKBDBkRrsPIh1HgWiQAoKGi6yatsUHWpZ3BYTk7qOZH1eLM/J2zwzvnRtPzo92Del6AVYsR0YgYXZZqCNSuJQCOjSHpLoj8WV0wYRMYRcCKGiNba1xhuls3n7TSqUpg8L02pg6acM7WdUCgxd2j0ULVTb64w7lSP55BVgyEt1+/c25mQNGGkLccOZX7hX7Lg4EFEAGDeBaOKIUwAFiyBg3nKDieLsrYBqk6uMRILq7mI020JS7K8YrEXDAi1lzQGt0iRpqSB0g4XMbeLGi/UsM+5kZiVCG1WCPUPSRJUTCZ0Vsli9RRX8WEZP8Mmg5i9JowrWiXUj0wWV+NUmvfMvDS0B7slZaPPT4Pm4/M7445Oma1N0rps4ElAdKYzLbFxokiddYn6VEXm+u9CY3ceLT/FBCVOBP2TW9mXKTqKbExPU+HJH8eZDUcEkNgDBsjxoChiH0jCiEn1ozkhVVTnWwurGRoyaq5n6pCwsnCXhpoAmPnCrRTco2ma7pD7r2x8dB1UwdOqH6QAdq1fW7nSkJrrmMz+jdcqPPfd946V4UaARhkclNvRfGq384wZPud9YXrFEWv47qIZMgatHH1mgECGWdQa9U+L6G56QiMkQ2Q4sXefFZEnVoEUl2V6kdI6rQLUThUIr9zSUdYXEPFhbEwCWNgqdnXXNWh8qGufO19ADHW9HudqV6xwZoeANY+OsIH8SIBEJGMMR1rOgDouRrVC4vV7MJo19xw59zgrvnhrmG5UPkqMCdyV5SuUBcV5clkKbUocpyEbNQuOPY/5UWfoLAeT0NgCWyvmNo4ceiyMyPLHtzzo7e+05koBIQA56cH862kcLRQZwaU661wfW6/5q6RqFQpBOCDjtlk3L2uoLZ8pAuKWdhzyFelrtaWr5tlWfzLa/dYIWwoM7lSGHJemIOlXpixXwIIUxTMGaHV7FAMgSExGNsKCREbOTEbt4iZSlMgVFxUQto/gOhiSRKQMyhYmdRHr8pq1rMJQAwoiNnRaKwKmABSk7d2ZyGmSJ3JlG3NMdzrumxJQ327BV/aeGv6jJYTb4Juo74MRsZOyw7DGDSU0lMhZhPYhGC0UlhVtqxMoo9SCLG5ngVTzNAy4TgZt1ExTxReali8iATYXjsIGSCTyr+GDYkxHLPDVATO11k2okpF5ijKx+nXfJE1V5teiDqJGjQd6lpwOafVizVI+H8kHQSAiY29g4/b5JO+zJCrm69YwYbi/k84Oj9uFz923zZfg9froVyowjJRj3tzLL2Yu8WENUVhu872AASBLDpEgwkDh8jywMj+zz0zAkkqRS3jc89vZMZRWo9ixFeVEROEWQAQiYyhtPzT5ZtC5z5oFBROPVsShUUlLdeTgrbo5Q5B2Euogy/relSORmXFjJZ6/c6mie7mwkyA2Lr2VV35UIdQM3gBr4gZC4/qxdnB9F1zv9kxe9PO+VtmFu+YG04PRnOlL5mBoABwAlbyx4FesnEFH0DFk5CZRKxEJwoLYsbCoSTnOiAAg2BRzGRnS7/zfyeXqobeV14nvsWZ0cKuRvxdL1cGWWd7Jzz6yOWvvfFnt+ULKQAf9eCVbQjv7ZFiGHjxrT53BmBCMmgzHJqeDBHXEBhfvMVFnTSSIJkp0+SIabJKsUmBcaYIgQqZoLiotSkomoYIghF2JGzIona8lT4RG3nMUD3datpHb7ynUBtfmbK2lbdVSBKjUVnNCJiYDcb4h03BL8YXVVnD5AOYHaOwLfmSlRFXNfY2O2deTEtcAAkRhZLbhVpgmCSEanKumnk7Bg1pYZ6AW3LjWimt7Kg2pbZSNoICmMHRFAtVZSab9EqsAWILqo49ngh5Vw0oIkpW8nonnuPULpP4nokNL2rGFJO/Rne0FQ6zdkObrBxnUQuuIeOlw6h2c/cgd/TujyMfdDCnHWTgX1106/LnHPXgQwqw+rR2mW1yU8+ganaYbVfecd1FK3vR/XaGsx1nus70Ctu1VCAQoSMhFBNlE5KuEupJgJz2KfaODb27qU43IRAgRkYBtdJV80AkIiKDSIhG8UUV11av2pwUZoeJRGGQaFWoCtcqIsrALJ5DHerSV2VVllXFTM70JzqbJrqbXQyEdVWVdaiD1ALapRx9LEo/mB9O75y/Zcfctp0Lt+5evGN2ML1YzlX1KDCr4ACIYaEgECRFQWlvmhoaZieSo6ABMYl9mw5OLL0SgUWxK6WDOvIS/N5KCi/58rVzg4FWJXqTRVvhSC9XBp7aMrncoYlZbrzkNpOmPgu0op3hb2EECXkOIaACXYc6FqwAOHLQ2Iy0QH6AFqmmYerFZY2u1hp0NDTTl7SerDQZQYTIFDVCcW5k68RasZaNAZO7CbWNIWqUGECLMQqa1OWrq6poQCgxaYm7y6B2ZBS0fVATwcqWZatAGBIoiAhEZNCkgJLJmO1cMEUfSCzIHKFa6GguX7S2lcfeAmErC2y1kmgtMMZCkxwRjcG2+A3G7DCZRanuJ1C0v9ZjUdmytGWVZQXIBxOCsoYwhaVUJuSUFMYZQBq9u7g8iZlwbHbJQK6C3Vasba90OEon5GIhRE2bjGClLpyMMCR4QWNhSCoKaSJlQU4kvOZKBQBEsGT1sr1b900il939kQ0FAcCCufr725Y/5+rvb6vAEyAAFi186REvOOlxL3hQCTUCjkL1vY/8/B7Zpf0bznYL0y1s15kuoWUOloq8VNSDhbEMhmM3QpMOtgGjVArBVoUCERROZFY/ec0YycRYGD9Bu7Sid1eyGeQkVxvzwgyNJgVRbmWE7Ku6HpVlWVXCaKnf726a6G5yZgLEpIywCuwZVGJGM0IZ1Ytzo53T87fsmN22c/62mcU75wY7F8u50o+YBcECOAHTEnvTF+feWZVV0l0ywlbEAueMMBtQQAqK2kbsUMy67lqcbNvzUbP0aP9tbOzljapB/cOPX67BrAb/wnedceh9m4Cnl6sB2rVjdttlty957a5bZ2++4g6XNGUs2IOPW0F6Zj/GWu9ORLToHBZ96k+afpe6BRVd0+2Z/pJ0EJYdsvavWv/TdV2TAkr7cWI2CCRcFLLGiNEsUIwVZ9ktKRNqmImzqkY+BUVdJCqCkiNaEihQQ1STiVab0dEkts8pR6SZ+XM6GIQCaCIV1WQSKTRmh7kuuAQRpXZ4akO+q46DSwPh0tclTRZEaXX4507GBq5t4mJu4zCJ86pTSnSiMMwmBOu99ZUtK1dWdpRsqKLcWtRozOc/aplL8nhM0Gi7TGiWxEKM0rEZFxVj2Bo2NhjiJhbikoYqgRZZJtNEGzOKILkGnNEGZmAtQEr7QKbdvwcpAxMbx5gp+/2+x552WA87mu1ZsNuvuevGS25b2D3U7c6bdn/17B+f+47zO1Do3vfXN8ttRHz0Sx9AgAJQgLv4C1cvV+XWscJ0ttdrcT+GIddxE9YU2oFuyBlyBh2RiW5qrWkDYo9BrOqlZvv4WGJzaNbcjOcuj5QaKhlLwySiIYq8bmTIF03SH1Il7iURKBlQtOd8YfSBy7paLIeLo0HlPYApbL/r1nXchKOuBUdgQFCEA9ee6xDqELz3VVkNFkezs8Pp2eH0fDkzrBcrrrx4rQ5GjWzO7T4xCsaqUs4IIe9YkkZM3sINyyKmJkhkDRUTvS1bt9xvpfPeKriufMb3fhHkdeQex8VfuObGa25zYAPwxql1pz1nbDe6E04xo8Dyv176+YvOvWrmjoV8eV/+jRsXyiFlTZkjNh68kgbb6kYzSzlnlzDO9jksOovWIFEzBQkAqDRE5hk02XiDizZlF4Z0HiMpplnEc4spE9LrgrCIxPoR53TQGLY2GMcxYbCQSBW561pVXuz4RqlTL0mMSh0TiBS045Iv5Cb63Ds4ng6KYTECpPEmwzK5QSIlXWgskEFj41/QpLyL8mOg1dNk4rkYP61Lp9Ym4KXcM3NndLcsmKCgqIQYqzEYyX0XEVXmpoMC1XTRmzrKrSXp0Tp4x96IsWJEmIVID2VAafn0ogfShQnEmi2ndhZSOAdQUi9HzKkjIViXOTZh4to0Gv0o2rCZJL5qcuhNpWZJdnLNbMaM3MWJHvSSqp3oTSj3aCu9jrYRIAJWQ79/73PsaVvv9+ijLv/hDR1wBOir8Penf9wmvkA98rPDxQ5YvZgQ8KN/9rXffe+TT3zsUfqE+z/x6GNOPuzGK7cX4OYXhh9+7Vf/+ksvyZy93/LodiYH1Zy1hTWdECpLzpHzaD0ol4kFIPeG60TSWmYnJEAgEWuS6x+mkqGiIel0pqBIAABERCyGUsc5BgGM9WQ0ASXOHxHnz5VjAMH8uQzABIIhSFlXC7RosEu20xWwpmOo6Nh+1/a7drIwPQNWWHzwwsActHd+VC0OyvmF0exCOVf70rMXxATYAmjQjW2yACJZ8qYpoTTrtrhYSAzdbHORUTql6RRk3MEbj1vfX7tjQxMbl94diJidafcCfmy/5q5z3vQtTQdLqJ7w3FPbsto/+O/LvvaBi7pQAEABZsfNu9/3wk9NrZ8kE2fGalh3IArk1lA/+qX3X2sA0+HrEEoeuyEpTSJ3976XdhTM0TbjohnhbHBRTMS9NqehoclwriNy9E2PffQmkUVtsJadyxmhaEbY6hegpO9igVxKPyjtZRY/8U3lOeEIHLBlPWiiE5/aTShHRjcF1WJxIhIzMxPFmDYAOZYstuHQpp19TadhLGzysg3GOKloUv3ENIE67pmWA00D3Sb7xNZ6ellSWNe2qlyprRTeVlFxVdlt2VZYAEIrKfSpTAigTS15eQLKl8E4e1HsgzEaXK3k9Y41bHM3hWoLpTtfmismFwgTRtpmJ+eNgBw4AUnr2PGSypJJ8G6jo3kgwGB2qej+KsdooZrY1MnzHwIOF0Zzuxd1Gw3LHhTUFFHMNRdt+9szPvafr/vqru1zAFD03O/81SM9sIB0wP3s/Gs/8kdfWelzRO59rmyn6FvTsaZwptAoaKkwGKN4yu0g+xZJKr0kBg0CRwGH5JYbhx4bRINxxRlzQUgdOjEjtEiWkFBA/QgxRGNCxTeQIwcMWDCkXJBF7QCDiCg1LXgZ1fViubgwWhjVFQNYKrqu37X9jp3omn5BHYNGREKova9qX9b1qKqHw2phsZybH80slHNDP6zFN5pZkhuAGmZzy3ogJxNxikycIEn7305k4zMByJAr3OQJWx+1qjM0Nh3tOVXEBCEI7oVZtrBr+E/PP/eOW3Y5MB54Xa9/5l88Qv9p22W3v+fMT/7Ty8+965aZZCsBFkwBbmFumC/vclTnFaoBs9+052pQl8O6+Xp3e9G7l8lBWrMKLBGUUYBfWlx3kRIqD76VGkbsNKaDLTW1yJwI1rHN06OV3EeYLOApFsTjZOsAXYspkwVlWtVB3ddUDQ/B+GDqVB2sKjXjG68OQuyjh4w7mhR8DbZDYE4H28W4XL8jipX71SOj44FwxVcmEDaiiFlkzsS2hWaf2ohos5e6ok6glCg/IFYK69pWOSlM4gKBKcQaCsS7N5tRcAsdFWjEfsgBWkyqd5gbvtKZVpqMtWINLy0WxqQw935C4vm1yTKScsS81JKQ6jRj12gOfnktt0+cZ/XDugZFIaD58T7iVY4bLr71bY/7yE++dHUHmhwuJdAIIDWEEVQV1HnPO1BIgC/924Vveth/fPODP/VVeOzLH3TGC08ZQgkAfeh855xLf/TpK5Z9FC797mugca12GLId1zfknClEBIEcdQxaBANjZkmQjYcglYQhAqTZfCTiornGBwiJyJ2wUGxKEmlJqLVCAmwpDzXhUGNJioVRUlLDjULsoFUUH6Ssq8VyMF/Ol75kAWM6HddPGeFEQV0CAwI+1HWo6rqs/aiqB5oRxkBYD2uuGUEwZoTtAhFn+DcZLcWsIppHZXg4Oi5xwlQT3VBERJe0m9cdfsjGY/dwTmT8FxyfUqT1M984+lTFXfcGan3ubef/6qqbu1AwiAf/knc9aev9Dpy9c+G//vIbb3nUh39y3lUdKCxkhyYuoR5BpR6cKcloLsEOuM+8/btnP+8zyy1W9jmGc+VovsrvZhxFtdK7d4XnI9PCL8Zw0Ta7K53VVi1QZBEGIxiCYGKiNi2GQXzjPs8RKnPBWLaWnWXngrVsXdM+of2nhIiUJn10mKtRkJkybX3RoFmMCDAQS+RI+rpRkynr1FAfjBcThEISuIVEymmnWzGmEJrMGtUHS6t1KS7CHsLZnsaS1dAKz4x8GUQSNEDc7hQEschB2vGPDbDBYMQQpgZ2RJWj0KWIkEhsoqi9rStb166sfVW7qg6FIx/IGmKBVrWGsRE19wAeIEn75EUKOdAaf1KzaSxFjBjLxrJ1wemqx4i1rKqyhoRQOMlMQlyggwQRbmRlWsSZWAnKHfdBJ9KW+naDi47DJHcXNHFdZ6KaBgLgaK7kIGTW8J6Xf+OGf3rJZ2d3L3ZbUVDlxQWkA8XGA9cfct/NBx614bbrdt7w01tHUBXgdL3Rh+709tkP/ckXLvz0FS9595P+7DPPH8yMfvrNq7vQIaDPvvX8Bz39+HZ/vYKCvwUlgV53nTWFNR2DFkic7Vk/9CLApeKgAhT1jfJMAvli18wvLWJEgEUoarShPj+jBSmViAEdEQgMACKJMDMhMgCIYGAkjxIr/xFBElSPv5itKE4JoIAEsbAPtQgQ2WE9KP2w8iOLhoi6rr+ut6GwvY7tIRgOgsgpkmTXeGRWdC52N3LCOdMsoCQ6TNVPyP/H5t8EIPecAOs6QRcEChQr9wvdEZtXqA62x54nHVzhRkBF0mDvUfDGn23/5od/1oMuAIygetnbnvyMP3/EBR//xef+/oJbfn1nB4oeRJAzAFdQT/UmHvioI9YfNLH9mrt23Lh7bnZQgycg12q1NkAXfP6y267f+ddfePFBR6+hWFgO6mqQGxal6Du5G51Ey9LBsTV0KxZmXJRb4ZAlsdlrCCWUhXQWYZRnLZ1JvQSVF0JB4lgessEa1nRQcVFnW7hoBMx07WewAUUVgdNDyJEpk9PBJlZroTnLqtmc+eiDaMMbKMR0EBWBoZxlJbhxrEyY8FJLYFsklawJiqt0nGiPlf0Il/yRAJP3scRYiCa13XIOzkYo/mxyxPx35Ogfp+rjEkySGEj00cKXhSm8KTw7K4HFECYbbo6lF5XBxgAYopSMlgnFpXCoTDdGkdhWksgyMRd07BxbG6yuhrL5ViOKhwAg6p+ljhPxZxJaC2MbhqY7pwmikqYbVKWI1HKKAHI3dEcnN3U7hasqjwAEOFqsOTCZ1fYC33TpbWe/6DMLs6McBTXtO+DAjcc9fOvJT7zP8Y84/PCTDix6sYJy9QXb/s+7f3DlBTeN6kpf4sA6sL+88Ka/PeOjz3j9I577tsfdfNWdO2+dK8Buu+mOr73/ouf/7elLLh+dRu/V0bG9wvac6RrTCRw6bmJYD4kDIqVzASriK8IiJMAQLSMDpopZOyuJupoILAIckgARKIieJKg1DoIYRFRCCmpOoFWRGsAYNAJAauCUpzOVm4nvGM0cEEEkSB1CIE+jemFQzi2Ws0oa6xR9BCpst1tMWrIRTQVCJEOFoY6hrqUeUQ8xWitBvHP1O4HCpOkCzN+0uSwhyZW2Rwq18d0QAIUQXWH7h2w8Zk+nA5FaR3TpuV/+1yTvI3uPggDwmTd/d1iVPehUUJ/6+OMf+uwT3nvmJy8+72oCUh8JAGCQEqoNU5OnP/eU57zxsZkRurh79OvLbrv2wpuv+t6vb7rktpn5BQfWgkHACehef8UtZz/3s2//3iuyu9M+Rz3yVe11zmSQ3mTHFXdXXCJhSJBwplxVycB2gz81ajLSlGw8+I50R1By7oFOaFYV6tRZq+KixgRj2Dh2LlgXrAsuVY60gzBaAKLWBwygiykHOa2TAbRw0Xaft0RyNGeyaGWqypS1KSuX/Gij3YTiotyAooAGmw51A8ZiDofxZzs65sQsR0RcjkXta6wqELbsiHNGaAwwgzHA7a6OmBFCMGAskAeyYHxKIpmCCKTOyqgy0zTX27KynSL4goPnYExgQBV/0eOa+TKkuqPZhtDE08MOsAIyKCzCmA4ZWTCWjZOEgLNLxWETW+yBY4MXNtBNZIQKM0Y4VL2ZmigoISAyRFdhFSTL8S6nEfpHWTO5eoWx4ZB1vfWdcroCMAhQLlTD+XLd5lWpfQ7nyw/9wRfnZgc5Cg6hPP5Bhz/7DY859Xfu25komHn71dM/+swvF3YOAaHo2gc//fi3fuvlt1y14+N//vVLv32tAePAAkAXCvbyubMvuPy8GzYfun7n9jkQ6ID72r9cdPorT9lyeOPrRkg+eEP3rmwHIva7U8Z0ne2V1dDZCWcXDJfgKZ1NjEZ6AOqrAAAZtEtVQ2zmIYmZUHRkilmWJn6kCX8UMdQgh8hMxmi3FIhEhpWwegZHOCQyTkFioIUoXIHx1mWvfYokQ78wqOYXylmLFoW6rtd361Q6wKAT1nvVEBqiwlCHSE3tu5HABaEh82OTeubwlBDOuBeRDpvLp+lfsuoOaI8uIwCB0PruARsn9tGEjhg17jIc3i4XL0kJmRn35YJ0yVeuvfQ710UWjHXkzDue8InpXbNdKPLEVUJl0Z75R4980TuesG5z//qf3PKzr1wzOdXrTDgBOO7hW08+/ejn/c3jZ+6Y/8E5V3z5fT+avnNG37AP3Wsu2/bf//Obf/TRZ+19N/JY2DUMUdobGHjjIZP9TftDuoHxdDCDFQLN6joVbVJGGB+wSJqmUvKnr1fHidw4ISBDHqltGQmkghHpfOiCs1xktMyKTcoyqbaFRJSBN4xR0KR5jsergyHtKEbHJZ9oMpWtSlsloW3v1YbXBMmlQVQctlUabDoRTIyOmNDH1L+eG9kbIHftS+89GvPmgZmQE7mjRp2qKf5kg1GMx8S4GFIiaCyaCJwiBQJi5Phi1kqhN1wbX8WkcNSxndrX3tSOLUtQ4q1OVbExJYB4ER/7ZbSLhQxI1lpzIB6SoHBqlBEyGgvZuOBcsC3WjDFsPAckilOf5B6zlvp2Sg1jUIxRMAQgTqbh7ZUaAjKIadDRsbi430lhp++6E06mAbRGuHu485bZVQbCL733wmuv+M0ExAXvCMonvfyhr/73s4qeve7C33zrPy655vvbpm+ZLaEKRe6JAAAgAElEQVRW9TUEmOpPnnrmfc/880f8zbd+78JPXXHOW769fdt0F5yi8BPQ/c21d+q6DAAMmJ0zc5/7m/Nf+/FnNxePdrLcQ+YbexmTvY0d1y9sDwCd61nTJRpgUzBHABShJnkHRSg4I4iQeg31+XpSkzkAqHCugqA6LyFkHQsUIjUjNMRBIC6qBEViZZEEBSjxv6LGTXQcS/Z+LCGAr7nm2g/r+UE1PxjNdqnbc5Odot8v1hl0kdjKWuQhQmuoSElhj6jL4kFqZvUsVFirLbCBmcynRyVmexJXBe2T1Ohsp78QIIhBsJOdjYVdlcZsm/2JDV6K7SdAQkT3cp2Ug/ozb/yu5MV6gMu+fT0CZizUQ6jBn/yIo1/x/qcd97CtP/nfV339Xy+++vvbhjAiMLp46ZvuwcdtevAzjnvKa0876y8eddozT3z/i8+97pKbcyz81scuedjz7vfgpx+/mq9223U7PQRdGgrI5Oa761DdSgebn+Ml1bHqYPtniMINIU1ZSRgEhEEGMqzFIxBo+yCTQqOKkFm2RXAKjTpxThKFQhpBmYyLRppMsoaNHxYiWZSTQlPMCIkDJU01U1VGs50yVgetDyZRI7U/Txk5kZq6nCbaTgdNOwUcqxHGQLi2jHAcixjTkIlbXBGgoTH9t4bV0xZaM6nDw8ZUjFolTSJIzV0mUmaS9GhVxoyw9LaMVCJtKCRW1dZY329XCrOLdizhAjnM3S0xpU8N9amP0LlYKXSOnQ3Wso3askwomKbOeLWFVmkwRGg2mns14RBCS2stqtmma7qh6idY7G4NV9gtR20ISR1tFMpd2+f3+SoA2LV97lsf/GmnlQs+8syTX/eJ5xiLH37tV9762I98+5OX3H7LrhJqAOiA60OHgAaD8oJzf/HmR3z4H84656gHHXL2Za975useRY5GEDW4LZg29aAHne998hc3/HRMp8Yae29HQQAoXHfdxBbnemScM51OMWlNgdqPFdPA9jovkRpiEsSQ+aSRQ5MYNJIlWKJMGqvAjOfgA/vEehFB1BuAjCFFSjWdVO5MYtBQYpBS0tWl5HcvLBw4BPZe6lE9HFQLc4PZhdFcFUoAdLbbcf3CdgvbcbawpjDGGWOJLJEzVBAVhA7AMhgWCtxqW0xkCSXaJ0wNmTECWFFZBpgxyJhEXIh6OoBgLXULO+God9DUfVZzUpb1QGB7W1oT2+tq6bv/3yW/uvqW3PYAAjrDAACDDKCcOmDiNe8/6x0X/uHiruFfn/qhf3j+OZd//4YAwYLtgtMS5zCU266943NnX/BXp37w6x+4+OBjN73hiy/ZevQBFXgAQEAG/sK7fsi8qjv1rm27szyTABy8TMJmlWOldFDS35uMXBpBK25FwaZ3sE3u44YsKhVUAxlqk1hsNo+0iVwqcjY4p5v6TkBkyqDWuA2iBcigqGptt9PBWkCrg0H3VJT5wklZtLK6RUv2aEZrfLDRawIIItaPpG2C1EoBW0ExVgFNtoNp6Yi1Mkjc07ans7BvUFsAmoY8oABEwG0xGwNqjao7wVYbzMFaDF7YYrBiApiAFJBJgLUeZ5g5BOt9qGvv4wGyVWWq2tS18Ya9NhSKsNreZG1E9kIeOYBJDvU5KWQHWAN6nYpUdJUIyEbdIGs1CnrnbEJKgwlkAgUWiiX7FMxa9oTBSwjoPRgP3ovx6D0QATJEdeWkDKe9WzFxSGg13jNJIcLBx20O3/+V/haAb/jJrac8Y98L2AvPuWJ6ZlbrKB7CwYdues1HnlkN67Of99kffe2XPegQ4NT6iWMftvW4h2895iGHdieLi//PNT/69C+nd80IyI+/cuVl377hxX/3hFd+4MzHvOSBn37zd35xwfUGyC2D1stQfeYt57/12y9f81e722PL1GHbp6/rFBOjaqHbmbRVl8hIrJjpeYm6QXFn00/BhEVhwgrzDZMojVr2QGFkFAJCjqtCRkOR+o+IxhhC8AEEgJU4JxKCsln1jVHFaLSAh1H+jUGQgVmhUQ6lrxZHCzO022LHmd6EqwHQGBOl5CMshUjWSp3DIaIDYBBi1pwTMaGuOfLEAyAtaDZnixIBUrWgiI34yIJskIwpCjPRo4mJzsbDNu2xQLiX0WSlKfXB5jDv7XaY3bH4hff+sFhpsiqhcmif+orTXvD20zcdtv5Df/CF73ziUgBAIIZw2LEHnvGKU0587JHTt8ze+NPtv7rolpsuvX0UqsFs+e//44szt8+/+N1PfM1/nPWOp35CgiBgB9zVP972q4tuOeFRR+zz69z40+1Zpw1BDjthTSI7S0droSz511aZRpdVDS6a2udzdbDVQSgpHAJ7CHMyLyAoqo2HWWLbBuuCtd467wp2BRdOrGUXmTKJ8x+rgxao0GQjdQ5AzBWyAWHsHRTgRDr2lE33cvGrjAVC49l4odBUBymmgwTGgm1tORySjdzVsX6J3ESo1URKnTNrGns05m0PArJgooQKYFgh0pIFCk1MjgwaCyZknqsQIQlyizLDHH2KK29dOlhVFUpnnGPrWbXPOXVFgYRUKQyAio7qnGCaKq44EA/CSIwMZCTzZUyrRhj5UdpKUbMhJkIMsfSjaQKwSMBo0ptiYfAQAvgAJkhgpA709UqlfO1K7tJuU2ZAxu79/RxH3PeA/A4G6Lof7VvqkwNf9NmrDMRCXQX+zD975NRBk//8gnN//LVf9qHjITz9NQ9/5hsec9B9Gle2k884+llvePS3/uNnX//Xi2dnF/wofPgNX71r28wrP3jm2777ivM/+vPPvv38O27b2YNOG5HvQHHpd6675MvXPuSsE+7eF13zmOhOretvXhjuGtWL1nZUdC2Sl+LKOlepUl4Sa4WaMMRkMMGkkENkDB2MsQ2eA2sxg4AYJfqeESGSJVVN1k5+bdNjTEXBWG1P9tIY9bxRAHJrA7CIlH60WC4YKRx2JzobfN8TojWOwBiyhBZiyY1MsIYskSO0SBY4iNQsutICRIwhONf/MvUifd1YHwVFRzFOvwggTQOFMWjQFabfNeu2TG49ZMNR+3GC2hm5fn9o/77n8ZX3/eiOO3dNwBgYGyCUUJ/40KN+971PPvmMowdz5d+e/tFfXHh9FzolVEcce9Az/+rRj37xA3rrInb66Jc8QERu/Nltn3rjty/93nUFuM+857vrNvfP/ItHPuRpJ/z4q1dqrbGC+qJP/3KfgXB+evCbK+7MOm096h7xgIPWfERSOpiPTFNkielg+ktylhjjyKQHQdWvRFRuu2koBJmT+Up8vL4lKqIYMZRaJhy7QkHRdoGQUyu94n4WdWqlhItiNiDU3rKQTJdSdwejNAa8pq6SplqWT/HGB6OYn6S0LotUk11WEbRNh1474QPCHAWbjHA/5th9SKzphurBG+FXokRIG5ODg5jSGjAGbauhoqW7ppNFijXKmgk21DFxLktTlm5UurKK6qPKrOWEHiVIOtdmW23/qc0zoaP6eRqkhYyQisk6di64IuIALjYXpkYLihrckBdiuVNVY2GQEMSHGAt9gOCgSBAaZ9QCMlQOYxf62OW+X1jpkScd1MNC38GCvf6nt0z/ZmbvL7njhl03X3mnZm8BePPUujNedco3/+3i8z/38x50PISXv+epr/73s9pRUMfmw6de/M4nvueiVz/8GSfV4HtQfPFDF3717B8j4RP+8NT3XPyap/7+w5Snnl+id9qH//grl3/rhv34dndnEJlN6w/pdtZZ20Uk57qIWr+JqxBZ6ZBLnpCToEwTHdPFECEg1pmG2YdQh7oOtQ/ee+990KQPwRpjjIKjoBNZtGfSkjJjCKnFUDBkUyRJXfzC+iFlXS6OFmcXd88u7h5Wg5o9oNrWFx0X/RedLay1xlgixUgdogUwAsQSP6INjUbZ3lzFaYsECmjQCwCxPTaNwBw4iABhUZiJwk4evuV4Z/dHRSjzILGdc+9rfONff3Le//pxrgUCgAAMoexOdl7xrqe98wd/ePIZRwPAf/zBF39+4fU96ADCc/78ce+9+I+e9OqH5iioAxGPPe2wN573sse/8MEV1AXY/37TN2/6+e1Pff3DKK0TLJirLthWl/vQbLr6+9umd87q4tJDOPCojW2x0/0YMvY4J4UNBJqno9aDJZpqLZ8AYQFZlMUFXkySEVFQMKaDYlVQpkixMOYGSpOJ0zWqtjylHCPWnrLdhLZMpN5uFW2IYgwmtkyorGhtyzrjoqlAyCZETTX14MQYPjSrG+tNR3WfSG0SS7sG0+ydKKP7cfyX2DDtcUtmRhSz2EbSLWvhNCqjzdfAzPaxSXrUaAEWDIARNiGQ99mhqlUs1C4TpsDJoTCiAiE218dN4q5j1v6J+XvUA1HWq2aETqxL514jYpsxjEmDO/dANBeZeC8+iK/Be4g/PQYPXjvwWl2uIJCN62IbRgLkGsR/v8fhJx14yBGb1UTJAM0sLlz0uav2/pLbrp1erEaKj3vwJzz6yGroz3379wpwFfizXv/oZ73xMXt5+WEnHvDGL7/0aa96eAW+A+5z77jg9ut3AsDmrev/+KPPfsMXX3rkSQcPYBRSvuXATG+ffdfT/uuTf/2talDv5Z3v8bF5/WET3alOMRFECttzVBA4FVtSj8vU4gTRPTlVnyVjogCQEpTmfsqxUMYRKC/ei/cSvITAWs2GWLKI4vlIOQZruqdCM6QtxDEi5gqzIESVfi7raqEczI8WFkYLi6OFxXJhVA1r9gxAZIyxhqwhY8gYsoacpcJiQWhEKBb5ODtLtAx4spRoypGTBnd6GiQRGT1gAYGJxHZMr+8mD1h/2IOOXJ2gzPhIiegahOPv2jbzj8/61L//6ZdDxbm6U4OvoDrtKSe+84d/+Jw3P051YS763FU/+PwVPegIwas/dNYr/ulpk5v2SF0pevaPP/rsBz76WA+hrOtP/sU3j3zgwQcevFFL7xbMjl/PzE/vQ6riB5+4PN/INfiTTj8qNx2tfqyUDgpH+LoFjUqbKdNauuSUrFUj5BgFuZRqF+8WBmSEEOn3kTkoyhzUZKBwoXDsCtGkMJNFk8NK0pGhpCbTDoQZn0tqMiygyqLBm1BHTbXIF1VNtdg+SEFM7qCPDg0WNFLYKFKGTXcEjpUAmz56MxYRDcFauqpbY9/KMrphjnzRGqPtGtzm7RhKyVhOB5U7YzHHQlJD06i/n5rra1PXrq5tWSUxOq/2TBSiWc3ypDC5MmHqrKf2aTNRDIRUaI1NrhQ6dkUoXHA2WBOy1HpWXIu66UllzXvwHqoaKi91DZWHqgZfQ11DNZKh8uy5oTVLvu1h7CrXkWHS/UkKJzf3T37M0RoIAcCC/d5HfuGrvbXyMjfRlwG2HLnhh5+8/K6dswJy7MmHvfjdT9jnhyLhK/75acc9YCsD756d+8o/Xpj/6aHPPOGdF77qRW96guuaTKJxYIHh3Ped/3dP+titV+1Y63fc79HvrDt0y3GF7YKAwcKZnqUOodWKRtJrzxpC0hRelr9XDIWphVAXhJwVujHPPaEVC4NnYQYUMmAdGq1pYKNpk7qrMDAGAS8YmshEEA2kDAeovB/V1aAczo3mdw9mdi3snBnsHpSLtde1hdYojSFjyVpy1nQsFQhWBJklsOrkpGl0LASmDVBaauD6tHbUBCFkomCsFF0z0XOTjzr+yZsmt+zHqdH1xupBq0u/ct1bH/PhC790RSep/QnIAEabD1n/px9+7lu+8fIjHxT7N6qh/8I7vw8AFdRnvPyUJ73mIft8807fvfLfnjE52XdgrrzgpusvumXj1vUN8yXw3u/L7ddM/+Kbv1LqmQAYMA977j7kBZaPcY5MM2O008G8dG5oW60HSSmIuU3rk1ga3AF3lVwBAwQkbpkuJeHl2EQfYmKQsDGTTSdinFFctAAskgGhyvCG6I4XMxMWiCpJqYOecstEWabSYO2ULKpdEwwkcYqOQc5abEOJKacSUvnvnPa14x+mX02kB+9t29PpGIdG9xIJpaHMYKtpI8a/LFsnGcZtqK4mxfmI/KpMKgEm3VE2qjugAjx1mWqq3tY+dVwyNcv3JT7ISkpRZfScEZLNlsFE2GitRXQ0poM2AaSxiKiVZIxJqLovadpX61ZDVUutIdBDXYMfwGILbWp+Lt3ibLs0KVxrLBQDpz39xL7p6n1bgL3xutsu+syVe3nJsacdtmXjlGZsFug3V9xx8eevsWAC8FP+5GFtI7e9jE7fPfetj0PAAoofffbKHTftzv80saH7knc/6e8veOWJDz9S9SwAQHucr/zxr//m8f/5o0//ck3f8e6MgzYcub6/hcgioDM9i4VBS1rTgJwR5iioy53WKUm9BgitpDADpCkKalzR5bf34GvxQYLnEFhbF4xB68hYxNi+qIoz0HKiiLEwsKKRGggNigGhwFD7MKrLxWowP5yfHczsWtw5O5gdVIM6eEkqVIbIYAyEjgq1oALAEAMhcwqF49diEhdP/K7lIZCTrw8wYTBWigK7WzcefcKhD9q/8yLaerkK2Cp4Pvdt333PMz95162zfejqCzyEEdRPePGp77n4NWf84ant5//8vOuuv+JWC7Rpat2z3/rYVe7PkQ84+GFnnViD98AXfOwXc3ctJlOncPRDDtt48OReXvvVs3+8UA01Sa3BH3XcwSedvioa7fKRrjtsfm2lg63scBwgbUHdQX0HRX9GEvsiDGZkNyYkI0ts52mwRZ4vnMQaodECoVI6CMkgWkQHVAA5MC1cFGSZyjZrr5EwSaMjY6rKVHU0YK81I/SmDiYIsRCnRCq7D9qEHbalZNrRhAgUmKRs/BefgESwku/Skm0PY0mNcC/gqCKimZy6FKU1480czddIsK8Fa9ClWNiuFKoka/DWJ5+qsrRlaatK82jyISeFusgN430UASQnhQ6owETzTTZWGarV1pkYC63jwiV5vag7ypQMXWPhl7UoKN6Lr6GKm1Q11LV4D34EwyzfkICLFLNbSzwYi39NUrjWEYRPPOuoU55xfNmkX+Zjb/ja5d/cY01u02Hrj3zAwR48AFgw235xx61X7jCA6/v9+z/x6D29avl4yLNOOP6UwxnCzPzCj89dGnqPfdjWvzv/lS98wxloIVcNe9CZmx6c/ZLPfuJ/fn2fdZd7ZFhTHLr5WIOO0BXqzQQWo38ER6w6wdXSypkgLxjH5mpM/KZk4KxRkFFUZMg3GaEPEjiwMKh1tVUmePzsBHOBaDrIEJpKntpEIGgsZMMBah+GdblYDuZH8zODmV0LO2eHuwfloOYaEslOM0JD1sVA6AiMCKqYd4ZGc22uCX76XSIQ2mjmxl9jbqK1JYNsLBQFdu9/+Gn7p42gy8DlSnvLV4E7b5n9h7PO+eQ7vk2CmSY6hHL9Af0/++jzX/+p529uyTXo+MF/XS4gFfhHveQBazJUOuV3jkdAC+bqC7bN3DavgTBAuN/jjiK7R42bb33wZ9/970u6qWZZgz/j1aeuVbm7DYqmKSIfi6Vr6NQm0WijR2XcZV0TGSZdlMWI+KsgiVrOCaFogdDYVB5qp4MaBWMRjtAYJAtGyaJF1O2CdnUwzcCxOhjxjoYjo/N5aarK5fZBdVxSXFTXm9p3QEoQtTFYKIJIWk1rMNLG9TbyPzD5EZrIj96/OLg6skxcCScHeGqcL0gFSBMomh5Ey47YULiMCNvIGEfdK/WjSGJ0mWgbO06MD9GSoqkUNuuRII0ZRUOZyY2fSDn1Vg+KpnumKFryehoLG3SUG1EsAYl5oZaEtEYoXhdfIxnVUAOsgI42KP8KSeHSu2KVw3SMnTC/85ePdNG6EyyYXXfMf+j3vziYLff0KtezaeWJ5WI1WqwEYP0BE+u3rKoZX4d15lEvvT+DENDPv/qr5e1WRc++7L1PfvN5Lz/8vgcOYKS758BYMJ9///ff96xPz+5YXP3H7fc4YGrrZHeDiPQ66/vdDV036UwHgdrTSwwMCSTMNCdunRvNYKJFaLMijCNipJLV9SF4qCsIWjKR2Cqh+JKx8Z6BBJMygAq3hwhakjABE7IBVhNdCCwV+0E9nBvN7VzcuWtx19xoblAulr6sQ82sDB2yZJ3pdG2/Y/vWdAht9pJgyVriECTpxMtYi+GSZFEEM35rqOiYft+t77upLesOOWLLcft3RkRkRb3ZJfXCG366/e+e+LGLv351H7oUwxIPoXzoU05414WvOv33H7z8HXbeMnvtD2+2YHum85iXPWBNe7X5iA0dLBBgcWYU6ljhFoDOxB6rfdt+cfvH//JrnGqWHsKhB21+/O+vLUseB0Vbf4dcrm5Qi9ZZyulgW0S73eUcfZcGMtjNuyhYZAKBaG3UFAipFQULJ65g58RZsTZBeoTJYMjFjDA20et9wCkdrIF92iFhXSUG1VSjZLFnqtqVlWlsFdik6mBGNpFimEBnwVpwNnFKInyIY1lWqxKXmiiScMS+4uAeZ9o1ZITQ9qlPwqaUvCmaEJgAX618WrAWm59JRDy7RACQMLFmhIqO1q6qWhSj2taBUixEzksjCAAeoNH1aXVyOMACKHr2IpqlsTCio1zoaihVia0RQ0yUhGkwWROwcIDaN0yZoFsQHkE5kmEbF83kZmkJ48ZbID3Il/6abiEAUDXLEx5z5GlPPyHX5LpQbL99+tsf+tmeXrXpsHW5BKKnT0A6/cJ21rbAf8CTjpno9Ajw1it37LxldsXnPPDJx77zwlc95fdOq8Bn1f8+dH/yjave/fT/mt7Dq+7BMdGdOmTzMYaKbjG5YfLAid5Ux/YMUFykgChSKaKxkJhJYjt5gyICAGSDCYx+YtD0iOebKi7lJJhQo6+wrjDUGDyowDEhGovWoXGxlQeQAYOSGoIwM7Baw0tUJ4yxEAiIPMjQl7Pl3PTi9PTi9K7BrrnR3EK5MPLDKtTqLWfIdWyvV0z23GRhuoRWUlE9Ow2nWKibtCDZnGJgShNjBRSELHYn3PqN/QPX9zbd/8iHTXbX7+mY733ounfvz7nqe79+19M/ccuvdmSCaAXedswr3v20N5/3u4ccv3Jh8qZLb5+dWWCQw47bcp9TDl3TXnUnnHVZwj4OAtx0+B6/5qff9J2F4Si7W5RQPf3PH7FKaaclQ8YmgSWL5uZnRPPH0sHxJnpFRCMuypXUt4Zbq+BRTJzBQE2XEl+UMx6m7YMqKKNWBCn2RJoMUhFxUbKqThH3KaeDsVKYWxuVKUp1FVsmqspWpdGWiaq2VVDfQe2gj1EEkwyLTbHQWExZU6oUxnQQjc7l0Qt7aTzaVwDb8+lYQ0YIKiuVDNmS7loK12lrq8ONp4PONrVQTN4eAARgRAyHnE03fSej2pTeVLWtA7VsbUSJ7BmklqwyEykzLhV4bSTexiRVuwklo6Oxk9S20VHFEBhRKDrViZ76kHPBGnwtoYbgQWrwIxjl2nULFF0xKZQUCZsHsMakUJ/7gnec0XMdTlzNAtzX/uUnC7uGK77kwc84bgVVhbXzqw44asOWw9YLwMLssF0mXDLWben/ycef89oPPsv1bIZJ+9C99tKb33vmJ6dvvtdj4fr+5oneBkK7vn/ARHeqsD1Ck05OPiOYtV04JYUxqdd3yd5L0ViTlrJJAQAinsmBvKe6wroC70HbJAQACY2lRJwRIgYKsWNCmFmS4VFsrUU2GKJ8oSB5kIEfzQ3nphemp+enZwYzs8O5xXJhWI+qULEwIlpyhe32i8leMVmYrkGXVm8xBOatSQRTohFav7bSQWBGYXLU7RdT67ubD5k68gFHnrbfp2OfF9qV373pH559zuzOxbb40cFHbfybb7z82W96bPbUXT5uvXqHh8DAW08+oFirs+Cy3QrAU/3J+z32yBWffs0Ptl36zet6LcH6o4859Ml/8tA1febeODI6EzTpYCaILmkcTNVBCQkRjetyBp6RmQVeIDHIKNHoYAlftPGaKNg5LpK4aOqjR4ocmaIFrSXrQZWSGTNdYmgRokMg75X/70rVVKttVbnUO0ieiRvfwbjSjDySGCPSlmViTCsLTNSYpm0h99Sv6UQsGWvzx8HczN9GR+MuZulttZLS0uB4FASXKCwpd1QDbxI2rNBotOpwrWKhqWqqvanVrSNKX+VKYZ2kDUL8QlFurQAswDgwTvk5mFVcI3E0loiLeDUE1yjsqR+Feg0IioBa1WslqIbgJaaDegkOZchLUQvZQ1LYhEBYAoysOhbq2vqoBx/yjD99hDoCAoADc9sd019u8Tnb4/5PPObQrVtqGKvSsWdaY+9pb11n8xFTSkvbpy3wk1/70Lec9/IDtm7MmWsPOtdfces/nnXO7ttXpQy332NqYsv6/pZuZ13hehPdjYXtEZjIjcl1woxJCsXiBufFi4Cmzqh+g8q4ajeB69JQJxojUWMf6xrrCn2NIV6Q6UZ3aCyQEdTWQUxtOQpgxlK5ATGosVD3Cim0MsKdi9Mzg93zo7nFanFUj+pQB2YANGQL0+25ib6bLEzPoItgbwx1nAIhaBkh5YXjLYacmasoghwAhBx1e279RLHh1GMeM7G/6eA+x7U//M37nvfphdlRkRTUhlA+8LHH/t33Xnm/x++DhLK4awgAAnLIcfvBZUUO0o6HI6ge+JRjtxy5YflTQ82ffcv5Pgrrxxj20vc9uTe5BqHtfI8v4cjoP2VUaUmBsFGQkdw+H4uCXnSBrqXqUIPfydPCCCG2TKTicGYLJs684qIpNbSs9Tk1mSZjyFg0BRjNCJUsCgCSLIBy72DQQjszciD25GvjlfNfxdKgRkGlycTeQSFJpoOxQDimpp3bDZAoiWu3GycSEhm1fg3uf/tgHmuDRpMlE1FjSYHJniKXCds+ve2OSNP6wlGmR8HdCFCZBJC6Oslwl2UWaSUfjA9qd6ryjhwVDTjTR1vN9ZEvE2u8aGIgTFb1qaGwCJk9ZY2WCdnErFcQAwJHzckGjk9XXg2hBmbgBVgI4gOyJPkAACAASURBVBuQaTz+jRe9m5xwHBvZn/G8tz/+mOO3lg0zpTjvny+6/Vc7lz+zt67zpNc+pIQ6B18DNH377LbL7ljrh9oioqm8Cve1k06/z9u+9YqjTzq0HQuvu/zmD7z08+VitdaPXv3YMnXIgRsPn+xtQMBeZ7LnJhx1CF10622KMZgpJJCBQcnFQmlNWKq7S6nmHNG+xIREARRG9esKHnwtdS2hFp0p9KOUYK1LrWR8EV1wI2sm6X9G9zHAIFBzKH01KIfzo4XZwczuhV275qfnFmdH5dAHj4jG2MJ0em6i5/qF7SplBoAya0bFQkPyLMwpYGj9VCVDYQAhg4WjbtdMTHSmem7y1OMec8pxj7yXztT2a6ff/6Jz52YGRVSvhiGUj33OA9/0lZcdcNQKAWnJ4BCv57WC/ABw7Q9+U4YqT58BuCD31NetnPhe9Lmrfn7hr9rOLae/6JTTnn3iWj8UGo7MeDrYlAZjsbC9nuaxRUtsmQ+QOO1K1QKel/nZMI/BQCAIBIn3F5vfOKnJBFeEQmNhEZxjG4W20RgyuYMetUDoAC22nOglMfajX3mQeMFq76BPjYO1rUaaF0brwcDZcSmBooRIuKTvPGYsLdIlLaWh5KpalLOOqeF+nIs81uqY2ngbmewC31QKMbX9m0wibbkMt79VI+Gt+jQQneujYUfdKLSWiYOrsVArhclaO8iSJF2X6ZTE8ZIaQiwTqieGEWvZFmKduIKLBihnFxsKFSCN3PFcJoQoLRL1ZTJ9hgcwqqAev2TbSeEYRgqN8+FYpghrBEgBoLe+86p/P9MQaf2PgObKxa//y09WfPKZf/HIRz/9/oOUQRLQYH509gs+85vLbl/9J9al37V9Xk90d3JVHcSHnbjlzef97n1POTwnrz3o/ux713789V9f/eeudRiyRxx4/ERvqnBdBOp11hd2wlKX0KGQUkjSoae0GQATuTMq9aK0UjXT1bZfQxSb2JVN0FQqIIVVFvRefM11Geoy1FUIdQiehQVBjEGreAhGEwoBYdZwlYp5EFktAsSAgcUH9sGPyuH8YG7n3PSO3Xfsmp9eGC34UMeM0Bbdotct+h3b1dZJDYSq+q1bFNrOYW9sgyAQWAILgi2o27eT6zob1nWmjjnkxEec8Pj9gdFXMQaz5Qde+r/vuG13p5ULPullD339p5/fW7+qTKu7vgMACLjj13sE6lccF55zxcf/8msmZRIMUkL1orecftIZK+SgvvRffu+FNokUevCHHLr59/75aWv6xGWgqD7IHJkxmgw36+aEhUrTJqigqJdQi67IayUu7ORdtXhgFI6LeE0HUYjYWDFx9c+dgosOdxJNxhm2WskiQrJoHMXqYJEE1VIjLtfAdZxvIURQlCGaDvqmNKi9g4nwaL36KMTqYIpmBqJ26JIwQSlNzKJrS9RkUl875mLcKmgyayDL7Hvk+NyuUiYziia2UyuTpfZXxSbOR3w1Un4yQBqSQ2GMhWUSLK+1vz4hS5IcJ1MsFAgxEEKrDzSGQ4W49KilWOgiQFpE/xFWMwoysUaIKAiBNLiplF8iTPm4EIPggUuoRjCK10SqY+ekMAsjNZFP2vEPx7LDNcbCk06/z+kvefAoxZgudC4854q5u1YgZ7qO/R+fet4pj7/vACKk6cDefvOu9/zOOb/++Wpj4R037Lrjxp0I2O93Dzx6qSTbnsaWI6fe8KWXHtPKC/vQ+fp//uSb//rTVb7DfoypiU1HHXxCr7uOmTtuorB9q/UzINFIAJBc+qi9STtUROQBlPBBxmgsJEOGxqKgDpWpDkF8xdUoVGXwVfB1CEGFcRsmnK5g9dwHAJ/hSog/GTAKsLH4EGpfj6rR3GB+1/z0jpk7d8/vWhwt1DEQGmc73aLXK1JGiBahoZ6GuIyLjRPSUlYLTT907DokMI46PTs56Tas72563MlP7hZ312BoT+Ojrzvvqp9vy1W3AYxOf8GD//hjz8qowz7HYSds0Unmpp/dtvr+nB9+8vIPvOLzdRlyq/4Ique8/nHP//szVnz+TZfefuMvt7sUrWsIL/zbM6YOmljlx7XH+No38gPa1ZM8XbQRpoyOpnIg+8hRqGupa/G1+EUZ7OAdWuKVoFg3aI0wkUWjkEjMBbnIbEGlyUSPIaOJIKrRBGl1UEtRvp14pE5cECEO5IOpK+2gN1VltI++blkPqtFEUpMBiDW1Vgi0gO0A0WoijI5LmOwGUw7WhMb9OBftsTayjPJlbCvCwRg0mjr8k0Z4O5iPfbds4aSebmkWEqWPkq+TN1MTBRVlplhuVYBUOJ2bOgGkKSmM6GgBVIApYqVQJzEbAdIktKZweUhSe2xJTKLMkHZTxalTwEtajuWGCgiV1IswaAqE45j+0iVeExGh9WD/AdL/n7c3j5esqu7F157OUFV3vt19e4ZmahoamUSwQQRFcQAVFHGIqIkao8YpmLyXZ2KS92I0cYrG6C9OiKAiqEQccEBRRkEUkEloaaC76bnvWHWGvff6/bH23ufc23duyP4Uty93qHuq6tRZe33XdzjvA5saKiHWjAC+d2T0pivumfYnGz3Jpd+++KSzqlqYQLRz674Pn/e1h2/bOu2vTFm/vOx3Y1nbgD30hKFl8y6EANC/qvv937p46fK+EHmjQF32gR/94da5TcMXtxiwtUuOXLv0KM6kFHGkmpLHnCtggoqbmwNOroLg6aNk/ElpEABkV8wYZ0JwzjldL3gg0PiOEICRsUdZ2iLXZaF1YbQ21lhrLQckeZYQIFjlOGMtaguOyRl80YAQWqat1dYUWneKzlh7dN/o3l3DO/aP753IxktdMgauI1RpohqRjKWIODiqu7HgLGbc+VcTTvhecBJxxgIDoVjckK1ENI5ccezyvlVP0wv0o0/f/pOv3RmS5TuQn/Tco97+pZfPouE7cK0/fU1fbxcHtuX+J+/+0bzsbX/+xbs+/cZvG22lt8zOoLjg3c9548wd3nUfu0WDoQ1PCfrQw5efvkCpRl04CK4xIfayraFEnuE0CVKqTLQdQTCMZlAX7lZqMNv19kwXzEhP+HINEEnCSCFG9S+icmjIYlQqKxWlwHPOJROK1W1JgJPTlodDS3exRQPWEq3KGqcdLDVNB91Iqyhl7g3CjBUWhGUudNB5qjmyKJmruVaqQhNDtxfAUufHUlNTkHPZAQzSGW8zvUCLKaSVw81kvqgfEFYhinVr8GAoLj1TVjBBrh+cbHbIdM2zZorJmsLcqVKCvt7JaOi6U4latE/CrmkKuWJcMS7dpFACdyIKVAEop40S6SicmtByB92TWZ/hTkaNVqMpncReayw16HEc98C9S8WsUbyCvhB8UXQssfB+CEOC8J6Z/1qzcdmmV23M/KRQgvj+x2/tjE6vKWz2pe//1sUnn70+1MIYot3bhz/yiisevn2OWrjnseEbvnQXmXef+eYTZuHyTbtWHr3knZddEMXS+Jrd6eSff8u17RkO9SlZhy7b0NXoB2S9zSXdjcE06o5EzMgkCuv+mgAARIwKMCBFGFprLPqxNDqYFIhiznl4Q3Nnj4iMOjFE58WgrS5skRtdoikRtdM4c+aNdz09RYPVjNwDyfmTWeDOBc0CImptsjKbyMZHO6Nj2Xin6BS6MNYyAMFlrJJEpYlME5XEKo1EzJkC4NpSJiLJBxlaVrWGwVwNGYDgICVTiWp2Jb29jf4V/atOOXIxtqLzWY/etf3y//Vj5Z0hCyhXHbr0nZdfmDQXZuc9sLrnma9YX0BpAL/3rzcbPcfg+oYv3vWfb/uuNZOr4HvOnKUKbr5j223X3hforBr0S//q2QtyFp0sn5/8rkcAN0+ZTJDxUSR+P220g0M1fXT+VlgWUJZg9pvhPcU+USrQDK3TtlNHEAqh7wVVbOLYj4QiVF7DxwXnQnDC0kLKhAOsvL82XWada5GTTFgtdMl1wavEwVx5IbgqtdRWaqegd9d6zpkULLBDJxnKeIFg6KYqq85agxiqpjz4dhAAxIc+9KHwPzmW81BiBHYAWEdPqV7x8AIjm0yCYrWZmfsK+FiAeitEo92QBUFqByHqN286R5QW4TQYzDnL+NBG4BXFj7ZeYAMo6VjihhvLDWVcaG6MMIZpLUin4VkU3liEA6NoEmDIOBPeN4CIrxGoATYAtA93LAoHm7FAqPDfAn+t9ao0h67V9ywLSiscOmLgxi/+1lrKCeF7RkeWreo//JSV0/5w1FAnn79+6+92bdn8JFU1CWJsvPPb7z+88ex1fcu7ZvorX33/j+65ZTMAHLlx1Rs/9SKhFkxPWHZYf9qM77j+QboMSRA7du+FNh7/okUqtedcsUq6Gr1P7PqjEhHn0oLRtizKjjG6pgh0//rTpX4HiAyAUG5Lk0VE9+rQ29pv4xyL2jKOjFvGSDLs6FFoASwDb09jXXg9MHBgA1r3L71rDGOWM8M4YrB+QVJZ0RWkK+3ubfX3t/qbccugQbSMQWGKkfbIaGd0rDNaWm0ZajSlNWR0w8BxHtBNxRiRFhAYByGZUkwlPO1N+weaA8v7Vp536itXDDwt7aAuzSdeedXWR3fTaNCAjVN16TWvWbNxMUlGy4/ov+kr99jSPvnE3qFDBg49YflMP/nLy+/+7J99xxqk088C5lC+6q+e+4aPnTvL/V/+vusf/v1WYrQWoNceNvSWz790/if/lH1t3e5yqnw+mIj67tAEyXxF0NMEhOZQ5lhkUGSYZ5g/VjzeKQswghBRz0IAhkygUDaKTZyaNNVpQzeautnQacOksUlik0Q2UkwqLqUUQnERMxExETm7ZgBfBQuwdCuR3GRc5CHXpSwLUeQqy2SWqU5bdTqqk0WdPMoLlZeypABeEOj8kDhXTEouI1CKKQVKsSgCpZgkmr8CUt5KCVIxX6pBSO4keaL6FhXC+ZatmE2/01pkLaWCzHxxDuzQurkalXSfaO/axEplT/YBzO0FwtXEibJcoz0lkqIoZFHy0nDnxE0aaCCA1FQAKViv/5dVJAVTtG3ngT4acFEPFzgPUmEl2a0FrzWwDDRHw60FjUhM5RJ1CWWBWqMZh4kOdkJgU+gID8RF657GHhip3iuLGxauPW7ZKS89uu55/cNP3ZbPnPzQ7Eve961Xn/aiYyaqvlDtfnL4I+d/7bG7p+eR3n39Izd89a4IFAO48EPPXYTXPq2XvPe051z4jHaNOHPdf9x63y8eXdy9zWetHFy3dtl6IeOe5mB3YyBVDQ6cocef/Iys9pRXmZToPPaMMUYbbYwxxqIFQMYc0M6F5FJxqZhQVioU0gbhvLVoDJYl5rktcixz0AWYkoFhHJgSXFITySxyTRlNGlAz1ABkxk3O9ICcOD6lcQaknbKTl1mhC2M0InLOI5/QlESNVDUSmUoeAQjiy9jgj+p0k2SB6liyAFyAlBBFIm1GrYHW0peecsHqJWufplfkun+75Z7bN9cFea/9p3OOPmORf27VhqXnvO2ZOZQc+Df/7oa9W6dXqd789Xv/40+/PbkKFhf/r7Nf/68vnOXOn7h3523X3l83VHvhO0+Z/8k/RS9Bb3a3M0eLAEi+CwBIPv/eRKbuoBZM1MjLrwRdQFlgmWOZY1Gi2W32DOsxhhyNawfpDhkCqSaUlZGNYhslJo5NHBsV+9AJiYLSHnziEqOhkvORAecjU9cOEkfGAerEkeG6lEUuilxmmXSSiUKW2pFFrQ+a8KpB3w6KSjU4VTshJuOLwa2z3g7S57O7bC/GdHshdzdJL1FRXVnt0GswbvWoWLAPcB2x9EMT2l0z7nMKKZJCFjUpReboo0JrYSophXU23E7dUjp00skeCeyOyMaHc8EEJxtIKbFCR2MbK1cRI2VDRrPfxVsGhjtvWZpUV7WwKKFs48Q4jFtEA8ai8fwu73VVk0/YGnN6FoB0oev8vzk94Yp+NwL56MNP3nbVbPFMaVf8nm9etOm8Y+vzwh1b9//zSy7f8tup3Jmxve0vvev7Wpscyk0v3/isCxbstV9fb/7MS1auHqRhIQemjfmvP//enKrERS/G2Pq1J/a1lnIhutK+RDUlSIbAAMkYw9t3TKqFgc9n0aXyGau10Y5MCsRr40IIobiUTNL2VVopLReWcUsoiDa2KGyeYZFjmaMuwJYMLeOMSZoXcmTCzQcNs5o5TawFcpyhvSEHZGhAG53rvF122kWWlXmui9KWiMiZUCJKVJKoNFVpI27FKpUiYiCsPwWtrWIuyEYgfGTIOSjFo4QniUhPWHfy01cF//ib7d/8xxviGkHmtBcd85L3nnYw9/mK//2cteuGEODJbXsve8+PDvyBX33tnn+/5GpT2lAFCyhf+3+e/5p/fv7s9/z9T9w2kVf+2mvWLDvrzdM4vU27DqyCU/QSfgc8xUGtAkVDO2i8dpmuOQWWORY5FgWW4zix3TzpEuNqZHUAgOCuTJc4E0UmTkwc2zgyTkQoQToGtGCc3HEl8xn0zFdBB4pi6WSMTt3BQ+gg0WTy3BE7spBE74MmELiPd6I/4iOJ/E2IyTdeEctEhZciE94cgAC5KS31nLeZXqzFo6u+yAnukEzmZ4dMVPWv9ti4ENXDpsZW1JKInbgeOPhsJl3K0lNm3PS1kHkp8lKWRpDXDBLhDdG5/jg39CqVgoW+kJp9QZpC1xE6bWlsVWzj2Ljzg2bIYUxYEW9Jy2MYnZ7aWIIpSiw70BnGkSB0rSek1Fkzng9Ww41rDNKDGRYefsrKk19Uma5x4D/81O1G21l+Je2K33PlRZvO2zhRq4W7tg3/y/lXPH7PzvpPXvmBnzz68A4GfMmS3j/5+Gw76Pqa6fh7h1pv+tSLmX+YMajND23/xv/+2TzvdhFrSe+yFYOHRDJWQvY0Blppbxq1YpEIJpFATwKpqm4cK7mh+5bTUliLxqINbv+ktACyU0PnFiW4kEJJIaUQwtFMnUjIcvortJcMUmGS23Nes7gJRE4HoHELqC0WxuRaF6YsTFmYojSl8dJ9yVWikmbc6k66W3FXQuJ6n9BrwJurUaFFRqlPAmUkklbU6m0M9LcGV/WvPn7dSbM8mQezylx/4c+/18nyEPUwONj7ps+8mC0mVLxaXYONN3z8XAYQg/rVNffc8MXf1L970xX3fubN10ytgh98/qv/aY4Ast1bhm+56t6k6lz1C99xyjx1HWFNOxqsy+fDlcH73bq8d1sHRZ2blS5dCSxzLDLMcyx2mJ0dnSEyCuN1nT8gIJCVTOSrYGzixMaxjWMbRzaKkLQTQoFwnhHCpZpDTS8RLqqUO2gNoO9WDTNa6JK7lIlcFrmoi7+rHD3gtlLQM+5rrjOjptwJ58HJyPg7OKvVko7c7Ktqqziw+UKi/jbTmjIjXIDGmfwqAwcS/I7GK5L9hZ7Vx4GTaJPBx8NdgiYLbWhe6IeFnLsQJcFJ/1BnrnpFI3jPNrejoYmenwShZX7fDzTgdApmjpa5SaFhxnBrmLHcGmaRu2aOhVBtDsCQs0CUdUYTDKAD413QE0MC7lCmmRTCNJNCBk/RsLB/VfeNl/2OfleC2Llj3xEnr15x1GyOGzISJ5+/fsd9ezc/tC3MC4dHx+/58eaTX3oUpZvefOW9l3/w+gikAfPWz55/zFxmH2HNcuQrj14ysn38/ru2hD/6h988ftSpa4YOX0B6wIJWlnfG2yNZ2VYiMrYEAODcotW2JIJMeIXdGVkbKE/a2HurbuN8E6gSehIquS5RsrcQXAghqB5KqagmOite7kBR91Q5ix/Xg7qO1A21A8QOxGTnnMneZt9A1+BA10BX2uV8qrgwRo/nE1mRFbosjc510S477aIDwBj9LmO1dwBjzJFYu+Kuwebg0q5lS7uXvuCEc1c+PaNBAPj2P934k6/fQUxRBCxB//l/vGzaDCOkIerUL9qZTqqV6wdHn5y4/zdbFMgHfvXYM192NBnK33H1g59647dMMakKvu7vz7noH6ZXStTXd/7fL++88SEaZGowy4b6/vyL588TFz1ANcggVMTabhhru2HrfbSDal6DNaBLMCXoAssCyxzKDIoc8g4UGRQjOLqt3GaN48YgAgKdPuSrLCMbJTpJTdrUacM0m7rR1GmqG6lJYhNHGEUgFZdScEGMQoruIe0gMpoO0mgQaTpovJEJNyUvXf1TWaY6Hdlpq3YWdTLVyVWWq0LL0giNwjqzsUBKZdLdaEboxoRSglKORyqVK41CglCBWeoGhCHddsEbqGR+M8KF1VdRzQgZr/WCgT7KKxO5qubLCh0mBimv1MnkuMbQcmOFNkI7aFRVAGlB5j28klJ4KjiCcVIKDJJPujpxl1/PyERIMMGoKayM1mjHFJs4NgSTKmmF01EA87WTmjs0hijvtkRToqYN2ggOP4lbg9zVTLLHxaopnLQJwOrtQW+f2ptngS8xHP2ctceffUSgjyLAdR+7Zc62MmlG777yVZteurGOkW794+5/Of+K4Z3jex4f+dJ7vs+AZVA87/UnPfeS+eJCc67XfeScteuGAkBqLf7XX3xvbO8cyeCLXssHV/e1lrSS3kglA13Le5pLGlGX5DG4CKRqsx42bGGqU8OywSIag6W2ujRlaXSpy9JoTZApuMmhFErJKFJRFEWxiuIoipVUSkjhRVAAjLKUUAiIJFOSK8UE+d64zk0jaosa3ZlDtBrQBEUYUxpdmLI0pabsJwTORCKSVtzV1+jrTnpS1VAsYih8R4gurMX1hQDIGUgBUUM0exr9S7qXblhz7BErjnqaXoI/3PL41R/+RfDU7kB+xiuOO/ONU6MbENDa6ZEMZ644w3rdR8854phVBsz+/eP/31uuRYv3/2LLJ994VZnrwBHNoXjtB8951YfOmvNoh3eM//zLdwWlfw7lOW97Zqt/Xv7ak/dO/hwCDy3QYwzsATcaJPFxAEXpGqJdO4iaRoOEiGZIHJlsh95VGmMR3CCGWZd64joHqYyKbJyYODZJYpLEJK4dtEqhcogdTQcFd1ZqzkTGV8Fq3uT2fYZAMe7MTwrXCGa5ygtnjVk40E4YK4wLmmDMX+crNzUJQrmiIPykUPqo+rrjNqvfwrfYAgvWLD3hgazRBSzmtjnUBdY4ICxsdvyZ4fdxAahFoE6xjt4G/ki4BLEQKUltPrWDzt0Gq3DEqv1iwDiDWj5H9diJ82IdbR7R6wOZtW4waSxHeo0tM06tyCy4HFPHn0DXBrJQtgEsgrGsTFi6FIaQAanOZugL3b/+ZQldQfic+efWf5x3U9i1pPHLK+4WIBiAAL7jsb3HnX34kum8E+tLKnHy+eu33LnjsT/uoBZNgdyze+Shnz9+53cfeOyhnQhwyJFD7/vWq+PGIjkyB64oVcvW9f3q63c79i+IPftHxrd3TrlgMbZVcy4plJTR2MRwrjPOBQArdZGVnU4xQWzb+rniYdIgenFfBHDYk0PAvTELMGRAwmBSGVIfKKkj5FIKIUh0CADA0Y8NkCAFzhnjHACNtdZabWqYinu7kKkpR+BoGQDvafYMdPUPdPV3N7oll4JLJSJEcPQZC3mZj+UTI53R0c4YIgAXzvjGJw46W3ymFFN9jYEVvctX9q/atP6MVjJbJu2iV3sk/+jLv7535yidYBpM32DXpd95baMnqf8YAdUAwX2x9i1EwGm+HpZK5KEnLL/pintBw87H92+7Z9f3P3Hr2HBbOfM2zKB41aVnzTkXpPXDf7/9puscLmrA9PZ2vf3LL0+75sZFDxgNsikkgAA64KTRILmDBGqMNSSZx7IAk0MFh3Yw72CeY7HPDO/N91tkIQ4QGQAwjlyCUFYmNk5M0jCNhk4butnSjYZppCZNTBrbOELfhwkupOARacxcgiYgw3pf4ROX3M6emZA+T0zRjso6qt1RnUxluXKx6kYYEMgECM4lF5L854HaQUWU0YjRV5RvBENplD6hUPr+z3eELuBvXnETU24zsUYPshACg3oJRB8CETbY/n9qu2qkcwMnb78BkAUHFnfGVMHKlaCCTBC4pLpItZBode49wsDPGqny0CUOwWtWTZVSDqS/J8N97pWh3FhmDKevGMqbC9F1wKBSV5Mqms5phobpBjSXwnIA5KyqzXXwlnmwNnwONYAU3FfohosASJet67vvR4/u2LZPgmDACij1mDntomPm/EUZiZPPW//obdsff2xngCt3Pzm8+4lhCTJO1aVXv2bF+kX4Gs+2Vhw1OLq9fd9dj0buL8qH73liycredSctLE9nnqvV6OZMjHdGS1MKLhFB66LUJSGEDAIY6i5efpbHAMGNTUI2r/VzGHdqe+9D4C78HfxGz4HdzPsfW4+qhzPDxco4j1obxgIBLiBmj+O5WAsMZG+jt7+rv6+rryvtllwqriIZMWSFLrTW1pqJsjPSHt3XHh5ujxlEAI6MEWjGgDNkEY8aqtkVt/rSvqGeZUM9y551xLPWLjnk6XjmAeALf3Hdr39yP7WDHhR9+YYzp/459L3gdIUQgAHns9EaBlb3NFrJndc/GIN69MEdxUTVC3Ygf8VfPueSj8+mlAgrnyg+/2f/3R7OaJaZQfHit5166qvmfh8dUAXnORqcFK6kvZt/CZpAUWoEO64QZhkWbezsLPaUxlQRFQBAcyEUCmVkosT6KmgaTd1s6kaq01S7vjAGFTGpOJeSC+UgSweKAgMLloxKnHbQ08bAGm6doajIM5l1VNZRnY5qd2Qnizq5ykpJNA6DwoBALhinKujh0IipCKRiSjEZMVJNuALp6CNA5DOPJrpgXlcICTJdnLnovOQT7o2+kFsIoPBJwT4gg3kRfaACeBTU506JquCHeCZnHODmqkCma5LcRwkgJe5ozXFGaC205YZM1wj6sXWvGeMQehBeUEH9OWecCckISSdZfUx7qNgmiYliE0U2klZK5IxmgxAKPrOGQsaBMKwSTYGmQF2ALmvJvQRxVPlhASkNmYXuow2wib8AsvB2/FhpSwAAIABJREFUqr/BZl9c8Be845SQzRSDuuO6B7c/tGc+v9vsTd539cXHnXZYu0q0kApkCeWffPgFR52+Zj53stD1un8954ijnW84A5Agvvz+Hzx6AG31qVqrlq1bteSwvtbSNGr1t5YNtJb3NZZ1x/2pbEqm/Oatjmcwb0PqAr4Bmd/rIQ2ekebJmpkCyhyKAouc/NXKotRlqY3W1miLBsAyB44wcCFQggHnhBG5eqZimicKZ1pDx2SQGaQYQzAaS20LbfKyzMtCG+2hUa6EilWcRGmsUiFiDgpRWOQGmfE7VoZcoEhY3Jv0DHUtWzuwZnnP0IZVx6xfWfXiC3V1mH3d8IXfXP/lX9dB0ee97qQDQVFCRGuspdq3kEb1c1/7XvyeU8981fEZFDEo4XST0IH8/LdtmkU1P2Xdfs39j29xO0IL2Iob57zdxS2FN9eBa6Yq6B/U1NGgrUaDGC4RLtPGWxkTR9SLJfIM8wyLDIp9ZiQzRWUMRNt0YMy5hajYRrGJE5OkJklNmpgk8WSZCFVlJSM4l9xnboLD+EzFPST3Skf5oysf1yXXJcnnRVGILJd5JggRJX9tbYUBYUEgyeLEJB8Z6cZkjmrtxn7OkQIm4aIuQ6+WesuYY80solqxmedNB18IQbheh9eN1io5iBdUyCqh0IkiVT22FyoSbcivR49YUi30gsIiC8NCWZa80Fwb5/tvCbZyL2FZ8+N2qAEQM4oLxoS3WwOhUEb+1EltTGB6YuPYRAqVsJJbztBVJm9JhUQg1GhLuoEZg/EOZuQ7QywvDUY7n+5JJdBvDy1Wb/wpW0gM86kpb7PZ16mvOuaQw4ZKN3vjY3n7p5+7cz6/CADdg40PXPvaDSevDQbZAMCAPXLnNjsDAbU27g9rmgvZTKvRk/z5F86PlLObkSDGxzqffv3V09qlHvwSXBx9yAkbDjmxFfdGPO1rDfU2lrbi3kQ2BBOs/kgAwCmFBIAApBtnWAt8qe+KNHNjnAzL3BaFyXNdFqUuSXSh0RoESygHMHB5F8AZAf5MKi4jIWMpY6WUw1LplAOLzDKifYI2TGsoNRalKcqyKIvSGOelwIUSMpZxGqWxTKSIGFOIzqienLURGbNcWBnzpCfuWdq1dHnP8o1rNp565Kn1MrMgP4fZ1x9ufeJL7/2BdBMdyKFcc+iyN37qwJrkm/ADTh6qIrOAovW1f/vY9kf2itqVrQ2dF7/51D/9z5fO80Eh4o//447gV5JB8ayXH02kM7Ldm+m3/NEGTKuGtIOr8fXRoPd8rVVBHzRPsUoFzQWBODI5jQZzKCbsxIger5Ej6G8wjlxaz5ExCVXBxKSpSVLrVROoXO/FhfORkYzVp4OEtWpnrm21t04GNMxoZjQ3YTRYZQSpgq7JwVCN/LVdUou7+FcNn++CRGDEeLtRQuxDU8Spjrp66rmjFc644Nv0axI0WiyENRoWA+aNDMnE2EOIUM28AvhJ8w7/wgUkKqCVYV5IszcHFTKg8S8XpNPwFjMCOfFZyIzHB9/7aRyvUEh3OODmkARbVXAtQKWwclRSxx1FZl3GKrN07fKDPfJYpQO0yAwym0OuoUyhIUAqUOCiNaZMCv2ckO6H1SeC/ihrTs71YSHM4wolFNe5vuMnD9J+lgPbtXn4rDedMM/xXtyMTnzxkXf/cPPePSMEKwkQD93zeGdPfuJLjpzuNxDchn3SuWatf6hzrYHVPXEc3fHTByVIagp37R5+/Dc7T7lgg1p4ts6cizHW0+qPZLxr706wwEFYa4wpS5MVOiOtfA0X5RAyuZAxy+mEsRi6dgYWALgzm6IrmRMeGvdjDJm7Cw+KOqt58ioVkknBhDvPGWOMRISgLRoLiFTGOFqOhlvNAEVX2t3X6ult9nSlrVjFqUwaUUNyaSz9URjLJnaN7ds1tm/3+LBG6x4UA+LgKZA9cdfynqHlvUMb1xy7acOzlXzKpr/19cR9uz7ysitG9ozT2WjAykhcevXFqzYsnfKTNsxV3DNfnTyEl4pZQVFa7ZHsoy+78v47ttR1is+98MR3fvWC2THV+rr/F1u+9c8/V6AILeeMve3zLxtc3QMAFqzgYhbLynoVDHtcAg9sbTY0eTpI4bqU7mfJxNiDokWGZZgLdiDrQJ5hvlcPd8qCgEoyS2AMuGP/RbGNU5M0TNrQzaZpNHWzYcJ0MIkxjhmNBml+7fiiVcoEidK0V2Zr56lkwRrQmhvKl8hl3lGdjvORaXdkJ1OZ95HR1vnIAOdMcg+K1iBQ8o6hr/ty6D+v8tvrYYSurfLTwUVu1GI2/ZT3qSmEbjrIXA/jXu8KSqwNAuknJjMnvcQCkPmKyKy7bwAIlqnIOGOMKh9y4cPdBAh3hUHuhwvMVZMwZ2OO2eOuB2EKhL7lonRuVwiRwp7I7MNya7nXIjOPxjNfpd2zgMhRAB+H0d2wfRj2JZA2oQne/W3ysBBYGGBWDJoDh4VAxu8LJc4sP2LgV1+6p9MpCKYebo8tW9V3xLPmy4lPu+PjzznsN9c+NDI6HrzQ7rtzSxpF6w+w/2D+il5vA2sboXmdr0dtWrP93r0PP7A18lSdxx7duf33e04+b/38gwgWtHq7BhBxdHxYCsUZN2iMKbQpiWdlwY/lwInZQ20MdFK/p6tAF7/XC+2+bxImAWHoafLOrpgQUyQ4zBmbMmcQSptq4IieJmOYNQyQd6WtnlZ3d7OrlTYSmaRR0oobkkttXZMwlk3sHd+/Z3x4uD0KQPAHV0K1VLM77upLeoa6lw71LTti6LAzjj09Ugtz+Jzn2v7gno+8/IrtW/ZSWSK6yps+/OLTXzeNYzXZjIe3vP+qowuJeeTNGW0//bprbv/pA8HIuw3ZKecc/d5vXKTiBYTXX3HpTzY/sJ1OxRzKZ5xx+IV/dya4w5q+K50ilphSBeugqOsZfI6NdaF+1voxSul9/AssswoOzTqWCmExasZGijEnn0dLY2iGXKJQqGJHkEmbTizRbJpG09B0MI0xipEM1YQUXCrOFReTqiCgBah8ZGi0RExRozlp5/NcZpnMOtJXQUWSibyUpZYahUVhmUDGSTJRuamRfLwmnwiyckGFUFRKCUrrm+Q443vHxfFFGQCbVyFckI4wLBZaOja14EFoukID5oiaXlrujJ/8ZWRSXxjunu6OBibkIcuIQSqD9SixaXyDFigpQW/JAmWmOncd7uTv3lVu6y2orK+IITMVq8xU9AdHFRfJIZkhE4ym6x0BYgkMEZ/QRYcwTyWF6v1UHWr1aEN1BABkvhbOvymMm9HeJ0buu+PRwJcb2TrxvLeeNP88+q7BxjFnHvrrax6Y6OTCsTr53T9/ZNX6pauPnbqX9y8Uc8UhQETzw7JobXz+uvt/smXHjn2BtvrHP2zfeveuk89bv6Cr2PzX0v7lxtrRif1KKgZgtDbGEEJEymRwtTBMedwKWDZzPJraS4cedvCcMLAMLLMuyjKwIFCXSLx4U1pT2rK0ZWHL0lK+l7bMILdEuQNBR4WWbN8RkLcaje5mq9VoNpM0UUkjSptxSwlpyBwccCyf2Dc+sn9ieKwzIRhXUikuExn3N/qWdQ2u6Bla3jd02PLDzn7GWc10jjihaSV9c66t9+/+8Hlf2/rIruBP1ob8xW889XUffcE0f4IGU7QmvR2QATKPEs++rrj0xz/48m0NSOhHO5BvPHXdpd99bWMhEvgdm/d95b0/5NrtOzWYS/713NXH+HN+uuOYKjSdrgpW4RKuCgaHjfpo0AbvxgLqQ8HMtYOYtyHbV+wvtUUE44zzgNcMRRMTpyZtWseOoULYMGmi09TGCUQRUxGXUgqpuJCcK8YFY8JdxxEhjAatQTTeU5RZzSl0t8hFnsm8ozpt1W7LNikIKYBXy9JIYwWSZMKl/TBREwsKLxkUXkfo0VFPE63kE5M4MjzQTQ4mg/dpLITgdhLgpfS+0YJwGZlEnbKTCl6AJ8E3hR58ovutDTgZBS4DYw4j5VQFvabEpyQGiQK4dowgLtdzhSZzclWsDsY7T1nmukPkITncBu4osQHdRZ8BcGu5DRUYgHVD7wAbZIDMo6PcY1/u2AJSeoCaglGbXQGkzF9x51sLB1b3/OILv0OLDBgHvmfXyDGnH7rssAXI1fuWd607ceUtV91rjKEn1oD9/U83H3/uEb1D0xhzM/8C03NDD3z+F9C4oY4757C7rv3D/hHXhiqQjz785JY7dhz/wsOT1tPSsjSSZrs9PtEeFVxaY8uyQOQWCdv03UnFYAKo9mdAj7JSXEwC/X21dGwaT4enEC9nGUlVEE2JurCmQK1tSQMiyyxy61JLpesIkTpCsAYAoZE0uhqtZtpoxI1GlLbiZlfSikVELQIwNp63942PjLRHxzsTHJgSSjCZymRp1+DynmWr+odWDax43jPO6m32zP4UIdratm2+a/Md2z7y8iu2P7onVMEJyJ597jHvuPxCcUDKkkXyvaHl9q3V5oKRtmSOdeNXfvuVv/lhDBF3k8hi1WFL//aHb+hZujA1yA8+eesdNzxI8sES9JrDll3yyXODxfacVdBf+upVcNL+Pthq12mipJcIoGgB2ukFIc+AcNGsA3kG+bAenSjagJz0fOCUYtQLRomNU5M2bEr1rxVAUZ0kNkkwipiKhFRCEjWLMnlq00GXtupqoaEZpLVgNbWDvMhlnovcM0U7naiTqU4WZYUqtCy1Z4oyAZxIGIxLRgTRSLEaHOqbQunNtWvlsMJFJ7WDTEjGqdNY9ErmVwgXkD5Rv9GFm8qYHyWj3x9VrZ1vHBGD1pC5ekktny+EFidffqjiUEfIfLAIJ0GhmxEKJyh04cUVQMoYIylFkBX6muMvYtTGOKUgICByB426eSFzaRXIvUe2q9auXrn2ktOjpCJgu6B7gA0iAAPPg63EhQC1YaF/iJPQUV8J68PC8MncGGnPstbDN299bPNOr6PQtm1Pe/Wxs/zKgWvZur6+pa3brnuA+6ZwPMsevmnraa86Jp42Licgov51m88lLKxWX7rhjEN+c+1DYxPtUAsfe3Tn/T/dsuE5h3QvWUwO6uwrVnFf9+D+kb0T7TEOoigLIkAVxhhroMLOPdjvt/y1LRUAwKQzPewELWGeaMmSLVRB3wtqbSlTzpRWl1YbdDlezplRMK4YEwgcQaAbQ4I11lpoJGmz0WjEaSNOm3GjFbe6065YxYS+MMYmsvbwxOjIxOh4NiEYl0JKJhsqXd6zdGXf0KFL1j7ziBOX9s6R9rC4KnjntQ9+7KJv7HlyNKkN6o7fdPj7r7n4QB0eTcu8yoTXLin0VDIu5sbGH7rliU+89ipTWO/cpls96d/89+tXrl+yoCPP2+V/veV7nZE8qCZe/v4zjj173bQ/fEAjiDgDIlqRwyuxhHdQc+wYxxStHGSwzKDIsOhYmg7mGeZt7AwXI+T6ThdSQCaQS1SRjWKMU5M2dEpzwaZpNE2zodPUpL4KRhGPlBBSCaFoNAjMRZK4M9YJBw0gIbaINoCivMxFkcl8EigqO5nq5GSopkgyYcHBmtQLCsWl6wJdCygVyMixZkTNREZ6jWAgkcpJoCgTikDRRcKiAGyehRCKRf8B5luCSbtmD4qG08XpBADA06h8BXXtIISpoZ+5uDGefzfWaiFzY0KiqqL3uPEJTV5DWKt/FX0m8HhcUfLXNQQKzAnHwN1kmzyMCJ1CbgOcG679ob1DQAumxbr6YYC5LRsPlBl/RFOGhfTu9wcVLrTh6EIvOG+MNErlTVfd4wkvfPeW4dNfe1yzb2Fp4+tOWlGO6Xtu3RzEhTt379u7efS0i46ZaVgSaMoI0+/lLVp/wkxdfSu61m9a+7sfPDI6PhFq4a4d++/87kNrNy5bUEc7zxWpuL9nyd7hXdqUkitOvCtgjHHBBWOs3gPWQINqZFj76LtD1xW4s9n6piAQBP2wiFmvo0bnFOkUDtZtEkMYob9OWcdaTOO4ESdxFMVR1IgaXXFXb6M7VjEFrzBgnTKfyNrtvKO1TqO0lTRbSbO/2bOsZ+kRQ4c+Z8OmJT3zKhILrYI/+NStn33LdzvjReQ9WdqQHbfp8Eu//ZquwWlsWSrHgEk3N0jgnE/Xhk1aIzvHP3L+lXt2DNNftGCBwV9+5ZXHveDwBR05ANzxnQd/+MXbQjhUq5G+9XPnNXuTWX5l8gkAHkavesGKCRE0VM65ulIN+ohvl7KbQwBF8w64KphBPlKOZmWBwCi1hjHGkUsUkY0SG1OyUsM3gk3TaBAoapPExjGLqQoqKYQUktJ3pWcUIqABMACUWECgKDpDUXJTyx0o6oSDbRoNRp1MZaUqSlUaoVGSZAIEZ5JzyZxjA+GiEVOeKaMkEwqUdJ87HYUKVdDHM9S0g9V08GBu84NGYfERqXT+hpIG/uz2pZGx6srgWsBq/jKFU+O/Hr5Ipxyir1vIwlCQI+fOo4NqIencIYzlXInhoei5sTAVJfoEJ7/b3LFx52DrXIuJKRMc/F1aIXhmCPN3icis5aYFrX4YAIqidL0gr9vN+GuM+5/6hsIXP/fM+prhUdOqmZ3tOrX00L7br7xveHichnxjujMw0H30ARLmOdexZx+67be7N/+hMiPd/MD2VjM9atNUZaGHQq1/NNOPdhBxJtIBAAys7tl49rr7fvbo3n2jVVziWOfWq+/rXdp6OrT2SZwuHVjRySYsYBylUijOhOCSM8GQWS9xt1V9qrq+gHyEM6Gqm57/BY6Yxbzj7uT4NKS5QmDT2JplOxr6xyJDSkW0aC0DTFQUR0oKIbkYaPb1NXtbcStVCe3NBOdal+28YyxyLrrTVn+rt6/Z09/qXb/yiDM3bOpudE/7VAQnG/cIFlIFjbZfefcPrvzHn3LL6zL2U190zPuuevVMDb2lmBh342FDSBysOasgAHz2ku/87uaHvVQfcihe/w/nvOAdp8z/yMO6/H3Xb9u8hw4+g2LTy4993lum9x/3moXwkYWLnvMDAsAglKrphr2AysOhzkrNJ86DCxrMoei46WDWwTyDfMK0x7MJRBZs5hgyiVJZlZiIxIKeI9MMVTC1SYpxAlHMo0gIJYVUQkRMECjqqyAF0DtcNJhDUrfKjOa68FUwtIOZ48iQv7Y2QlvKWiKpBBOCScmdiYwEWauCTkHoVBzBUKZy3xTCWcnIejsoF+WyPeU2z0K4yBkhLbo6EzQa3kxY2yhPHhbWNlAhMTt87qAoRJ9h5DCp+lwNuTdr5LVCGNT9k7ij4Cdy4DtC8CM7OnTfdzFH7SHwkwytHJvUA6TMs3sYAClGao0aMrDcaG6a0OxjfczXPx/hW5tiVk3kgXUvNIVVizj5QOeuhULxif2d3974MJUTBjD2ZPt5bz1pocnyXPBjn7/u7u89snfvCAGtHNh9v9py7HMPHVwz1byNsWDFzvgMRHOE2QohAPQt73rmy45+5OZt27fvoYMXwLU2v77ugbJtNpx5yEIfwpwridKVSw8pdTmRTdDlgp5nay35iBJX2KC1AfeoPSCPeTCsbWnAneTMS3U8vAruvKnY0sHzz3oc1aKxaCyioXcAnfCInsajpFRCcsYEl72NnsGuwWbSbMYNABScl7qcyNraWs6EFLI77eprdK/oW3bqUSedcvgJaTw9KuCroLvxhQxj9m8f+/fXX/2Tr92ZQEQKPAuYQf7CS05511cvbHRP31Q5O7X6UwakPJsvHvv9T9z67U/emEJMZ1oH8rNeecKbPvPiRbB7tj+452t/82NmOIE6DODNn3rJsnV90x12DSWowIApc8G635Y90EHG5yvZUAWDiUyGVAUdKNqBvIP5SDZmrEVE4zZdXKD0o8Ektb4KmgbxRRs2bdgksUkCccyiSEgluVRCRDS4c1aUNBespUwgGkDrYVtOTNEiF0UuskxmHdXpyA4NCDOVFTIvVallaaVjd3GBPtnQV0EWbNUq7YTEUBQrW+1JkYRMBHG9r4JPwbt+noVwkTPCcKNzKFz9/DlCGyS3fbbVlaPGrGEBc6qXQxuKIpDkwV9pGHoPVvTJiOh9R4PZDfrJYA2ODPNC8sMKZJXaO9FdvdF9xKpOhyoYWDOukIeiRRoMa5ltQrOH9YLPq+LAmAdIOXBXoicDpOBrdPX/dDwwpRb6DnGuWjiwqufGL/xOa0MTvn17RjeetW7podO8t2dfSTNad+KKW75+r9aWnuRclw/fvPX012ycVp6IYBhwzmaY7rDZjplWszc59YINOx7Y98c/PClc9eUc+N23bP7jr7dvOOOQ2QGrRSzBxbKBFZFMijLXuhRcWIta66IstDFIdtsOyasnfIamkDmJfA3Jrol0WLDp87snagedZtBzJ9A6ESJS0qYNxpucMw+PAkPJhWDcAnImupOu3kZ3X7O3GTdJt9opcm1sM0kFF0qopT2Dx65Z/4xDNiztWTKTnO7AXnDaTcy06/4bt/zrBV///W2PNiCh39JgDJiL/ubsP/3MbGHueIB2kC9kIvmHW5749CVXMw10icyhPPSoofd/++Jk2gH2XOvHn73j1z97INBkDjt25Ws+/Hwuph7NAaPBgGnNVAWDrTbWRoPGYk07D6aAskSdOU/tWhXEPMdirBxvFxn66HkGTIBQqCIbpeSj5qog9YLNhkkbNkkwSZCqoFJCSMmlEq4Khj2qrQgyJJaw1s0HK70EL3wv2HYcGecp6jgyRmoUFtxoikvOK3UEd41gTT4xpReUoQrWpoOu+Hn6qJAHIZmo3+bnNXpwHSG4S3NlMuvPkgAiTeoUw045bLIDNFqHSSu41aOt4RnhwBhWdjbMI6XUoE8uc67e1HpBZ8wNdU0DtWPojLACBFrt4HkVNVU1jhXG636VAUsh7WJd9NdqtfAAfb1v8DxAOunzesGrXSLCkzBHLWz1pw/96onHN+8ktCeHMo3ik85fTLzAwOqepBHfcf2DBLRKELv37m/v7DzzFVM9sj1FScx0SZu9HQwraqhTLzymHNMP3L4FAGiLo0A+vnnnb7770NqNQ0un260fzOKMD/QuWTN0qEWbFxmNCQUTSiopIyEV41xw6ez5QgQMYvjPMaIDZorV9KhWEYFeWATnKIHul6ppkncrRYv+1EJrSaRvDVrkjHPGAVjEVV+zt7/Zu6RrsJU0ODDOeSRUHCnayg31LTli+SG9zW7BZylIjmQTTroZNzEHrOv/4/ZPX3LN/l1jgRqTQ5mk0Vs/e/7LPnDGLL+IiJVkwi02f4XPxHDnYxd8Y9f24SDVj1P1vm9evOrohRFkaBltv/KXPxzZNeFpMuX579604bmHTHfMADDpZZ2uCoY9C0n9KCncB+164XzFFHVZu2WGRe6qYNaBzAknbDZajIVunfm43QijxCapSVMbqmBKNNGGTRJMY0xipiKhlJRScqeXkMCk3+agD52nKqjpcK2pEWRKT5Bpy3ov2KEqWMhCS2OFQZdA5LKWJCeBvKplLVWG2pWzTMWRIVCUSyYEjQZZjSwK8mAkE/X1P1QIYRKaV22aoJr8Ye3zatZSdYF1GX4Fk4aRjBu6QDDrYIwjY8BDRXROp8h9Fax/rFXFSdketVJJW/Da4yFAK6gmLLOu83MzISc5I8ZYQF8TljR5k3nnVWc15CRRtbgMv/uu94WuWITP/N1PKSDzqYXW2Fu/+3uPjrKRJyee95aTFqfMO+LUVTsf2P/IfVvD6O7hu7ctP3TgkOOHpp4DM0wHF7q44Mefe0T/UPc9P9uc6TLQZ0ZG2jd/8960FR956uqD/ytTlhRy5dI13c3evMiUjJIobcTNOEqlVIJLKZTgcpLfOqUR+hoGlc9cqHIAWG8NCQ1lfojgT2/3loEQE+GKK6K1RhtrtDGlMQbBIAPOGQdksYoGW/2DXYNLugdbcZMoJpGM6ITubXb1d/XM0gW6P+mXx+vn5dyRt8svvuO6r//fn4EGOiUAoAP5ikMG3n/VxadeOKdFtfWDlOpv8XmfNpe950e3/vC+1En1oYDyjR998bMvXhgvOqxHbtt6zb/cSG2HBZtG0Zs//ZIp7J4DTdSmVEGo/tc7CdeqoEVLNgnkF2vAEEGmRF2gLqDI3I1stR0ommMxqsfysqT9EyNhghWxjWKbEDumaRqtAIqaRhPT1KYpxgmLYq6U8KpBxbkCLvxlxqXPA5Azs/Fh0BVBxo8GRdaRnY5qt6WXz1Pokiy11FYYFOh8ZBiX3IOiUHlqS0cTdXWRih+VxjD/o6Eg91YydTWFfCpAUVr/k4UQ2JSNUu2M8XCp+8ybllYgg/tW0ObX5isAruNCDFCkq4IeeOQ1sDR83U//3C8xBhV9tN4d1hsVrF8IuOf11FvDGrmPpPmE3IcnQTCe8gbNBSsvcqAqONl6zQOiUBWzUBc9jji1Fvqfn6sWDqzuvulL93baGW0RhsfHjzx59aoNi9k1M8aOfs7aO69+aHh4nOBKBHzo5sef9Yqj55nTtrh12Mkr15++9v4bt+wfHgsjQ2Psr69/YN+W0Q3POWSeWakLWr1dfWuXrxvoWUru75GKGRcAtJsRnuWMiGjRGGsBwaJr4agQ2tAqepikKoTM2aiENwNWtZAhMCcxQhf7a4zRWhujrZscQjiDIhkNdg0s6R5c2j3YSlpSCCklZ0xKkcaxkrPueAhmqy9G9pBzV6Mn7t35sVd/81fX3pP6oSACtiE/8awj//q7rz9wbzTdH7cAAbJy+715FsJff/v+y/76+hhkGA2efv5xl3zy3EVvv6772C2/v/2PxDvNoXzGmYe/5H3Pnny0c1dBzxENZsLBWL8WrhT6QjcaNCWUOZSFB0UrNzXMcyzatjNetL0ZFucghBWR81FLGyZt2pSqYMs0GzZtWqqCScJiXwWpHWRcMi6AgAzXroZwAhMSd40BY5jWLFTBvCM7bdkmsYQDRWUln0eSzwvw0fOVXsJ9ZDKaSo3xn9c+8VL6wBqlGsklHABPH8SaVyFMSTlPAAAgAElEQVTMDoI1Wl90Ugc7z1AXwUsOmO/zACZvpcBbKiEiJXQD+KFjVQ0x/B1wagoAxhFYBUJyP5DjzoevPvUI9UdU88JArYHwD+3QGQOPgnpAy3u9M0BnQwquCrJQuBgixDKWTARc1B8Y8+Ww3hRCVbBrpc5/M7SaHiX1PxCa15lqYdxQT9y36w93P0ElpAQtUcwnUGbalbSileuX3PyNe4n5KYCPtid2PzS86bUb2QLDohFtVejnWksP6Tv1FRu23rv7sUd3BsKOBPng3Y/97vuPrDlm2ZJD5shcnH2RJmHKUyeF7O3qXzO0brQ9WuhCCmXREvYAjuTp4Uo0JH11YfXhPKYzlTEAj6H7Emgh1ML6EMGd6CQUswgWrTFGG63LUhtTcWcYndUQSTXY6l/SPbi0a7AZN5MobiQJYyQ8gBlNYdC/7VydBmA+YHMeL8gNX/zNJ1/7rSce3tXwLBWC+M5/x6Z3XnbhtDKJ6Q8gvOn8yTyfQrhv2+jHLvzmxGhHgACAAvTQqv6/uubiKdGG819Fp7zs3T+a8KFLBeiL/vasQ09cXj9Y98nkKggzV8FgpWfrxc/XP426dASZskBdS1miXjDr+KCJ8XyiNBboQodCAFeoEhsnNmnatGkaLdNqmWbTNBs2bdhGw6aeIKOUUEoKKbmQXEjGBIQ3aY0dQ7FPxE22BqzmjiZaiCITWUdmbdmmQtimXlDmucq18xQ1pJfgnIla+rx0HFHlcNHw0SsI61kLniAjJynomaDB4fxn1fNZMyXUT/YahcIDewd/C7WrvuuFWvPkz6eqCXNdV8WacbFu1XARK5DJ32sYBDpqDK/XQgbMqReAAdIumn7Hw5E1gLRyBfU4VTg6qnPVX/e10NnQgA00HwDvqYZMcSW4ZGQF7jJEKJbEHVVtTBgKYr3Fq9pCVjuYA2rhHH2hiuWvrrybrhoc+MiT42e9+YTpFfHzWEOH9+uOufumR4IX2pbNO3p6mkeetlCU0iKif0HmXo3eZNNFG21mH7j1MQtWAGcACuTe3aO3fP33DODIU1cvmk3KwvbjgCW4WNo3VOqy1KUUKpJRopJYxYlKYxVHUimplFSRiKRUiisplORSciXcR0We2oJLwQVnUnDJadDI6d0uJROCS8klRexK4X89fMKl5DKWcRwlaZQ24kYrbbbSrlaj1dfVt7Jv+VDvsqG+Zb3NnkaSClFNZw98UKFMTzp/KOvGvZ9mLp8Aw0+O/9dffO+b//dnOjNBKZhB0epJ3/qZ8y/8P8890Dhm2nvzCoBAVJvjVaivz/3ptffe/kfyL7WAwOFdl73y8FPma6V74LrvF1v++9M3KZAMmAHb29O65FMvCtr/yVUwXIsQaCszYxWsXGO8g4yxNbGE9jTRAsvM94JVR4h5jnlbZ3lRorfTkigkygTjxCYNmzZMo2mdlSiVwIZNE5tSLxiRYpAUNpLxUAUR0ExyE6XUHoPWMEMxKoUoqR3sCJoLtp1kQmaZyihuycjSZS1VztpCMuETB6vRoAxkGd//OR5NiGTycbuURx+Eg8IVwqeqJAGbuSOchJzgtD+y2MWBc4YCBCDRdDkCCkAEIejUYbQtFMgQ0P2vBek0N8wiSmTWoqz5tyECIicMCi0yI8oSObeMKwqyF3Rz7jOuFWNkf2aJXGMZGqR0OcYB6/RRQc8Dl4AUcgkG0frAE4vWWGTWGmc9ij6x3OFaXDtAzDIAVqDOMRcUgIiCMzLB8exWxpjTVzrcEzwLCOqQFXLOrAXOgYLFw3ddpxiqL3oGzZRLz4Yz1y5fNbBj634FQgDfs3/k7h89csafPGPRr+yFf3fmfb949Pe3PUr8iAjUN/7+Zxufv27NcXMDYmExxus09Pkslcg3/Nu5R5yy6gvvum7PrhGSjsWgdG4u++D1v/3Rw6/9f+ccmPV68KuZNJ91zKaVS1Zt2/3EaHt0eGz/RGe8nU9MZOMT2dh4NtbJ26UuirIodKGNNgQ7oa2FqvjRIDJ0UjOwFdhB+AJd70KD5qDUgL9xIZSKpIiUipIkSeM0SZJm0jps6NBTjzp5ed9QElXUcKwsKACgGldOxg8Qgo1nOOUQZtqD3/jV333jgz/b9vieFKJAtmhDvuGktW/7/MumlXhO+xI7p+jJf4TNrx38xVd++8urfxeIORkUr3jHGc982fo5f3GWddu37tdgI2AAUEB57Fkb+pZ3TTn+KewYcFWQXEFmytolDmadIGO1o4lSFdSFY4rmeYBGIc+RQi3LIi/BxXa5cInIRrGNHVPUOgV9atIGhQ7SXBBUxKX0GyjuqyAjIM74ZDrthPME8FtmLR2YKAtOVZCYoplDRGWWyawQRSkKLUrLDXIDnMQSjHxBfYiE8Op4d1OeGhNoMvXcQQ4BNiOPMM/z8Fe7/4H11M8Iw2J+YjZ5RsgCKaC+6G3oJyWBIONPQ+/vQYNoAE+hqvdGyDzbhIpaNZbz7RdBi7UWi75E+noSVASMMuypIVSc2pF4pJTsZqpxJgtXEcYYE5Qq55iiQdfhW1j3RSII+MNySJH7IoQ7q9q+6vmdZ18oI7Hj4b3337mFejgNlmu+6TUbF/eyAoBQYt3JK2762r1laWifMVFkO+/ff8brj1tIT0ahfAtGPlYfs/SUlx39xD27tj62m5KbODAFcvsTe3/11Xt2Pza84sjBp9yPjTHW0+pbvXTtIcsOHepf3pV2pVGaxo1YJbFKIhUnMolEpLhSIopkrESkRCRFpHgkeSSZkjwSLJJc+ZuUXCn3USmhlIgiEUU8imUcyTiWcSLTVCWJShpx2ogbXWlXd7Onu9nT2+od6B7o6+ob6O4/cuVhLzj+7NWDK6WQkw/YfULDqhp8ArVGsMbsDa8CgwNfkft+/ujn3nbtdz72y85InvgqaMGWoF/0Z6e+58pXzajJwane61MQY/oiaQfnfBX2PD788YuuyidK4VnQhx+z8i+vfOXB2LJ3xvKvvueHnbGCLrsazKv/7nlrNi6DGRFR+sqBVdDOWgVdF6jBEBxaYFlgkQeCDFSjwQyLAoqsyEttaTbDUUiURJBpmqRhm03TbDlctNGwjaZtpJgmGMUsigkRVVwo4Wiiwg1rIEgGSw/XWrQkZwRTMq1FmYvSSQZlp+05Mm3ZyVTH94LaCG25BYFACRGhF6T5H1eKKVm1g8rL5ysWjAujZ9JBoJwCCD0i6tpB/tS2g7N0hE+xjnDKjbmxP/MhhaHlqf0UgTVUHZnHH1hlQwqeQRpOQqxpEVl4i/saG7DQ+kDOcTUhlBzwk0JfZGrhheH+XOWp8Nzwfy77BGryR/BCe/cIkRyMuH+sLJB6anWauVWBRKx+gO5fXwrrFyv/T7i00aFNXwtVKn/51bvprc6BjeyYeO6bTjgYJ+veoS6p5J0+9VCBfPyxXV3NdGFB9lh/wv3X0M6Jj3UNNE5/zXG7Hxn+w32P0/4RACQIRHjwd4/ffPm9E8PZ6mOWHuhsefCLc9FMW0v6lnHGpJBKSPKzViKKWCRBSBEpGUkRCaEkjySLJFOSqVoJVASZCq6kcFVQChWJOBJRJKgKJolKEpWkUZpGaSNqNJMmFcKuZndXs7uvq3f96iOfe+zpZ27Y1DO9TYwfudf2nO7th+CCvuexHrt755ff/YPLP/DjbX/cnUAUAm8LKC3gJR9+0es/+gIVS5sjsKk4N03P2NRCaP32zu9y54eIAsBnL/nO/Xc9ljhQ1KpIvvcbF604cnA+vzvTuu+GR6/73K2R2yOagf7uN3zi3LihZugFga4EdlIVdLvhehW0YH2BCVXQaPDhEkj2MWUWrNScajDLbJFjmZsizzVBARy4RBVjFJu4YdOmbTRMs2UdU9TNBTFJIElYFBFBRnDpqyBxJaiHdaHlhuaCUM0FmSm5LgURZLJMZm1BDjLtjux0ZCeTnVxmRJDRUiO3wBEEkKWDAqF4EMgrBdLLJyofmcixQEU1GqxNBCWTtTh34sgcVMrETGte0OhT3oZyAA5cMETkAoSnBiACcEBBbsKMTiBugQlgkjGLLqrYMi5QWGYFoqQNF0OLxjJhARl3zDpAa4Qu0ansnQ03ushjF5Jswg7ZN4OI1jBgSFxx9OUQGDDBuKtn3NVhkIET70gSxikoLEM0fq7JEDka0JaipiyWqDmw3Hf6fq4MrjX0CQauHHuk1F0WQgowcHDUEu4Ncv0/rhbSe5XNhJEeddrqlYcMbt+yR4EUwPeNjt79481nvmHx6CgAvPR9p91z/SN3/OzBAFF+8x9vOO6Fh8+HMegWgTWLOttVIt/1tVcecdrqqz50w8jwRAyKNjMNiDuj+VUfveHmr99z/qWnP/8tJ6vkqU9xElysW3XkqmVrO0Vn/8jekYnhrTsf371vx0R7PNN5bsrClJr80QyS9g8BOOfoB0s+g8W9TgxcmrcARi8kY7y+GOdJksZx0tfdt7Rv6RErDzts6JBppYGVTcWkVY0A50lr2rdt9Hsfv/mnn79zdKIdQxTQSAs2g+LQo1Zc8m/nnvhSl9XMBKCxrIYHUJGgnW6oc94goIpAY/OW0N/whbtuuvaeho+zyKB43aVPARJ++zUPGDDgdfTHnH1o92AjTP78YwGv4iMqkzPfn3UuiHUTNceOgbJWBYkdM2kuSIL6Asui0GidtFOgjFDFJk5t0rBpahrOUNs4+5jUCedVxKQSQghix3jfXEKxrHeQmVoFjWFGg9a8KEWR8zwTGekl2rJDM0IiyBSi1EJrYSxVQUeI55SXWzdCq/7XlzQXJAbMZ9DT9dBNBHnFKHQXbfH0VMFZ1tOS9FZfohoNIvejZsuAI0cQAhCBUxW0jFlkFqgKCgtWgJWAFlAyqJRaXFiLFhAojovTKAZAMEorZJUHadUUOjYM2c0Q5m6BLNSsRu5iAwGU692A2nJvzM5osGGB3gWu7BnyILUIzoyUrjYFBwSN9GawpuSMA+eWC84Zo9wM5ok8Fc0HKpSQVfPCaljIOaJlFurDQgBAQIYcuKPz+/DCKbUwaqjjX3zEY5/dEfRev77m/oMshFzwN3/mJY+ctm18uENBmhPt7Atvv+4ffvlmoebVbTA2/c7Lop2Pv5eQ/CXvPm3jWeu++K7rfv/LLQYMlUMBvAHJrieGP/eX1/78K3e9+kPPO+m8xXgIzLkiFUcq7mn2AsDGw04Yb4+WpkTEnft2ZGWWlznNsQFYJCODdte+XYY6CXRVsEIP3HnHAKG/q6+ZNmmHU9GpGCzrX5ZEcW+rdwoKWl9Ok1B1LwSZ+GvK/HovXZgff+6O737klzu274shSn3tsWAL0HEUvej1p77+oy/oGqjYoUwyW1pjDLgSx5zel37RWg/9OAgDqw3gvK53ux7df/lfXy/92ZtBcewz173ib58zn9+dZXVG87t/9Ehg/QDAKRc6g4gAh4LPlABH9KXZrhNQzcSOIbF8nRcTesHCJ0s4vbynyWSY57YsUZelNoUBBty5iUYJUhVsNEyDyKJNZ7GdJpgmSL2gVESOEVwowaXP26EyHkLnnYla6AWtBl3ysuBlxvOOyDrCaecz6SWDMitFoQUZihqKiybWn6uCTPqJoPMIlVAPUeKScQ6Ue8hC4aTK52VvtSrIqAr+zwwH3Zo8V3ga/gDVFGTIEYXfWwXuDAIXICyzFrkFTrVQMG6RCyYkWstQYHDqt8SmMYzEqkAJuoBohQUwDDiD0qfVM/dEI3fyCSo/Fph1b1MJAJaDZsB898qASUBBIz7CZjlpp1ELAKCGEBHBhlpIn1SGOAAAHDRo0GAFaDQcNAfOLWOcc8a4ZZw7aBQCbQ79WUuHFmDOGnGGI0dHnEHru0OGzDLLndGJpS6WUYms1cJTLjj6+5+9le4nAnX/L7YM7xjvHVpYWtuUtWL94Os+/ILPvP0akronEN1z2yPf/edfXvj3z533+XHgSbew03DNccs++JM3PnLHtu9//JZbvv17C0guWTSWePiubf98/uXPvuDYV/ztc9ad+NQbdofFOe9uOQnHYO8M2cVP8/KzwKlP4FSsfdZ113UPfeuffnH/r7dIECHqHQEzKFppet47Np31phNWbZj6ABGRySlIbA0OhTDKgGpayeen1QBAxC+8/bq9+0apHTRg0yT+s/887+D1ow/e9PiT2/ZGLm7CLOnv3fi8dTBLFfSIaCUjPqAKUqaSAesmgkE1D7rEMscyh8mSQXQOMjkWJZalNbrQCMCAS4rbpaBBm5JMsEUOMjZtkF4Qk5j5uF3qBRW1aVDtskzNUNT3gt5TuyyZLniZizzjeSazjug4ExnZyWSWiSwXRSlLzUMVRMZAMDcadLRnL4SodBHo4gN9xC73pZG7/6VayCprMMoeE3hwkYOzrxnOuMnyCXwK5RP1m/vjNcILfdWxZ4JYIoQUBilhBdTTP25wWAFA1ffC3KzaA9PUzzeFlYa9Ekw5bkxtWOW+UQsvrD113N+3H3IEwJW7fXCYJ5JjOFgEzvyAM2zwXb8XWDOAlf0oeLzT83Yg7K3rH6pBIACbFF6Itd9wP8YY6x1q3XblfSPD4wQ7jOXtdRtXLADGnGGtO2nF43fu/OPDTwap+/23bNl41roD/binXdOUwUmCkXktLvjgmp5nv/rYI565avfm4Se37UVA4QeHHNjmB7bf/NV79+8YW3X00mbfU2xSGpavAe7sZdWL8PQvN46b/Bfd24yHQfTs6+Hbtv7X2//7G/9ww+5tI2EciE5VxTZdeOw7L7vwzDccT0QkNIgavYuOBXDmcaw6S91t2peYSGTzfHDf/9gt1/7nzTVQNH/dh17w7AWGa067/n/y3jzezqo6H19r7/c9071JgAAhDCHMQyAEEASUQUGcsAIiqCBq/WrVtlrb2n5t+/301/4+9ds6F1u1rTOKKA4IIkoVtQyRecxAGDIAIUDm5J533Hv9/lh77b3fc+9Nbm4CJP52zufk3DO80znv++xnrfU86yf/fOuS+57kBGEB1clvPOqsdx/v0c6joMvpEMNhKI0haasVE0Ej6UAfDi2p9pL5IriJlr46hlGw9HSwttyNL6W0Te0uObHEsBkarodZLzFku13qdqHbwXZLJS2dJolKtE5S5dpKyMTYBk9tMj4iyh0QVV1xu11d5CrPGijYz7hMNCkrXVVJbeP+EsFBRotqPvV1Mdxr1yslkmCuPagdVNgoH00dU3wBz5oJmW6Xk+1Qv+UxgIWBNqHT2suvjZgW8fkkojypUYFQ+g0RbY4KWdw7oymxQ0MHhxJlCmYy7lqFvhTFXYRV7NUtCyAJVoXvyQUvQeC3UfLDZaVkQXvS57HXfcQfGeaCAyV8vmonns+HC01jkXIwAhbGHwUASFr6mUfXLLzL146ahPRpb5t87ahbBcLhpx0w/6oFWb9gRl2a+rH5T53+zuNak07ODV48aQvKtnjMPHz6mZfP2/uA3Vc+snr12vUosfEUElObBXct/d13FxDBwSfM3IIT9KSHzJoGQzrRF9UY1Ph/3N1jIQT5P0YxOy+Oj57m00Ac/bY21jy18aqP3/S1D9+wdNEzLUiZ3wNACZUBc+zpB//Rf775wr85c7d9pvD22sLanAT8CMOP0v+2xeAw2ln/Mx7P8m3M8fjdK//18mtU7ZJGGRQnnH74+/7zTdvfgSTfXH7ro7/INxXK1Yvai//Pq2YdM8PXMfCGxygYSsTFQc2joCGWH8QoWJfguuwWIRzqk4LsJlpkVOZUlraqydTG1KVVoDQkqU1YKdE13SFXGsMOMr5G1AnnWypJdKK1TlKldRDOu610RJCsa3tpa7KsF6zEPqbQeT/JM91n7Xw/QsFSl3VSGeWaS7DwS6MKXeYhbQUrGUZE7ymaun70TkGf+k707KbG2gnpteTqZaSi8gW5Taxq9IUBQvCsRaTxAbfAPYpV8xDwEpr4F7f59VcW+dUiAAJXpEUiJTn75DoliQmlBAIFHQEE+xxGOZNswUKUKhtgOxsIaT2MV+Xw0eM9KuSaG1/gKReI+N6VyYQlQHOZHi+j3WlioaQGG3AaDgYipp3klm894L2/Nz3b3x5lvR9Du3X33G/qbT962PtxP7t6XbG22nGZOSSq3aOtXdaVVgefuO8Zl84dntJ76uHn1vc3+2aeKST9keLuXy6+/4bH9jpwt5mHTd9Bmzdqcx0iov/Tv0TN7yb6WY45GPb8+8dmdjj2mBAE2tr+4ot3XnH5D+/99RJtVAtS3toaTA7Vwcfu++5Pvf5dn3ndzMNcZSZZoprAAra4oR02fvxh1xpHwJ/XWqltQsEyqz59/tWrnlrrqzqnTOt97Mfv2M6QPo+Fv1n20y/enkpcdI89pr7zs+d2hlo2VHAFFJScLrdPdihovHeMKBC4y3xNdclieWAr7aKgMoeiURrDegmujrFVZesajCkJLCaMgtTuUJulEUOmN8zaeTs0ZLs96nWo3cV2W3F/pSTRKk2ViznyBN8CGIAIBa0RLsgoqKpKV4Uqc130kyxPspGkERQtkqLURa2rWhtfJqoRNWLkJuroYBraSui4XtRFSjFNINHywHeZUAKE0mjiBa+RmSAQ7mD5RHzjy7avEeDfmb/8W5mCOToolNE/BwAeMzxJdNmH0PwBPFJGdSaO3QnORXAIqPylJlC9gIXyIMJCD7nO5spjofusL5nhMlQCIuV5rexI+EDzKhLDfHhR1ulQL8LjgIXhGWpQy4DUiDht76H531mwccMIF9NuzEcOO3H/WcfMGPOXsU1j1rEz1izdsOiBFS2nptBL7lkxe+7MybUCGD18DcgEzWha3fToM2a/4pJjTWaXPvBMYUvfyymF5PlVG275zoPPLV0365gZccXHCzQaMcD4NI/i/tFNQiPRTZ4cREGhKX7WiBwVmOCGLfjN0n97149++h/zq811O6gDKYNit+lT3vEP53zwP998yMv2C75c1oIl1ApT11jTn98kM9XRp7zbb4V6263Yv/vxX/7mx/dHQdHq/Ve8ad7rDtumhYw3rv/M7YvuXp5KXPSk1x/5qvecYKQidBQKhl7zMRf0KOhZoEfBgqociryRDnT4l3NE1LJ2vqqorsHa2kIFGnRKSZtaHdvpme6QA8IhZ6tte13q9qDTwVZHtVo6TROtJSLqhPNNLkiG+N5HRA3UlaoqVRU6z3XR11mm84gLZnmSF7ook7LStdHGqthHTbFkMPGqQQ6Qxr0GOTTq/GVEUCFc0AVClUjpiYtLmQ6+gMlBHi8xI+SB0lzGO2qA5NEDAMS6J/+k4AXr1gNohk6BLncY003yHw3JvpABVOijN00I9P97LJR8oUNPH50iP5X3aUbPzshHR4lc2wquswHFC4jQPOxq2OyQDXXb32ANIZY7yAvBRedicAY320jbydOPPL/onuU+OtrSyaR9RwfGka+cddf3F23Y0GdeaIEW/c/yUy+as0MaB/oGruTmIBM6YXrTOieed8Sxrz54zYqNTy993oJlITYnDh95YMX87yywxh584n7JBCKlEzVHdVsaflqjftGDo7FEnxrGxlOjGV4w6W18ekJQs2bFhm/95c+/8dGfP7N8TRfa4poNBZSJ1ue8+2Uf/tZbTjzvCB9AZvMRXn6YloYfcdiEJuN1v0EtzoIT2LQw7v3pkv/68E89Se1D/orz5l7+mddu00LGG2VWf+ujP++Lv2gN5qK/PevAuftYMR/YKgoaMBaI60I9F6yoZhbI/XVzaBin9T0RhCK37CZTVWSMNdYSVaBItyhp2VaHOj3biSBwaNh0e7bXo14XfK/dlA3UdIo6USEvSE2lRM0tBl3vJ8cFVZWzobbOc531k/5I0hc6mBe6KJKiUpVJaqsMcJkoolaY+KBowDZWDeoUddR9PuWW9C2Hglq4oHa1M5GhmoYkQQ6KvuBjZwFCALAYIYG8EP/hziHWgErzJkKIPGV8NJUh0DUBB0EOB5aCgRRKMBGcaEE5H+4I8mQaG7NAiO5RsojhZMeoi1t84UJwgOc2koCspdpaIkzk8xHURbmHxhnYPDh+NcJgG8fVw14DGWMsVKhUgrd+50EFmvF907PZq//XCTuke0N7qDXzsD1vueoB3gANasPmzasWrX3lpXO39Qo4erhW5u5YuW9jgp/dc9ZuZ11+/L6H7Lly0ernVq+LE4d5Vt5785KHf/H43gftMeOQPba8HETHwLawaq/CbrDACYzoxwNxjsQHOQcWSOSPR3j3BKHml/919xcu/+F9v30sIe3lNJwOPP7swz701Qve8JFTh/cIXezJJyHd2qi55tFz17BpiKAnlqccGGuf3vjJC67avDHnhGUF9Z4zpv3VtW+ftLP2wFh86/Lr/vU2NnA3YHebOnzZZ8/tDLfIMUKwkUxiFApyULSBgiXUtSsK9V3m84zyjIo+FH1+DF4v4fSCNdXGGksABpRRKaUtanWozdKIYTM0bIaHzNCQ5eqYXpe6XYisRLXWKWqtWJfAE3Kyg3rBARTkGtHC6QX7I0nW1/0szZgOFtpFRI2urbauTFQxCroaUeZ5ieeFqNPgr5ak0OJkYUssRqPUoAgNOYgLicjnX9gaGT92CiAETwpll/11H2QCKewtzhf6iW9sNyPnYBRO5N9rqF8Za6YKgTo5OHEc0ecHVQCWwLYaoMi8MCBjFHGNABGbPe7FgwY1igGNN1AFvtrYJiICS5IBmonSUQgI/kmhq2E+HjaId2/a3sO3X7lg86Y+lyxv7I8ccdKsyXVlGj1mHj69Hqnvv/2xVuTH3dbJ9querW/ZAwAAk+h3eOBx+5xx2XHD07rL7l+1MesnUaT02WfW3/btBzc8N3L4qQdscU6wVfQNP7xxgDC8ofFE9AGfRxaw38puxii45XcCwFMLnvvCu3947eduyTdVHWFaFmwGxewjZ773c2+8/FOvG+jjQdY2Nz3E96PHA0AoM71trIuJVkpXXPrDhfcsExMZIqCPfPOiw7bZ2H3ccXrfhNIAACAASURBVMPn5i+4cykLJ0ooj3/t4ee872UWgjqC/zUgEKwoJciKUt6hIFUcDuWKGFcLQ3lGeZ+KPmUZ5X22T4M8t0UJVWmrGmpjyRKhQVULCto295EYtkNDdmjIDg3b3pBwwS52IhR0vXaRJevM1r1wvpZuT3YABcuC20rorK+zEd3vJ1k/7fd1nyOihcsL1lZZ7jvPczGNKsEkVUk64J3tkoJaQqOp60ToSKGWXkteO6F9G3ol7ZZehKAojwl1n3hRgDAglcfBmFRFZAxdEy6Ud7qOuAAOQsLVXvoXAocXkeETwTFIgUy/DSFTKLm/QdbHb/RY6Cfo4LGQ3+KeCYvy6wBAjLeWXFwXmSz6Z0SWi74ym6x3D4B45u/zmR7rmjlCDGsO0/YmW2130icXPrf4vhVMBUqou2nr5LccvSO+WwCAo8+avfiXy59+ak0KGgA0qAW3Ljvi1Flb5VtbHjQAhGoyUZS0kxx1+uzTLjpm03P9pQ8/YyKJBQE8fNfS+36yZM/9d9vvyC1Zdo2DhQNBykEC13wVArdtLFran2wN/IgGn9nqtMBU9mdXzP/Cu3/0+ENPd6Htrzs5lO1u+pa/PutPvnHhISftN7BmF5EO24zj/xk/74bWkyzNvfYTt1z/H7d5FWMfivM/fPpAg8DtGWVWffsvbtq0NuPjUIF5y8fPOmjeTEt2VEOJMVDQgGFPFpcXdEnBshAU5Bbzfcr7DgvzDLxqvmSjUSMNnZVFZXRi0zaxcL47ZHrDlrvsDg3b7pDpdW23B90uttvYailuKxE6zquYCzogDDWirBeMuGDpxYL9pN9PshEtPmq6KHRR6dJoY5UV4TwohQpVGppLBFFEKhaj4jWaRl3pffjUC+2VRq3E8CvCxW3Q0mzn2FmAENyk0vPA+HkQDAMQpmg97fNOnsJ64jgUQXAldYTPYSFxYDR8CgCilJ9En8BLKYT+hWCqvDtAYAML/SsA3u/F5+8EuRkCAZCs9d19JfCC7gfMpgGMgv4kjFKoUXw3wF6MhT65CTI9GMRCFx296kEtFuMbV/UnGB21lqwltUWDLqXVYacccNt3HiyKiiOQla0X/3b5KRfN2Z6glugD3F5OxHdmvDG0e/fUi+bMmrPPigdWPb9mg5ZC/xYk69Zsuv17D69buenwlx+whWJaIWr+Nvj6OEAIruBF9sRHPf2YyPaHH32YyW3lg8vuX/Vv7/rBT7883+bWu6jUYEqojz/7sI9c+dYz3zlvtG81WUnh+80fBMLRYweg4AM3Pfal91+bWNeILofyqONn/el33pK0doDihXU4j9z+5LWfvSWVuOi0acOXfe413Sltw82VAQAsm8hInMmhoHHVMQ4FK+LSGGmlBKVrLi8oyLcccobA3JYl1BXVNbfB5Y62Vic1o6CrjhkmVgoOD9tuz/R6rBeEdhvTtm5xRDRJlUqV0oBsZswXCxNQ0Br3P3PBGqtSlYUqc51nKuvrrK/7I5rDoX1GwVKXla6MNkYZUiR+zahQJai8ECK+T1QS1YuyuXbqS0Y9EIpAQnvtPHcfTFC/ODUyfuxUQAjgSaH856/f/Bbf1NdlEyVT2PhQtLgANr5YwZ/DPo4qObkIOpoYFxFA4YsQIl3o+9ojoutoD57CRtUrKFAlWcqo8gUBgKy11rpqUom0kPF2veyhwzSRKMRRI4yXsC5A2GzZ1DErOgQLEWHaPlPmf2vBpk0Z/yg39EcOP/GA/edszQyFwFoChC0DIQBM23to9xnD869bwBijQa/dsGnlQ6tPe9uxk9Z+Obm40OHtAUIeB8zZ+/RLj0ODj9+7Mjdl4virRsCF9y6/97pH9j1s+j6HjquvGAU9wtMFGkcBYczi/A9korPg0RQwbMbWlnHjFb/7wrt+sGzRqqgohjIo9txnt3d/6vV/+Pk3TN9/DM/ugYhoNGnFUQ/8n+EZNam8IAA8t2z9p86/atP6fiL1XMNTu3917Tsm6M+whRGmzYg//eztPi5aQHnCaw9/zftOqqEWLshTALZPA0vuZBxAwdqhYO1KY4DLYfK+dfg34pKCeU55TmVBVQ11ZSuGWyBUpBKrkzptUYt9RHvUc94xdnjIdDkv2INOB9sd1RIUVK5GVCxCAEKBjCglLLcYrMnUzjumLFWRJ4Xjgro/4lSDIpbQZaVLo2snGWTHF1QKFTcaTCBpuUIYh38JJi2pHW2FBrxJS2KksXY+EfKnQXGlqOs14Wai8OLcdpYcIQ8l2SwA8LNkRI+HCBLtlHcQRLFQ34nCn2uD0CgMSt5Ho7FTYC7AGCCocIXyDBElARiFU5240HdzQ96pAIKAzlHbI5TPbkqYFFRoY2aBCK0la9Hl4S3buKFX8ro79FA3cC1tREYFgBuzCwBAAuq0W08uenbxvSt8z/qWSk65aEu1o0REhhAIFUykYnP28TM3PdNfcM/S0Lz3iVWqVseec/BWPzveBvhdGCBPkmDe5stuq5sed+6hx5x10LOPrntqxfO+Q1Yq1BAA5pxx0HgLHv86PyYQAjP7MM3aGk5woUYIBmzbNgAAbFrd/9J7f/zDT//WFIEIVlAboLMvO/HD375o7msOGb0ZzdKYJieEeFvGXfekUbAuzecvuWbJA09yapCAajAf/NL5816/vXqJGAXzfnnln/1iJKoXfcvHzzxo3szaGnIoGEIyfBoayQt6pYTngiwTzKnIoehblxHsU54BJwUZCMuSyorqGowh121HkUooSW1w0+7Z3rDtTbFDw3Zo2PSGqNuDXo8EBVWacEuJlvLeZWOjoLXGukKeCo1DQV1kumAuOKL7/VTEEjoPKKhq4ySDYiXqURC5ua7roJQGgWAkKITUF4sm0oBQQ8Le0cFWjTsiuHZLrnXMizZ2LiAEhg2RCwj8hXPeSr9ZDwDRtFjSfs3TU5QG7j/y4CEaPh+NbdJEiKFErrShU6/gSzNGqlztqXssM3PxDhVs9KjFK1O8Qa55EygXFyUWJKHzKiQw/s/Q2DXsqKeBHvXQ74knJvE1cgALNSpSdNt3H5buz7hpVf+sP5zX7rXGM3BBn3OdcARvzqsOWvCLpaueWStkSy28fdnsuTP3m5SyMA6NDgKhZdo80Q0bGHvO2u2My44bGuo8Mn9FVhWeGlpL9/5myYp7nz3qlbN708a2ZWqu0E86+Y/Ga0066GdiY2yw/ESJeYmkDMf6Ura4u4tvXfHpi75776+XRGZplEEx88Dpf/LVCy/82zOHdu+O/tQgCg5uvNvsUVP4cLKMRsGtltr6cfXf/uqmK+/0qcEMivPef9pb/s+ZW/3gloffIwJCxEW3LLs+qhedOnXoHZ89pzulbcjEKQka1VxQVPN1Ja4xIpMQLuhuWZ/yPsQNJaqaTE2G46FIqEm67BpuN98bspwX7Dn7GOoOUa9HnS62O6rd0mmqk1QrnSqdIGo2BEGARkSUDIebyLK7DdYVuhrRTOfcSmKEU4O639fOPqbQRaWqWlVWW1KWr2m+rUSCOuW4aIA9fqC9UmJ033l+oKUBva+OcYxQUFC/kK6iY44JWqwVO5yKbuEGIrHiKT27tURBUlfe4kQFcn1wc2SKfD69tik4kQJE4n1CcnVgIZvYTOe5k1lygwJlAWFAAM4hIpt0C1N0Lu8xoKtwyfMfgdBgCVhZyH19Mcw6yVVmW4+RFNeO8gZ7ahSgTy4z8dWmiYduxUiIMG2f4fnffHjzZhcd3ZhtPmTeftyMNF5YY5BwsYnhTdLSh52y//zvPuyThYbswpuXnfimI6fuORkNeyDkA0AoKDg5IAQApdWRrzxw7tmHPPnQc888vUaLOW0KyRNLVt77k0cOPHbGeI1nwwY1RxMleCgONPnE4NgL9EEHrlHwyxt128K46Ut3XnH5D55fub4Lbf6J1GBqMGddcvyff++Sw16+/3gfHGNPVLMdlFJjvGdg36NBRNbaidSOzv/+gq999IZUallzKI86/sAPf3e7mu5CEwV5B6/75O2L7l4m9aLVvHMOPfePTq6obkCgq+IetNKuRS8oxmmhNCajPGMIFJkEG8qUVNVkDBlLBACKlKYkpaRl07bpdG2nR90h241V88PkI6Kdjmq1dZrqJEk0oyBzQfAmag0uSMwFK4+CuixUmek8UxmXiWZ6pC+GolwdU+rKqMpxQUQnnAfFLQNTFg6Cjs1iYvm8VIpGbjIN+bwSFBRGKERQ4wvrpjbmra0mwgjtC+gsM/qGAoEedlyxjPMgDVoI4XAkTC/mPj5iCOAv/Px5h02OTJDUrfhsooeNAQwcKErBsIU+VCqdCx15xChNyEEFkIskr81vHxuh+eguWbBkyZLrJyVVo9YiEbk6GifJB9mPsNUkG8ib66EPw341sRABLVCv01mx4Nkl9z8p0VHTUsmpFwcX48HLNO/4Noa8dttneI99p/7u2gXokoVqY39k+T3PvuLtx25r4UNMU+Kravz8pIGQx/T9p55+6XFQwyO3r6igZul9CsmGdZtv/96C3WdMOfjEF7B5xY4a1tDX/+zGb//9TVSRD4dmUOy25/D7rnjTOz5xTnfqjm9WPO7GEJGliWhdnlzw3GfeenXed8naGszU3Xof+8n2pgZHo2DeL7/95zd5HX0F5vz/ffqhx+9XUtVEQS8WjKy0wVSuRpSby1dRgWjGScE+ZX3urxuUgsYQN45DBEwoSSlt2bRjO13T4Ua7wxwOZV5I3R71etTtYqejW22dpipJEp20kFHQCefJmag1I6LWkK3A1FCXWFaqKpSLiGZJxqUxDgV1jILNiKhCzwUT1Kk3DkUdMz/nMuo8RcOTCehU2jAlFExkXN9dlGaEL3pQlMfEgPBFDI0CAF/EpZwSwLMplyDxf0EUI230cRVsC8LE6CVZjks3QuBhACFriICuGSGBBzP0qAg89fIVMaE0JooHufSgCqxFCYOJgMrBo8dE8GSXc4Eq9m0in6sgyY9GBTMyEQjA558d+2UIcwYEgAQT0nDbdx/i644CtX7lyBnvOa47HK6SAxevycHM7OP2ydYWD935BCNuAsnTTz2frylPPG/yNqTjcqkxI40Tc+vmkaR67msOOfRl+z32u6dWr9so/TR0bcwd1y/UoOacddCkN/tFGMXm8l8vvebn37yzK+FQ9ks74VVH/OX3LznutYe+mBtjrStw2qrUJdtUfPrCq5987Dnun8WnwB9/5cK5rzlk0muPZ0g+2qxQPfzrJ376b7enkEhctPeOz53dnpoasrFMgkahYBWUElVJVQFVZpkIFhllIyEimnuZRGXrCmoXDgVAUAklLUpbttWlTtd0mAhO8UBIQ8O2N0Q9Vkp0VKujk0QnSaLSVCUJqoTdsKSS0DaqY4y1xtqKTAVVpepIL5hnOhvR/ZEkY1vtTOe5znNdVLqqVW1VbRkFkQ21NUsGPQpGWJhEqnnnGuPxb8BZW8cR0SguqpUDwoHw+otzm1iOEMoXebM8WDR/xQAghBG9GZv4lrmBoLxmUDBCmBG/HuKu8okYCwN2IgC666V81PPC8EDqswIvBEmVeEYoc18CsXBT4D8O4X0AgekCeZWhVUQYshQmwKELCoM/MI1wrXvSw508IX9F/NkhIdLu+0654zsLN20Y4SKRjfnI7Dn7HDRvJvllu8VMBv/icfRZsx+75eknlz8nWKgX37N8r313mxzBGgi+WWvjP0dv7TYBIY+Zh08/5aI5qxauWfrYM96hVAHe+9sl5fpqRxld7vCxaXX/0xddffvPHh6CbhwOfctHz/yTb17oGke8WMNaCxBmh1t+81c/9NPbb3jYt//NoHzLn5/5pr98xaTXPkAEOY9CAArVtZ/4n0fve0pEtNWJbzj8nPe9rKSKwFrXdDtI5q3vLCgoWLluEqGJRF/CoYKCeUZlYcuSqhpMQEFSKSVt22pRK7RVirigqOa7Xex2VburWm2dJjpJE5WmSqeIWiyGPG81YGv2EbXWccG6grpkBzVV5opRsD+SZCPOSpRbDGaFLjkiapWxygICKNAKFSqNOlEiGRQUDGjHj1Xawq0ERSP886FR16TXdT1/KcZOVyzjB5elxJQuurAFJgcAwGlEcNRHPkIu2igmoLIIH48kgTou1wrlqk5fiCLyk0UDBLsqr5gACCDmrsY+aooQtNDKb4IKn5KbxH5lI4WYkiJwZYWhO6PPDgZZvbflQRDwiyK5fuPcy27tbsciaCSgoXZ35WOrF93lakcNWMrp9MuOCxW5zQ9OeuhUH33m7Lt+sGjTpkyUs/jwrx8/+vTZex440cCXL+IYAMKB0OiYQDjwzER2pzu1fdrbjq021gvvWCpfKSagH7zj8Q1PjZx43hHbPz/YsWP9qs3/8gffuf+WR4fAlcCUULe76Qe//ObzP37G9ncs2qYxXhx7zHHj5+d//59/3RHL7wyKk159xAe/doFKtkdpAxARQQBgFNy0vn/lR35RjFTK14v+/Zmzj5nBcVFLPjdhBQXJgK2hrsnUUNe+oQQ475hYLOhQ0EpEFNg0hlFQp1wa42USNUdBhwUIh4aoNwTdHnR7qu3ctLVOUlZKKKZR7kfnI6J1iIjWZHkLK68XTPK+zvqKITAbSUa4WCbX3Faiqh0KOgc1pcCFLpWzDG1BkAN6RGyBN5dpqAadrBBS4YLsneY0EoEOOvn8SzZ2XiAEAJAEXQh++ltcIhI9GEjyQcyHPG9zn3U2lRTA0qnvQwGqW4ScwAIfEg4FjB+CLH+AF0rDptACWOKinvYKVrlXfXYTWbcrNmxRATdEJDi+pjcyfxAwwEOgvBhqcWOmBwmqdEjf9s2HPHyvW7n5lLcfPXX3IQs2zpLK+ib/6x3avXvA0Xvf/v2HrSVu9ZhV5eLfLD/1rcd0p0woZYWIfIEbSBAO4NyOAkIAUArnve6w3aYPP3DTYzVZ32Fq4X3L8rXl8W84fCILeXFGf0P+yQuuemj+477eModyz32nfeyat7/8LTvGUX3ig6tj/EHe8tF++OYnvvCeH6FBRqYS6pmzpn/s2ndMriXImOFQOatJo77zusX//Y27fT/6PfeedsnnXq26ypCNsxJRRFTMyaRApvQ+osB1oREK2iKnsoCypJIbHzEKeh/tgIIhL8g+ar0h6A1Brwvdrup0VLutW2kSe8cgR5ZAtFa8WdaQsWSsNWC5kLXCslBVropc55nKnVhQZ33d73sU1GWly1rVRtWkCJBAoUallGLcYlttB3WDScEoF4gNFEwZBaW5UvAUhUEUfHE8RccbOy8QynXaM7mx3zAqfspv94HTuHwG4w944hh9BryYz0UdxZXG+7+EwCN6limJw0A2R+ULPQRigEAHkZ49Cpx6ggkQ9c4JDJWkOhaIHJ2NDxGGAyLbF7O+Bog1HvP7LdBu+065+/uPrF+zma/ym+v+jAP2OPK0WeQO247Ewn0Om95K07t/tTiBBAES0KvXb3h+8brT3n7MNi12vEqZ0a+O+QZw8DnRfTn05fvPmrPPvTc8UlSVdlbdesGdSxPQO0m+sC7N5y655q5fLR6KVAezD5/58esvO+yUcatDX7jhgqKNyMnYY+3TGz95/lUb1mz2MYlWW//599920PEzJ7HesVAQRGVFgKAAv/c3v3rykecS6bv08guPPuMdxxVUxT2VLJAhXylqajA11JVIJgoqc6oyyjNbSI0ol8YUOZQ5lKWtBlCQC0Q71OraTpfFgi4o2hu2Q8PUG4KhYej2oNNT7Y5utVUaUDBVrjpmTBQ0ZKwxZCsyFTIKlrkucp33XV5whLXzfZ31dV7ovFBFqasaK6MMSESUM3a+OiaBSBqIIp8PVqJJC3XCVtpRjjCFNEGtlSsK1ai1Cj6iCnTizNVe4lDKzguEEffzgzBgkiT/MAQ9ASOeJBWgkZeoxwO/VBqwrgl1KEAAYCGig34lA6QwRBw9wkGgnxjXkaJrcCDQKe0DPC90yIjRjgX6i9Km2GMhApEF32RKWi02sdD985zTTy6agOYPDg2l3dXPbHjoVlfJYoGy1cVZ752HGn2WVo7H2BN8it5nrWH/l/GufUe+ctaqhWsfXfiUV9k/8ehKValjzp6Qyj6aXfi1j8H2tvyG+I0TWSkA7H/0XkecMuuOaxcVRem9ch747WMzZu0xuUv2jh1f/eMbfvnduyMULA89Zr+/+8W79jlsu8xdJz3iCPYWDnJdms9f/P2F967w2vkCqvd88g2vvHTupFcKo5KC4Ey0IUG1ctma737sl1SF0NNb/+9ZMw+bXtrKR0RN8FEz0rrP1GSiFoOuy3wmYnlXGgNlTmVlGxFRzShIaZtYLNgdsl2fF5xCHA7tDUGni8wFW+0kSZMkSTBJlE5RaYVecO0MqKS5oCVrDSslKqxKrAQFs0znTjWvXY1o7pQSeZVUtRLvGCRQoNGp+tgILUWdgA6NdjFJldSFirO2tBtMNOooI5ho1Nq1FWwmCEVBoUBF1/uX5jYhi7X8hWzMu9UbyiXbUx++zHoyJw14Q+1o4EwBS5rnHg68WczYQrkpObcXFFUDhreBYIAHk1AZE7+GUY6QXxOpmPBFFDhEdGWoLlsW8ThkCETmuU0sBETWjct+hf982NatQuAgIpzYPDCyPsThGd3b/ushsoSAGtSaVRuPOefgfQ7cQ5SLOJoaBhZLZJ39iTMrBthKrfyxZx/00M+feO7Z9V63/vBtT8w6au8Dtmrw1lw1Dys2YH5MvDRmm2jo3gftfvC8mfN/sKA2RolB8AP//eiRpx04nr7wxRnXf+q2q//55q4k2HIoDzh4z7/7+bv2PHDaS7VJHgi3nB38zl/9903fuSvWzr/28pMv/eS5k14jDIZDSeZpQEAJJjd96a47fr6Q46IV1PsfutdFnzrTamsohENHu4nW7M8icdEcWDuYh0a7VOZQFlRWLi9IRKBAJPOUtm27aztDzj6NJfO9YeoN0ZAUiHa7zAV1miSJTnSSKJ0o1MpHRIHFHCEiynlBU4GpoCqgKrHkiGhf5X3V77sa0ayvs0xlXCNa66rCilEQcYALciGMlmwf99RNnXDem2tz4QzpqPV8QEHlKmISkUloDYkKKBjqFV7CMUGv0epF2pxxhucwUVVnrJdwXXmjef4obEBG0IFjzkwl1Ey6ZzGAqGNaUpPll+dEjYxgcQQz/APZagmbcs6NY6RRslCBQnSZxND1KUo9oiBP2BegCAupiYVhU9CvCvxixfAmOg4oe8rba5H2mDF10c3LVy5fzUYbOVTKqJdfcDT3o/HfCEaPwaOIy9u5EiXhAFsCwlY3PeIVs373vQV5Xirp3/vgLx8/8Q1HTJsxPN6nxhyjUZDH+CywMbY1zLvPYdP3PnD3O36ykMSRP6+rhTcvPeXCo3s7ovPwJMb9P3v0i+/7kbLKJ9j2mDH14z9955a7Z7zQI/aRGe8g/8+37v/6X98YFciUc142+8++d/G2aufHDId6FAQXFbUKsSirb3zgxs1rXLuJAqqzP3DC8a89NPd0kAQCxUHGgnGh0eAjUxZUcgg05+a6UBTAzXVrQ8ayoz6gJp1S2qa0Y9ssme8R14UODdneMHNBGhqCbg85Ipq2dJqkOkl0mohe0F0OIivtQRSsK6iZCxYqz3TRVz4Q2u8rls9nRVLk2kVErTIWiafMCpVG1Oi6QwjPk7pQTCMfGfcS91RKHHF0/XgZ+RSG7GDEBfXOUCATj10DCEGutgGI3LP8JAHFJMlVWvJ9VA4aon+yGPRLd2eIQEKIPYL1PIwHeUYqH3RG7zHD8sk/wTRGM7atBOXMSD1EKMkkCmIqhQop2mSUA4CeExNECUKisAm8EEY85xTPriiISrxPYSAMGB9VorZqVba+67pHUhEUPr9s/SmXzpmy25ANNHtsXogAJO28Pa+XLo3jjt1mDM+YvfvtP1zA+K1BjeT5ktueOv3S47bpOjgeEMLEQA7Drkx0HHjcPp1O655fPuILZ9Zt3LTywdWveMfkzcQnPZ5ftv5fzr9q84acvzgDptVOP3bN2444bdaLvCUDIwqNAgCB8fJcN5be+8yn33q1La1I2us99pry19dftsd+Y3h/b3VF7vFYXJDA1VK1sHXX9Yt+9u+/YzpIQO1W+vZ/O7u3d6cmMxYXtCZCwRrqkkzlrGREOwFlAWUBVUEVc0ED1hJ5FGxR2rGdLnV71O3Z7hA5EzWHgjA0RB1BwVY7aaVJkqQqTZRHQQRA7qkUNss1s6/ItQIuOS+oikznfZUJELrSGM4LlqqsVGl0bdD4LrsKgX1EtbjGsBA+clBLEkg9EfQdBwMKhntpLiiSwQS0Jh16Lb0UDjLj3SYIhPVLvqEBuRo1kv7H7f8MbyD/fsEhvwSUwkwIdDAun3HtkMCHTBGCeh2YIKKw0oBVEfwhSBzUbVoIh0KMez586S22xM4UQu4w+gcIXmsYO+xg3LBeFqycNEc5s1xQUWh2cHIexUmRlJ0+e9pd31w8sjlntdymoj/U6x539iEGDEQ5yPCZGED84Q1fGxBsBYoOOGZvKui+W5d4ZeGq59ZuWLH5pAuOmiBRG9MSM2zUVhdCgJOaoR7xylnrn9y86L5lPs25fOmqlJI5rz5oEkub9DC1ueLtP3jk/mBOXYH5wBfffMrFL3aN6OjRBEIgQyrqPb7x+ZF/+YPvPLdyXctp5y0q+LOrLj7yFduG36OSgkDR9SBGQUCySF//wI2rljvb2wLq415z8LkfPamwlS8Q9VyQH3DTXRcXdYywLqEqHf6VzA6ZC9bcBJ4AQXFEtO1RkAtEKYgFh21vCHo96nRVp+uUEknCKJhq5mjucJFDQc4L2tpyZ6XKmopqyQsWuSo5BNr3jXZ1P9NZpvNcF6UqKlXVujZorI5V84pV83oUCkbNJYKCMPVFNOhMRFMuDcVEKmJclrGZGkzYA2A7flA7eOxEbZi2OlBqPdxfEFBBjmgsH3P/xfkw0RtC8BcFB4ExhFKIkcq9LZ0tfgAAIABJREFU9+b2ACnw41bi2Z8D7YadmgcDx9FQZJIq1MeAe6cU0IAPYLrlkP8PA7K4/GUU6VSOULIEKPLxA6UREZUK64No8XJgeO+IpvaG1q3atGC+u7gj4MqFq09955yhKR0LjTXG05Nwsso35L8wAnYBIBwfk44+a/ZT9z33+JKVvNIWJA899MSUbu/IVx445vsHxpbjnxNihJMN1Rxz9sGLfrnsmZXBTHzR7cu3v/PwNo1rP3HLDV+Z340SbG/6o9Mu+vuzXrQN2MJohkbllw8AANbQ5y+55p75j0yBLgAQQAHlZf9w7tnvf9kkVgFjEEGIUZBzHC3VuvcXS378T//ThoR/qhbsRZ8+a+aR0ytTGzDSX8kE0iWGak6ZB6akqqaakY9LZthfRhpKWCLWBSmujunYNqvmh8hxwSHT5S7zQ9Bl+zT2jvEomKQKNaBwQUZBK5J5Y6yxZKypLfeUqEooc1XmWOQsFmQumPRHdJ+tZApVlLosVcVc0Cry03FBwUDpRDsvUBc0EmkqpTFCB9lu1EEgo2AinmoeBdliNEH90oolRo9dJjTqh/898B8g3EwSAVLK4nAHmxd6vxQK+Cn35Bfo/xzMFPKnuC26w0sO9RAEYIloYGMbAJ3pmts8wULllRVxVUsgheBJHkRP+ZAveg+BwCZdr+ck8vHToIhb64UVRYwu3MmTCqYfMu2Ory6sqxoBFagN2WYs8cTXH2lcpjBik6OpodSn+CPq1xHmBqO/XIXHnn3IAzc8vmb1RgUqg+Lo42e/+j0nbqH2hGRsISjqFv5CAmHS0oefesD8q0Oas7T10jtXvvLSuRNpbrz947E7n/739/4Ia6fHyqGc87LZf3rVRTukb+32j4EcITZLZsqsXH7ns+tHRlJIMsjPvuTEd1/x+onna7ccDgVwZSWcQiEgrXRl6/+47Lrnn97AE5cSqkPm7XvBv7yywtrFRSNP7VApKqHRikxFtQG7kTb2KSOAEhwKllDzm4EnxFId06F2h9o96vaoO+TbSvCNBAVVu6PSFpeIpipJvHEM76agoCG+MQpWZGpHTKtcF7kqMhcOzUa40a7KuGo0V0Wpy0qVtTJWGYuW624cFwSVKM02Mb5GJom0894sLZXuS2moo0lS11zJVcSws3YinqJK6GDi6CCATOl3htsuBoQomADCz6JzRcBQrreBogVKFlBTmAs1lu5fcOzLw61MLbkQxJu6oWVOhpwuE6CSWKyPhgr+QQPopHYGgnc/sMgC0AdI5fk4viubGCEMAoIPropM1VnSOwWPAZNiqlwlq58tgDsuMcVDsEB7TJ+y9qmNi+9+0rtrLrt/1eyX73PAoTMM2gHZ3UDKkOTIIYSD2Nj2cS5z7aHWkafNuuVbD1R1/da/OuuPv37hvlur8tiBhTCTBkIAmLb38LS9hu64bqGSZOFza9ZRBtvfNm+royrqK952zdPLVreivrV/+aO3b3/f2h045PjLDzp6/uAT9335hXM2Pr150aLlR8+d/Rc/elurM9HZw1jh0LGTgqy4S5QeWZfdeMXvfv2t+ziGDAAVmIs+c9aseTMKU7lW2I4Chl6DDIEGHPAYsJtpZAU92YWeBVtCVVNdgVdKABAo0Jp0i9I2tbrU7pLjgs4yhpvOQ28Iuj0fEU3SRDu9IDtvIjokB+mpZGvivGDtqmOqCuoCq0IVGbJkPuur/ghHRFXW13mmsoJ7zStWSlhCYu9j12setKCglq6BLuzZ8h2UovuW67vr+k74T2nQypWG6qgNfaKB9YJJgnpnQ0GcoI6wpPIl39DmDV2Wr1E9Q4xynItyeCQAghDmiqHp4MC9/3o82RKphg+lgrjP+ObyKDoNRPCKex/XDOe+PCubHxASgtxeoA8QPcqQZ5TgFxixTL8HjbygAgeBXgmkQbWw5UpWBY7DPocHIduICmceM/2ubywu8oq5pjF2/jUP9/ZoH3HSLESwZOUjsmPhiKJ8PwC+H1Y0JJg8xtht5pQDjtr7VZcff+6HTk7aWyE0gWRsbWx5OX6XJ/K28cZBx89ctXjtkgVP+anDY/c+deyrDn6hAenGf53/s6/d4W05S6je88k3vOzNR72gK92mMcr0bvANw7t3T7v4mH323+N1f/LyvbbFY889aBBBeXEQBW1Lpc88seYT51z5u6sXscU2ABRQHfHyAy789OkFVoaicGhTNSjmoqaCqiZTQrnMLreWhnEKh0MrMA4FgYg7K4FOKW3bVofaXdtlscQw459hE9FeDzpd5C67aUunidY6UWmiAhckkUnUZGuwNZFDwcAFC6y4NIZRMNPZiOqPaI6IZpnOCl2UqqxUbRwKWt8eRyN62zMhgjppeMfoFNIWam8ZEwFkmqJzTRMfUY+CA2WieucMivKYEBDmO0eOMB6NS7dQPJ8YR5+awsYnXIQTwtXaZ8X8fRzGCy0M5VXr3iOKQ+9Eg345gnceCT3/Ao9c7toNnheib9ukZPXCAN32CsbEUV+AAAQA3NZOAfqmzzxN0z5Mj6qp6YcoCQnQ5IUIYMnsvvtUY80DNz/OV3YFaA3d+bNFa5ZtOOG8I7RWlqKKIfkoL5BihUsULea9ioCQRuv89jtqr5mHTx/ji6fGrAXk82O8c1JjO4EQAA475YA7v7dwsxioFrZatXDd6ZfN1ZM1ydzqeObRNf9++Y/q3LBeIofiZecc+e4r3rD9+7IDh28YCgAqJI4Hx8En7LvbPhMVzGxBKQhSTUZOymMtUEulzz+17lOvv3r5omdb0uCQgBDxsm+9Zq9DditMZaPSmAEuWDs4NNykcIPduM5sGMIpGnUFAQUtAAAqUhpUatMWtTrQ7thGULQn3STGRMEkYeMYQUECa52DKDnjGFvbuibDXS8YBXOVZypnCNys+swFM5XluihUXuiqUpVRtUVrHRd0BXquNRIqEUto0QK6sGfLO4iKcaiHw5ZKE8G8xBeIOhNtL6JPBAUTBRObkL7oY+d1ltnyiAhNKA9rnF0BKcBHASmCOf8q30cpQw8FApkcC5UqFbEhjWzYROQePhjmvAJb7rEHnsALhc1heOBNvR1Qyn54bhk2Vpgk9yPjoCi5X7ZnhImL0St0mkUMB6g5pwAI7t0AYNAefNK+S2588vln1klvJkxAL35gxfOPrj/5gqPUIBZGh5XiLY2/ELczrnKBawqiCcQWxnjS+IkwwglwxokSxy2M3tT21OlD83+ywKspnn76+T1nTjv05BfK2Ozrf3LDw3cvazurTDs03P2Lay55kdtKbHU0GOGOQOhRKAgQhUOhWRpjgVoqWb1yw6de992lC5/tQttvQQblWX8071V/Oq9v8qZMInKQcbZqde3ioqaieq1ZBwY6qmOBgl4QCIi77KqEkha02tTq2E4PnIPMEPWYFPaoO0TdHlfHsF4wSZJEBxTkvYh7KtVka6qNrS03fqorrHIsc5VzQ4m+dtUxbCXKbZUK5SOixqIlJBY+K+AWg6zL8Pin424SbLHdct0kUoHDlD1lWs5oLa4LVbFljIRDA1ncOVEQdmUgdMrwZk8lDFdd9y75Q6iivMvXuYTSUH+B9ljjiaDrZEEQySokQIoUB05tgEMAQA5xRsyLtyfk+8LVF4UXcsUpxYjodicIDTFAIi+NqZ4CVBhKsxJ02Wmhg3xDjuMTkJsfNCYQ8WEEIuq00/1P3Ouuby+ua6vk5RakSx5+au3yTS978xGo2N1msJQU0aVSEVFrX51DYRbC391Y7SPGHWPZge4YFJzgBkxgHDh3xtI7Vi57fBXTaAB48sHnT7/suM7Q2Cfb9owFv1565V//IiEf5Ssv/ptXxb2Ud5IRdQvb3uM8jn3oYHUoSFKQgFKl1z27+dPnXf34Ayt9ABkACqhmHbH3O797LnWoNoabK5lGlyXTZIQ1P7nWrB8xWUotrXWNxtFHcnULSCoR1WC7WSnKwokedHvQZS7YVmmq0zTRWqsBFATrJPNUs3RDkoJUsZY/xzJXRaaKvsr6qt+XcGhf51wdI3nB2mBtlSVF7oICSit0iUChdwNB0dhWuwWpB0jfcZcfaB9z4gJ1V6auPDWUMGmy06Ig7LI5Qj8cpjVDYzG5cHYycu6Ro3gYFkUQIp8AEGvnB4fIB92J58w/XV8IQOaCLiCIQKBIoFWwJUBelAUEyZp48oqA3jlUkn/+VcZndAxSBRRExQlCVyYjv3JfL6MQNSCCyqHoQ7+DnWivw8PwHxIA1NbM2H/3KXv37rv+UXGAAwBoQbL4gRUbn+6f+AdHAGdKYSBM6uK6SvtALEb2ruJqJ9N5hRMKHu4ouHrhBiLOmjvjlm89aCqDgBrU2o0bWyrdno6yYw5T2y+9+9qnl6/2jfQOOWrfD33jgp2kUjQeHr3GNBmYuAfeOErB0eFQAu7cAjZRyYbVI5990/ceufvJXoSCFZihqe33XvuG6YdMzetCSmNqxwglEBprB2uoDdnNNLK+3qitRlCYoLGG5RZ8XUBQCdNBarW5167t9my3a7s9xkKJiLoaUc1u2pgkSmk1mguSAVNbRsHKmsq1fKpyKY3JlCsNHVH9vur3VcZ6wUIVpapqVdXKkLLkeowDIiqlOJ6ZSnqviYKaGyeFohhmgdJZMO646wpE0XNBxQHSBHTEBZOdMzXox67KCHlgzAHDncMIoVsAEjgNmAc+TClRU/enZ4oediBiSezl5jUVBABWlBhiTwoEQMqdr6gowgVP5Hgo8NsfYbUPW/rSGUFJJfvrX+XAqYqEgyiSQSVSHoeLCpQDS8DnaXUOxTScxjQOGiwWBM9c2REBGDKHvmy/JNUP3rxUR1iYQrL43uX5hvKE1x0eJFsBC8nNB5T/jhARLVkmvMSVQG6PJgaEDkd36pMKAHabMbx5dfbQ756Q3Kp68qHnTrl4zvAe3R24ljt+uODHn/mfFrRQikHe/6U/mD3vpbf8Hj22zPsngoLjGKdBXB0KIpDwEdFU6f6m4vMX/GDB7Uu9hSkAVGDStv7DH7z+0DP371e5907zGgnxFLXG9R10WFhQub7aiAbRKlRolfMjJQYaUsrqxCapTTko2rEdh4XU6dlej7o96nSh0xUumCQ60ai5Q4OPHVqxd+MCUYZAa2qoSqpyRkGVZ5j3VTai+yOqP6KzfuJQMFd5qYpSVVwdY5EILZ9+UiMqveYj5hdQEJMUU04NtiBtRQnCVGQSHg4HvdMw8d4xicNIttXeqceuDYTgrq0BBT2LalwsfdWiQ7TQyB2EjvhXJZsXgZbHQWaQAQvJ31tgrT15ZYUHRf60m45FW+WXH13Z4xWGx2INA0gKo9xh48aqCaeXYGrIlWAuXqGcvxsqVC1IgaineiQeAzJRiHt1NA6LAXPkmQe2W+mCm5cRkHIoDgnohb9bVhfmuHMOtWipiYUeyaGhrJD+HiFpqCAKCI03OOODW+vpupOMWXNnzL/y4X7fWfNsLEZS0jtQSmEq8x9/eN3zKzeIMUo176zDL/3n1+ycjDm0jZzU1o1vGeO5YCMcCqKUyDYXX7j4R/f96tEYBQuohnbrvPvqc+e88aDNVWbA+KbzgQL6dkvUCIpuqjZRDUgKCEiBRWuFgiIpbRXrJVrU6lgWDnZ6ttODbs8KEaROV7XbOm0lbCOqdKL1YERUZPzWE0G2cytzVWaQc2lMAwV1f0Rlfc3VMWWpylrVtar9BB3R1dOxg5ozhWl4avv7NGq65Hih768r4ookMo4ROoh8qdEBBUFPMNLz0o5dHggBAGHwGurIoIRRZeYYvaEJPAPNmLCxGPAwRQIOhGyRgkC+XtRy1lAQ0QOhZPHd8qToZtQueFgMsCvTZ4zwJCQxEaXglFEQlfQ9dJ4yqCIiyIIkh6MKEiLbUq04ihndk+d8IY4JYMEefcaB+xy5xyM3P9nPC77+IqAG/dCtTwDQcWcdKlp7j6kh+hsOrDiRukPr+qpNIHdkCQB34ox7Y3SntOuivufXj/iC22ceWfOKtx87tIPMuO+57pEff+6WFqQ8MVNKffArb55x8EvTZWmrg4j4RJ3kZ/nBFqtDAcCCdX8CaaXKvPr3S358188WexQkoByqWcfu/d4fv/7QM/fbXGU2co0xjgIGLKydRwxXytjN9ea6rhUlrrVKQpZXbZkLKk06tWnLeslEp+sZIXS60OlCu4Ottmq1dJroRGvUmlvshogoeL18TbU17J1WUlVAmasywzzHvI8Zx0JHVNbXIyM666ssU3mh8gJZMl8bZSxaqd1zwqpEmis1rbR9u0Gdesm8q45JpVgmiVFQg4rKRDnQyhDI2Rm3Iq12uij9mOP3AQghhBJdqgF9ZNOXkIVsHASUDKkq5kMY4x4vk8tWfDxOdILgykQRfQWNJAt5dWL67f3bkABQSmwaAdeIwqLQqEBB+dohL/BNNZ+BCBEF9iQKqhC9bRs6+1MFQGQp0YlfURBOiD4yOrgetagme9Dcfea8/sAVdz+3euV6DpMyFj742yeStj729ENqpzGJuG38RfG6/aKFzgIAEGyBFHob0V0FCAHggGNn3PndRRs3jHCwaGMx0klac8/dAZlCsvQf77tu1ZNrU0cHy1POm3PB35yx/Ut+gQZnAbeVrU6kj4RlHHThUGClhFLKVPZLl/5k/k8WeBS0YA2Yky4+8l3XvHb6IVNHqjwqjTHcdD5IBkNS0PHCzOZZlQEpYraGFhLwKKit1qQTm7YoaVG7Q+2O7XSo3aVu13YimUS7rVqOCGqlE1RJEM0LF3Th0NqY2talrQqqCsxzKPuYZ+g0Es4+jemg66mUF6qqVFWryihDaEnJCYaKsyQeBaVMxmOhdJ8PKBg9HzorBV2ycEGHggER3Us6cf2idoHxewKEEnNUHBxFBihoEkIXH40rVIDC9VoCqIKFASw9W0IXV/VD6CAFG9KgMvS8kCjoKySJGK0xXglI/NQTWimIcTsooWAlTMqnD13YU5BPOZoYifWV8E5u36l1Eg5TmA1EG4P+0IVDWVuz+8wpp77zaLSw6NYVHgsV4AO/eqw7tXXMaQfVYIJqbBQWytUNEVBmKChbsuV0EQHArhIaBYBWNzW1vee/H/F+rauWrD3j8nmd4e0tH33ol09c84lfezqotf7Af52/56yXrN3gVsckgHBCljFRXtBHRJVCsvCf77r+lu8/6FHQgNGpvuzK17zuH0/GHmRVaYX/iWSwEQ6N+g7WNZmSqn7VZ/DlrhSkgBQ4LkiBC7ao1bZtSQ22u9TpYaeDDIStNrZSnSSJdp3apZoaXHWMtQaMJWNM7YggV4cWGZSZyvoOBTkQ2ndtJVTOXLDEkq20LaMgEiC3FwxcUHsUBOkj6O5FJuHygklL8M8r6D0KBu08KV+REFrvgtKYJKD8dWPnH78/QAji0BI9S77uw6m7fZguIixymSZ51vmBcupRUlsOrbCJWgQQP/bZQVH3y/npikstiVspM0WXo/RXB+U3Tsph4oIZ2QJ0+ULnxKZQIbnQh8AhR0H95xjAObQIYMnU1pJF7bzWIic5j4XYeBI8KAIgGGtVWx9z9kHVpnrx/CdjLLzvpkeH9+4effLsCkz0NTSqSYkosstxh9lnJ8cnhTzbmGhx6U4y9jt67zuuWrhpY59j1Ov7m6fvPfWIbWyqMHp886M/X77EyTNyKE9549Fv/t+v3BHb+wKO7UHBrVnGhAIZjjF+9b03/PrK+yMUtJiod3zj7JMvPTIzRWkqG2kkDDXEEo17qZTJ69JYAiJLlsBaAtJuXqxIJdajYLtj22yu3aVuD7o9bHeg04F2R7VaqpXqJE10oll8p3w/PrIcbCVjWSloKlu5cCgUGeR9lWcYfLQFBbNMZ5kqYuMYi9a60hhAVEopBehd0LhlRGg0D1EriWZENHRfEjrINaLOOxuVJpRy9EgmIQUyO+hX8yKNNrbHfH6XBELwzBBIpo0hP+hmJz74iP6fECUIz/pamXAB9zAYvZOaaxfwE5WhA0UiIOvvfSML70fjK2p85BZ9ijNsg8c0RJT+fgoBkdC/S0WtfaFBGREQoSaoiYyT/LElYklVDSbFJGBRIKoQB02ZawsFJgt0zOsOytaUS+58kvv38hbf97NHp+0/dOSJsyqqyRPpeP882EIUx5aoV9j85iBx+t61gLDVTbKN+b2/edRrCtcu2/jq952o08nvxZMPP3vlX/1CGY2AXLb13n8/b6fNDvoxQSCciIN2lBRs1IiiQg34jQ/c+N9fuccrJSxYUPT2r7zq5MuP2lxnNZm4lYRpJAWbYglnLlrndVVZS0QWLLGDGqcZSClSiU0Sm0iBTKtD7S51JCPIEMgR0TTRSaJRK6W1UirmgkSW7UOpMqaydck9DqHMoOgjQ2A+gv0RHxRV/b7OcpVnWBTKo6CxaDgKxRcKVzSnJBAacoFRi8HBx6nrr6QS/0DaKkn8U7yrFKArGWVSKKHXwBV2kfH7BoQA4GghNvsTCZaBy0aBZyMBFUOxCi/HXa0pDqf6QCaOkUjDiCNGEkOwYIUOkkXrSKE/yT1VZZyJfkQInjtJVYyAo/zpMBARkeR58S+LABXcxABlYo0IiARoyKLCBHVDSjFoNRdVGvm+HECEMPcNB29+Onvs3qd9SQgA3HvDkukHTT1s3v4VMS+kBhYiAAa1Zjje0Hg0cN0k2iWBEAD2OXT6rV9/MM8rBahBrV674ZB5++1/9F6TXuCP/+mWB29/nFv3lVAd84qDL/7HV29r+u1FHjsEBcMPLyQFyTNCQExQXfmRm2784p3eO8YCWaC3fvHMU//XnJE6NxEKjpUUrGMUzKkoqMxNXdraAlkwLBUkBEJUqBWhtknKkkFqt6ndhXaXul3odEUj0VGdDpfGqCTVmGilRTXvTi5rrfUFonVl65JqaXlfjGDGGok+ugJR1s6zrWiu8kKXpSpr5J5KVlAQgqpYhX65voOgrxSNaV8oGRVZRVwd6psoucWShFu9rajYjfqQ6C50myAQFpP57b90I/omYkyR0Jykvvw5J7Ua/qrssUc+CtDAyYCWfBdisL5MlBOBjIU2WJJa9wyfTmB9HFXCpH6DMF6NxwZBP7eVSsKSPk2IkWEo+o0nV7YnR0L8XRCAM4ocokEinzoNx8RDViPtRwBkCTQc+8aD1z6y6YkFzwQ/UoJ7f7pkxtF7HDJn38p1dQ6flfa3FB9gBmEuGnAVhs1LpyXLm75VlcXONrpT288+sW7RvctTaQ1RrCvPuPy4yS1t89rsKx+8vhypWcFSg7n0n86dPW+fHbnFL9GYeFvdgaQgzyZT1N/7+M3Xf+b2LrT452uBajBv/vQrzvjw3H6d1+SN00JSsKGaj2QSNZi+zSsyhiwTNrZPklmkSkBrq1NKWTLYtu0utV1dDHTEO63dVmlLJ6nSiVZaKZ0wFUS3w+RMvo01takrY0qqSiq5LqaPWd+FQ513KHPBTGW5ynMsClVWWNVojDJWcYGomxY3a0Qj17QI/7wucKCzhHSi9yioRCmofF5wwFPbm/vv5ML58cZ4QJjEf+yCe4YSrPOZKrmyk1WEhAik3FXeFWlE55y7k4RfxNpIPkAodr5IABoQwBqDCn0BtzLipUmWyLreLq6bmEVjrTFYG2v4TyJjoWOJLBBZRk0NqDUCACEoCClBdGJ8BDQA2FKESMj2SQpQWa+mUGgREStEVGAAGImB5f9kLIBCNIQ1GUKwRAmCJZMiSAiIiLSTS5JmaC/IdLCdQAJAVFE7TS/56quyTcUDP3uc+9okoOrafPny69rDrZNed0RmSxTHVD545JK55A4lCPOWb2CUyIRwV/wZyjjn/Sf+6mv3WEMKsAXpQ795YvmDqw6cOxn0+t0PFjz73Dr2CaugPmD23idfsAO6TOxA4/LRYyJ0cIJtdWFUUpDhMMXkx5+49Sf/fFtHUJCAaqjf8I+nnPUX8/p1XpGxgw2VGh3nvZuob0DPK3AnL3lQRgWoQWtKEtJcHdOhdpvaHWp3od1hsTy0OthuqTRROlFau2Sdy1y4s4CYnNramsrUlTUlVMIF8z7kGeYZ5n3MMpX3McuwyDHPVF5iUWBZqsoRQeSAEwCQcjUErrlgrOcLkkHXMjcIJ6R8VN6DrpVg1FBCimL4qgRCN2MTNdhlakQnPgYt1l66LZnkEJLEj8NoVjMKMYbojYFPxUwweiDhRl+GGq0iKrCMHWcCC7QWyQJZBAtkhSwCa+v8R3zwEkTU50O4IClESSfGDQ2V22vf5h4AG5vt5RzkkR0kWQeO2xZQEpFGLS9H90CAwD1+5UihtZR2kuPfctgz96198tHnvJdKVdf3X//oQa/Yd9/Ze9UuRup2hYAQORTrTelkn+QbwbDpnryraH92pbH7vlMX3rzs6eXP8/xsxOZThrtzzz10W5dDBN/48M+ef8qJ6HMo3/ihU3eASJ9AOuiNcRvjvSEHP9Gx5W9twkpBXjUQWBIHNQJoq+TGf73j6r+6uQWpEhQsoXrd35382v/npL4palv7chhfHToqKVjXZBkLDZnK1jVZP3/l9fJVRYNKKUkobVGrDe0OtDvUlqRg1+cFWzptaa4P5XCoUsjSJyAAa4k4HEpGwqFVQWUGRR/6fcw2c1JQubygFMuwUrAoVVljZbBmFIzOdWk0r4Kxi8RCG02UUgmQJtJxMDwPWouJmm9loxBFHTHYcZ5rRH3Jxa44JhQa3RWBENwVVUF0MkfBT4cEQQzhlYb8Jl+i4pcm4Ui+E/1D9JqLJcaVHww5LihqfdYQiYD/tIScNST/trCOaFdC1Q5KMU/IFzoYZO2gvMVVjbo9wgbWB/h3hW/BAJQnv8ox0FhkKQcNPG6Fl6w1SVsfd/6hT9+x+umlq6UbnyqK6v6fPnbkqw+Ysd/uFdXRwXNXKx9r9kcTAcgFbr1c0l8oB76TXWkorW7/8cOio4D1T42c/b4Tklay1Q/GY+m9K7/3DzcnpBDQAvU67fd9+Q9lx7PhAAAgAElEQVSmTO9t78ahHPOxbuN/CMLPYItDja942bJSkCQKCqKRiOkgP+io1q++es+VH7opAWflxSh4zsdOeP3/fXlmitrUUhrjC2TiutC4NEYYoWtAbyxZ7i8IAECoQGnSCSUpJW1qdciVxnSJ9fLSZR47LZ22VKK14qSgVspr6hgFLTeXt6a2pqQqt1UORR+yPmR9zEYwG8F+nyEQ+xwjzXSeq7JE551WK2ORSAUH0YCC0hcpQsFQCxMnCOPu85GDaGjf1uy1m7AAI3QcFFxUAyxiVxu/z0AoAU3l/aujH8wA3WskExtfaXShBkRZqDxovOQ+RECEYZUcPnWnNFqLYMFaRaz89bhIoaDUetm+X5GHHlcJ49OFrnjU7ROL6FH09TCQa+MMXLSnHv85iutDQOgEGhBthwMv+ThBYzlgrG11krlvPnjFbc89s8IJvTWofj9/4IbH57x29p4zptVksEEyXH9jDAvyC+VaHOTIMsRv2jWBcM9Z0277xkMjI+y4ptZt2HT4SQfsd9S2lcxc/+nbfJlMAdUJZx/2ho+cskM2b4Kh0TAfEXK/1Y/InG1LK41CoL7h9lbCoRy6b+vWrVc/+LX33IiktMx6C6jO+tN55332lNwUlfSUGMgFmjFQ0NRUuwb0ZAzVjg4KF/QoyB3n29TqULtDnVAj6ny02y2VtpROEkZBrbyui2Otloy1xtrK1pWtC1vltsyhGHEo2B9BlwsUE+08U1mmipyrQ7GqRSNBinzZgDeTilAwictkEtCuj1IDBX1djHhqOxRU2jcUxNg1LdGcdETf5VRjVJ++S56cv99AyLWTEConfYX/OF8WepbUQEeMQG4QLxso6BkaP0n+faGFL3KWzlonqLCWGaHniBLrd5DDRm6ykqi2FRBEOajcuaAECxkZGTT5vS7k6HOdbmbqkoWI4GSGHnHk4sXiygKKzTCSQur6BqPM3JvlM8aadq91zJsOWvrrZ55fuT5xWKg3bcoeuvGJY887ePfpwxVZOUC8fpQgrUdkeUyNNcgOTMagZGcYrW767OPrFt69LIUEASqotdGnXjxn4kso+uU3Pnxjf32upUzm7f/va2YdO2OHbN4WgHDMl6LKsa2M8b6vLTQUhEY4tGGcxnDIYr62bt113eL/fPtPyZAGJ1wroDztD+e8+cunFaaqTBXbhwZSSEEgGJWJ1lw7I/oKQy5Zz2JBVKRTSlJI29RuQ6sD7S7TQXaNAdHLqzTVwgW1RulF63aBlYLWVLYuGQWpyCDvQzYC2Qj2NzvjtJHNqj+C/T7mmcpyRkGsKqxqZTgvCKHsPXI1Cyww8Y8FBSX4GUxkkoTvozShcMHE5QUDHVQeXH2vXQ06umACbDGEsDOP32cg9F+KTF0FGMG3s3e5uObX6NmPj5A2gp++NKsJk2F+jNhcqlisWZSCtyAuZPBrYiHwO3nyyxTTMUPZDcFCRHBu3DzlFEAUzssx0kAo3Qf9hY0fkLO8CQfMTR7kT5LVQwml6ysWsBDizxpru1NaR79x9mM3Pb32uU2MhQno9es3L/rlinnnHzplWteQEXYpC/BY77KX4fvy34Bn2HHLnl0LEYf26Pz2a/ejUPb1K0fOfM82uMwsuHnp9f92WwopAtRg9p65+7uveH3a3rbg6nhjm4tlJpwPGh0XHRUOpdEoaNk6bZRGgrOZFmxbpw/e/MSXL7quyk0iKJhDeeIlh1/49dNrMOUACpINdTFgajKVbysR18uQMWAt1dZyr3meKCpNOoHUcUFot8mhoHcQ7ao2yyS4QDTRSiWCgpw+IEZB67xDbV0Qh0MZBfubsT+imBGyUjDLVJapPMe8UGWJVY1V0Eg46wDuxY3KebvoyA7Uw2GSNrtMCBdMI9/tJMVUYyKN23SMgomviEFXZRO44KgA+a50Qkbj/xdACA41lCgPHGjFeaf4jfJ6mOn4wGBUOhPuMfwRMLIxUZImheGURktAVjE1tC4siURoQwhILEwddgeeGupK3L2S3fOJQ7Hh9s8ACfUCPjPdxceXHkDk/UYuxuueVKASTBPQJZRraW0LWgkkthEdFchGNNYM79Y54rUHLLpuxab1GdOXBPTq1Rsfv3XlCW85vNtrG7JkgCoCHfiCwKkPRvtvxn9RRACISDK2kHzaCcfuM6fc/aPFa57f6KxH85FDjttv4rWj133qtsX3LG+Jm8wZlxx36lt3WAPebQXCgSnIeA0FR9PBsepi+JdkoUkEB8Kh5LzNHAouueupL57/k/6G3DsV5FDOPe/gi68606a2rCsTWcZIUtDWjZ5KdZQprI11+nruU88JbJcXtDoB6awEHSeZp04Pul3o9BwKpi2VpkqnWiWJ0lr5dmUcDrUuHGoqa0pTFrbMKO9T5rig6o+o/v/H3puGSXZVV6Jrn3PvjYjMKg0lqTTPAwgJMVqAQYzGNjZqbAPGBtv4PQPPDxvbX3/dbfu1u9tu99dt7Db9tf2w3R6wG+SJQUbAE7MRiElCFqMG0ICQVBqqVKopI+JO5+z3Y+997onMrFJpREJ5KCWRmRGRN6a7zl57rbWTOmbm5nOq5zRvBo+EOgX14+CQRsokD19hLT0rBKUX6JMjIr9goOiH2pES/2lhaYaC6c4NZV0+jm0DCB/la+FFoVQj2e/ISG2rFo1BNJcdL5yYFQ05AZydsNMdZe8Lgyoa2ENrASr8ROl/iddeyFLVkUYklamJaKxsShCdMZhW5xJp0qj9eZfBIDkMdkVZrPnabMxt0vUgbcxFRKG6VkKJ0oP28czBFeS1kZMA2rAzxHjYkZuWzihu/thd9bwVLCzh79p2721X3f30V55VjcoIdgW5VL5m1W+q/UCUToLZC5peKHKPnQBuAM7Rvdv2ffXyG5OhsID//tccFJjVK+07//VH6z1t0oO87r/+4DFnPGRpMg8GCNOswbVXy3cqa3Uxck/WFFxFh66pBQ0FS1/ceu32//fl/7Tn7hVplwKo0Z51wQk/9b4X0TI1XTs4Ba3mE/u8dAGzQnBQx/QIETHIcEGl5cmx81wUKEoujQ4dTyCF4GSJRhMajdxoTFXpysLblHnnhlMJI7I0BUOnjGhbczvQoTAIJE2NmdN8RvPa1akp2FEfXIhJrO0oQaCkxng1Qmh8TOaLMGqUfJUKwaw0HDyFpGgn5aAhnzNk1T6ihytQONLJM+ndMLwx7tfb6FGzHkdAiBwy0q+N/ctOtPko3URGDvhpF4Zm1lBTJmhdBZLD3Rn5M7jpFf/0gujCSQDSDPhyiHpsCQ2UCx0g3QFEsM9gXhfCCsmFJyYNzcj35lb4WjGa34QZXFI1oXHNLYi8JgpqzZp7/QJ4ckJ19gtOuv4Dt84HLCxu+/b2u6/d9YxXnuULFxGRfZYGJtRq6sQPJ4VNGuBtO4DH2OduvHn06b/6CrSMd/vunr7w5w+KHb3mU9/+0Nu/kBD06BO2vO73X/oQTqJ/8D7C/VWEa+9/fx6JnA7NzfKS5ye6ldL77d/Z9cc/cvH27+weDSjYnfKMY173wZeUhxd12wYeBDKLupg+TVbquZfJSjLsSBlRqQWVKyHP3tQx1QiVDJSYYDTBZIKRBceMRq6qXFG4ovC+kOw0B4gJijkwxxj7GPoYmtjX3NYsdOhsBfMpTVfcVFqDQo1KsnZtTsHO9T31GpyWfahVzEKZnx3ek3kEs1pwCBRNhaCiYFmmIo90XkQyS2RTBhVoLUe08JYH/HgAwoem8fAoXAT4VeOSicFeP5DkoAZ6l3W+GCiMmbPxEazT6pXXkWi0oaoJertU5IDAEVIIUuTITIgUOJrXnvRzKDNYAoUQQ0AfKAQOEbpjjRwlkglUSg3n4Rw0rFqahuR90gjp+zIulMLDqcgKvx49CKIUjwTmIHeun2YpXokLMDMXVIyoYuYOHaOQ3zIVFr3hGeDAS+OlIy/Y8nMX/+A7Xv6Rel8rjZwljL94ybWTX6h+4Z0vJ0LkSDYWQxKBXDpLctLQq9XFUeqTPgQn7u/KOu0Zx558zjE3fWNbhdLD7dy15+ufvPl5rz3vPm/4pfdf36MXXrRF/5QfPv3Bj7B4xNb+I2PYPlSrI2MyOlT1zAGx8H7X9n1/+opL7rhxp0Q3AGjQnXDOEa/9wItHRxbztslRcLEiDKIIDckvqFeIPULHnaiTWVMInVMUtCm74pfnkXQEl2g8dqMxjUaoSioK7wuZ/OI0AVBS4CJHmabUxdDGroldHZsZ11oO0nxK8xnmM4hfvq6pUQiktqM+UB8gTkFgYWub/Owik/EZdZl88YNAJisTLUTbikWTmDpDQe/gvHNpvq7PGFevrnkgR8Hv6fW9WRGmHztjQo05hPXbBrwwAm7oxw0boKE7Z+Rqut6gqzEYSj0vIJ0BmKAGYeKsLtQ80kFHkzolw6+Ql6VDsZdRvUkqQ1Yi0qD/ocE6aYyodkMSN2XnI7mODuAe3v+2YZbtvBXXpnvJ6kjmPoajT9tyzJO3fP3ib4cQpTYtUdz4tW3tvv68Hzo98hAiQ6nuk1tL/s/CXkLvdyhTH2sKUnK0c9verxk72iGMivLZr74P7Wg76971bz423dXIaSiCX/dfXnrMmUc8hAd2gI0FrbfWvdp9/ImFQtD+7P6bgjGjQyPYeZqvNH/+Ex/85hW3TSxQu0W/9bTDfubSH9h88mTeNGmgxCoUXHeshGaNcmoNWrQfk0CgWuZ5NFEUHC+EiNJoRFXpitKrXV7MgmQPJDKHKNOUgngkZlxPMZdacIWmK0KH0mzqZnM3n7mmFmkMtR11gfqANFlXXgXnLNUljQAsBgo0nzUoY5UyFpTKkspCJ0ukfLWhlCxSXhq5lEdjpKg3meh+WvLfuxXh9zQQAgCcgd7if5TTjwnnjLFL1rpFamDhh3ZSH35oDgiDkERyyoXET1pTMLJQo4OsNDLSVyVK8z4lDIkNDA0LxWyQmFJJZgGlXJkBvlKDMGEh236coxBVaWTMwCln+GeXh5ao/H8f++PPPnLLaYdc8/5vs7GnBfz1X7i1nBTnXHBKj4B1pRaMhZdh4E2HXUC+9XisrPFy9Zl3KDtKoNm9zYt/4enl+EAczI1XbvvAH35O5Ak9wtHHHf6633/pQ6UXlfUwUaOpfXhgjwRDFVtsvj1GTLVgBMNzDPFvfvYjX770hoSCHcJhxy6/9kMvPuLsQ2ZNbVHaoV+cqRQQeu67RURM+Nera17fvKJAKbiouKhQjXg05rGYBcU4PyFlRCsqJUHNe+cd+QEmJEE09jH2WggqHSodwRXMchSUNNG5q+ckkTFCh4ZAQbbI8h6Xadsy80inIKXpgJlTwjQypdWCNmg3D46hMqWMZrSqz2NFFfySxR7ZyKj1Xvvh4oN8G32X1uOOGs0XwcnjZKM3gZ7hIZ9q8yFaNULMVOrvctmMDUWSk3lqfCCrZdhoRmKwA0UwBYgeh8EcCYxgYtGo4zkRewqBQ4hBCNKeUmpw0NjSGBmRqUAsANY4QyhceO9BEVKASj8uyg9AppJBJElM4wjLf5LDIFUtSGOzZxCzYztzMVNk5kgaRhz1cqGiGwsmZfYr3ezprz1jdm998Vs+W9hwqArle37j00uHjX/g/3pGEzvmKCOF5RAiy3RJZ/SsSzQahqdWfr5fyeKjc5369GOPPe3I22/aXqLwcPfcueeWr971pBeccoCbXPvpWxp0S5YvevYLTp5sXv9z++hZAx3KzJqoNzQFORWInErAhIJCh5p8DBEODvS3v/iJK957XULBHmFySPXq9zx/63mHTZu5OSVyj4RSoOvM2rV6URIkRBsjU2wduwJFyUWJasTVGCk7RkNEJzQaY1y5siIpBElyRNPOT6Qx4hTsYl/HtontjOs511NWs+CM5lPMJU20dnWNpqG2RTeoQ2XLa7EcAwrCe4mPAXnJPEuMaDJCZPb5YtEvX8IXKEtjUFNGqEWGOkfOmXHCZ4wo7a8W/F5fjwsgBAC4pDdQAztg8JUEmCAugGBn31SLGQdKRNojFDqPVHI61GvR8M8xSdeLwDEgghwjMjOIQyKFXGSOUeEwBBcHIbigoDT2ReEW2UhUXwBsiWuC0U7rP08ARRGTqlJdrewa5pFEn/oQI0dVahMzB0ZEF1EiEbnaNeSCiSPHgpjZw8BPoJHhhQRe6ebf/8vnzHc1l/7HKysUpMnF7qJf+vjSEePnvOqcJrRgcoQoT7sTWRHn+iK1Y2k3lsiugKzyeKTeNg98FZV/4gUn3XLTnSUKAnXobrji9gMD4Q1X3J6H+p/30tMf9qN8cCtvCsp7kVMvfT9NwSSNERQM4BS95Mld/BuXX/aXXxkbCgbEcuxf+XcXnPjcrSvNXM3yayYLDq75rFOYWoNimRcMJomth5P4NGVEMTCiYxqPUU0wGtGocjKlzwsd6pwzdgeRY2CRxvRN7JvYzrkRCDTL/HyK2ZTqOeY11XNqGmoaCAqKLiZGiG7cOuc2SsKl+Q9wnijvC6ZhEeWa1NBhvhKby95Q0MM7yoBwPRRMwXWPz/V4AUIFC7AUggkMCDESBSaAPMBEIqfxNFQlnGMd6Ti/VTWLVYfRKkL5IYGjnLQDB5izAuAgvltpGToxTsWeZGZn6LOiMG1yI2KMIi4tGVzAg5xTHz3BkYMDRZA3OpSZBAst/EbcGaySnzSwkBGZYtTHwj0YfccFjKFlaaow+ygzOtQQsmpmBTN5Zp729Yv+w1OnO+vL/udXR6gI8HB9CH/9c5dODq2e8tIz2tBCduV2zo92IiB7PiVoJ21W7AISHD4msPDsC07+yN9cYd+5G6/YdoAr1yvtrV+7W5JTIni5HJ9+/vEP/zHex1prn1j77SIKKqWf06E4YFNQugOFKz78e1/8yFuvHKOSPxnB8LjwL59zxo8et9LMEsMZ1mkNrjJLZJb5wSahk8s8O89FiaKCTZPAeMKjCY0nGI+5GqMauaoiQ0GSYRJJ3qzSmBBjx13Dfc3NnJtZnE8Hy/xcasG5AKETCGxb6nt0vQsRURMWZbKuMKJJw6K6GJKvqS9YmqQlqwi9hWsPgyaSEdCT3JuioNNpgoK1A+MqJgqHx9is+Yd2PV6AUJaDTw9YOmsRMSAoLDA8wASv0GczebPCRG45GAg4+89GGoH0cweORBQMhQIi8YAuUdLYpPCKMVAMMrNMa0FxO6Xh2vaRjpKLWEVwCV944ZMYIHEdsZCc5GWuDKQu5IQhQFTvhBCi7AITg50lgwuL23MA+yIdITMixcha+WmjkdmkpF4BkzxHIOCH33b+bGdz5UXX28Am38z7P//JD77lI6984rNObELnAGYJitONqBwsQartqIyyoSDr68CPISw85enHTPyIAxOogLv1a3d1Tb+/nt9dN92789Y9BRyAgHjMiVuOPv3wR/Z478daLRAdIpxWNQUHOpQ1RG01IxoRK1/8859dfclvfk6qZ7nbgPCyPzz/3NedstLOV4XFrAnUXuRFWQtBnSZhfUEJjvHwFcoK5ZhHY5mmxJoaM8ZI49OoLKnw5F1y6aYGf4yRY8ex466J3Tw2dWyUCxWzIM2nmM1Qz2k+R9O4pkHbUNuhNzpURQCm9zYUZEn7dGZpcGZpT4Fn3lzzGiVqutDV2WmZ6V56gc7BO/LmzbcRuzZZ6XGOgni8ASEMC02UQYGDNfa1CkxYqFcZwrczJ3l2wawUrOSjzWwgDiQn9AFBAXBk5SsZzPKRYI6OY4yRYkCIUgtqIkZvNGkfdeJ2DDFGiswVIoPgiWXwCwByOk3CA4BngGLquy3oXsi+MHcEDhQCS8HKAAJFjj2D2TOzZ0DZUbknSu3DDAuhFSETc2AU/Iq//P7ZzvobH75FsLCEX9ld/9mPX/JrH3/VSecc3Ybew0WOjijCOTDgojQ1TeBjWLeAgo8hmvSYM4/Ycszm7dt2yynp3m37dnxnz3Fnra8Cvf2a7XXsxDPXoz/hnKOqcfnIHu9Brbwu1L6uo1VNwf3SofJut0JQiJBRUX7xH659zy9d5uEssxot+hf91lOe+atnTdu5ANuAdgso2OffBisHdRqoHiCB4UCeXQFfohxJX5DHZpMYT0hAsapQVVSWEr9CzmvOrz6oCJZaUz0S3EpkzArmK5hPMZvRbCoeCdQ11TW1DdqWuh7SFBRDlO6TDQWdJ+fY+VWT/8T5bvMCCyv+pEe4zohdg0lzBHrL0c5RUGtEL/IZI0hhp6jH7XrcASEBlturzlVmAnoHyER1ZtY0hWz+hN6SszIx/UrBANATtnofCAQEGPrYRzKCIOmGijrMgbRfGG0uWkA0f6GxPRjkMwExxhiZo2eOXDjP7D28SSvhNJA0lVrKLJJWW6ovTe990jqsjyxx4fKIdFh39JIM5zQlFQsoGA0FNUCHvD6qnsej6lV///z6R9ubPnennN8rFPfeue9P/tUlv/qJVx596pY+9A4O7BxiJCKI19DlBNuBsfBRvsbL1dFnbrlz273SgJnO67tv3Lk/ILztmh0BAWYeP/HcrY/gkR7sygtxwQZybjUKYgEFB0ZU3KvGiErIWVUUX/7wjRf9/CcQKfWoWnTPfvMTn/e758y6utMRg33Imc+FBO0BGgWlVBqDgRF17Dx0oETqCwr+WZR2NRKzoLKLLjGiWs4yi/23R2hj23I343YW5zOer/BshWdTBcJ6hvkcjbgjGmpbtD2FHjpHQp85/aRKLUiGgtrAy8ZKWPKLNQIXMmLgy4Ws7ZSjPQSnKdeaplUsoKCXGfSPhU/Sw74eB0DI65QMHt64QrLhD4B+er3oSIdJQsRgD1XZqC40E8clJWqSjArzHww4swORmziSzarZ+2KAxXMbWRQQo4tCiib8S595IU45RkY1QslgdhBZCiDJTAQ4LyyoY45gl+/5UssEyYzP4J45OGlDshC7zMw9c8GMwsAPq2pBHbhhrVP12jPmbTM5dPTqd7/gXT/08Tu+ca+YxEco77x55//6iQ+85WOvPOyo5T5EgBnOsdinEBG16SnkqMlZ17RldbfxKK8LTzj7qH+57FtyOSDcds2Op/3IWete8/ZrtmdqBTrpvIdm3MSDXAv13yIdygCpfmR1fOiaORILHgmpBQNiVRTf/Pxt7/zpj/XNEKjdoDvvNae+6I+eWoeuDV2ar5tgbzFBJp+4FHv5aLCArmz74LQQLEodqzQaY5QGKo2FEcWoMr7Rq4WAIH1KxMiIatXoW+7FJjEVFMR8BbMpzYQOnWE+p6ZG07imRdsKHYqg05Rg0nOQW10LemsNmnEeg4wlk4MmLjSZ6IeAtEz8kupLRXQr/kR9Opj0H+G306N2PQ6AcP1FHn6QY5A3FSmDOKTobL2GN1+8z50SIIKqSCyxzEBR2yZSFA5XBhGCnMBdRBym1cuWUx2ELJHcMVIMMWj6jHxFHzhINzHo1E+OMY5QMVA4D4sAgOhGiTw5hi+dbtfzZ0AeYtLEgoVE7QNBKj8CB2KOHHtmD3aewUyIC91BjsyFUMNaIDpDSj9r6+XjRq+5+EXvfOnH7/3OXnGXj1Hd/JW7/uJVH3zzh35ssnkUQnQA4IgjyMoCQiAWS5MVGbqnSDb+x0TL8MRzt+aHtf3mXetejZnvuXVPGma35EfHPqQ++ge/1qIgMmJh3aZg1NagzpFIuhh595aFv/Ubd//1qz6SB2o3aJ/wQyf+0Due2VPftF3MnII5FqbW4CANtRBR6QvKjhWSI6+Wg2qEUjBvstgXHGFUUVlZxqaHSmMiRUhqDIWA0CG03JlA1CCQ5yuYTTGfYz6jeo6modo8En2PhIL28SMAkIHYfnUtKK27gQvVcUjmnU9amFUjdkuZHagVpIGfxLOJMd/+eWsTmkaUVp0UHrfrcQuEAGD+QiX6INUOpKRjwDGyMDZ4OaORdAS1O8j6iWPrwrEiC3FIbzNagE/j/RwjxqC3YiYOMi2QomjqAkfhSzNSNDGlvXYNYwxuLHDIKNgV8kbXPiWRI2evMUtRKoWgs4pQKmalapSQ7AElbBlgB+aAAAZH75mh+agL3cHVwhkrnf2saQ4/c9NPvf8F7/rBT+7bMZdBvhNU137mO+947aVvfO/Ly1ERQmQJXmMHiqT4B0YkhgNFZpe6moOz4jGAhcecsSWN0HNwd924c92r7dk+3bVtr7NAmU2bR0eccMgjd5T3tRYEokmEbG0DXhMfmtGhq3UxUgsWhb/72/f+1Ssu3X3nvhSo3aA7+TlH/+g/nM8TbhoN1O4H+7z65QOHDjJZt9eWgQ1gsonTkKag9MNKMrMgV9YUnExoJOXgCFVFVQlfwntOtSBHgDkGigExcN+hb7mzBNH5lOsVnk0xXaH5FLM56jnqOZqamtZQUFVvxGyMqNaCySyYoaBZ5lP4tXKeXtuBPpumtDBuNx+xWwyMaBaixqkcFIGoKx7HfsH9rQUg3Ow2f7eO47u1dscVL8oYgzHpAQYz4QUogA3NwiSWkZFHpqKU+2DKWoQGflpzDW5jO4E4KQOtrAQHCg6uY01ii8yB1HSvNClpmqJpZ0LgEGNkF2OMFbgg7+BtkjQ5IlbKtEgaGUEXKC9qQCgPAJweRdQocKn2AofIcszkBefWk49qaCRLaUjMwEozP/qph7/6fc//+5d/qt6rYaQTjK7+0A0XveETr3/XD8FxjBbMzRobx6ROlyhYzOKIdDTQpPIQtH2IRyUWHn7c5qXRqG16SUXfedvevgtFuVqkt2/HbGXn3JLV4uHHb146dPzdON511tpakJPQKtXrjNUQCJb9HItZCBw4RHBA9AXt3rHyjh/78F0370pRoi36487bcuHFz3GHubpu88mClinad8NMpb5H6BAC9yoQNZM+q71X6p5CGFHxy48xmpBOFhzTaIxqjKqkstKMaa+zdSU1gvWz1lHfcd9CJus2c6hffgWzFcxmUguirimpQ7ueevlsCgqaTEASRHWsYKaOUZlojoLlQkWoQhiTg2ZK0XUv9NQAACAASURBVBQ3k1Sg5ojwZIHayUFo4yakMXSoW/6uvJ0enetxXRECIJAfpMNB5SQUCJEcERNxkHewfPpJSj3AGoFEnItFhbGTq8FuBU07ox7sE0eqNJKIaphBupeNiCra4RhJvsZIsY9Bt8ZkOnLxV8QYXAwxjCkGcEVFoQndosGThoRjoKD0oEXkY4KgvFhlwCE1AkUvFykyETPFro8UC8exiAWGijASFwMtFlVABCcnTU9upZmfdMHWH//b577n1ZeHOsgZf4LR5y76+qHHL73y957fUbDBweQYDtIx1MONYAfxcEbLwxN1hrN6+1HaMtxy/CFLh47r7XtFsLd3x2zP9ukRx6+u9nbcsrsJXYECQEA8/PjNBw5je2QW86D/1J/IF3njr98UFEZUrbGp7R04MmJApILms/ai13781q9tTyjYoT/itM0XXvzs8THFvG7y+YJSkPWICoFWCMooiT7lTmjzGoCYh7QvOEI5wkitETJf140nNBphNKaqRFlxkVAQphSLJAndfYe+Rdeirbmdc63DddnMgphLLVijranp0HXUSbUaESWeCYCcAhw5bznaxVALGj5leFZmFaE55c04OASHFqlAtDvR8YH6rTULC/UR+qwv+Gj5dDx61nf/w/YoWOTgiqE8ig6qYCTViIrXEMRBfshpNB9Wq0aNJh2whRjWKRy408Bg6Rfq7joGaG0ptw8yy5A7zenmGFxUuyFCyGVyFCOHqGrSEKiqKJbkPbzjwXHv4MD6eg+AmHcKhTclIEoWDYMREOTDHClGIu+YOXLPsfdcMfuBFwV0Q5BJWaSIY0miWWnmZ778+Av/4lmX/NznI0ehAceoPvLWLy1tGb/s353fhp4ZICfkp7OdhxGGWU9qgSZ1cvR4VNKk1VK5actk5/Y9ABxounu+566VdYDwO7t7BGmVMfjQrZu+C8earQWNTGoKQopyoRmksT3QoTCbIHNGhBoiSi0oUaL/8PP/fM0nbslD1DYfvXThxc/efPrSrK5TOmgaLhERep211PecCFKlSVPrUQBa3vODTUKGC9J4HMdLNJ7QeEzVBKOKRiMqSi698wWnCeyIzIF0rn2LtkXXcDtHM+d6jnrK9RQWnMZzpUPRtNS14hS0pqBlBUMLQa0FnSPK2UsvXb0sCMaCY3waOl8kRhTJL6ikaJnmyK+erJRS01wxoKA9zI21Zm0AoSwSSt3BOQqBFQhVcyIlIKQO0ROy1X8JCeQKhgRacA0yGeQaGqnHEkcq6TMMIhHUwbAwOlDPvQ5vktIwbZNpaBxG9D2HjkLP44kWi0WJUj4Mjong5PwlF+QAnUGLBqjCaC852ISSBIYoYDmI455YTcUA+0SQpn2A3ARgz4TIPrGmK+383J85pd7dXvqWK23bQSWK9//6ZzcfPXnu65/c9p3UeU6CALQzqCOc2GYuwmhSBwhqJslPjoV4FJSG5ajYeuphN19/RwkA1MV+Zed87dX2bp+mEycDxz/xyEfuENesA6AgAJAkg4lSNKHgQnDakBqTsiAQI7EnuvhXPnvVe741yULURoeUP/q+87c8ZfN0Pg+DF0LjBjOOVOjQYcpg4BDkr7O2jYlJqUUuRyjHhoJLGI9pPKHxBDpNoqKiRFmQ9+wltRfM8rHquW+pb7ltqJ1zW6MR8tPStK0QFGmMoCA6cf2KU1BnCgIws7wDZcFmwywk04i6IqWJDsOVhpovEaFpyqAaKrgoXJGc+EaEFgWcZ+NLWUvDDRA8wNoAwmERSPaGBCKEbFx8skBY6Lazn+SqK9Vl6q0SL5rLZCi/Vdqe6Rg+c98jRhOfxtSBg0lJwaIXTc3CYJRRz6En4Yv6EUYBoUSpifIsH3cpsCAUHKGEaWegseMwT4k+bDnenqQ0lMNDkLkZkWMLLhil8mNKEVvXDqljlLAQPG3nz/jlM6f31Jf9zldLlCLbYbh//MVPHXL88rk/cFrbd7DnncEODkyOXBYMAKVJSZJztAYfsg0eZS7DTUcsGXOLgLjj1t1rr7Pj1j3pmAnYfNTSI3qI2VrVERzMNelbGlBwP8Fpgy5G366IEbH0/uO/9y+X/8nXEyMaEX1JP/yuZx773C3Tep4HCvZWEQ5zB9ErL8rmo7ACVNgAR5JJ5nXKPFUTHo+lKcgyUEn8gpU4JQqRxpA2BZlix7E3LrRBJx3BGeq54d+U6qwQrCU7VFAwIASS4DTTEkGU2xJpRinYzLwNKQvUDVMDya/SheYOQlGQpr6gh3fOW0i3K0wOWmheTFEk9hUWCjDUqRtrYW0A4bAkinMYskIAp7aaly5gD6Hh2EuKSjoRqFiGUguQ9NxMTruJphqz2DZlD43lE1WOnstJxCMAbGCFteI4MxrK9lM30VIUou+p7zCZcBhTVSGWHCqUJRUAO2gCjQMVKFI1OKSHk7b2Jclbcc0OKQjrRewIAZCI1hgiHIv4gzMgArNO7oUOqdCcUuZpVz/3t8+Z3lVf+b+uH6GS57ytwzt/6qP/9ydfcfJTjun7nlms2qJZcszRac6dALZu/0EUTcW4iH9SiVPkmEY45YXOA3+T3P8S89CtgyqBwbvv2Lf2Orvv3OfsCgX85iPXAcKH5PgPvNbxSOQ7PcCpjyhHQbNJSPCK9gVjyNIhIseyLL74zms//JtXltaqlnt48dufdsq/OnqlnmfpMDpHvs/kYAGxk59zLwPoA0K049V8FmULyxGNJDh7icYTjJdovETjEY9GGI2oFBT07CUzRlqbSRfTcNdSV3NTQ+bLW19wsAnWc24aNBIZMzgFofGKQKKSyIJdnCdyqUtnKJgCrzNHoFWBQ48wIaIvTR3jdXaS9+JHBGUTdxPELqLgxjrg2gDC1YsyLCQritgaYHLKlSLGk7PIaRUQZAoaBRjLZlOwoXxgBZGKUpO5UIUfRIhwiGx6UinItBEnwwvFRBijjqqIgUInxJFICajvuR8jjFBFihFcki/gGV6xkKmAIyoG3BPtjEtGexAPMTq264+JCgMRe3CMba/TvvOiDNnwxcguEkedWeGlHfriP37q7J7m6++7ZYwSQAm/d+fsb1750Tdf9oojTjgk9NHKSgdEAkXWWBxJFlcZOmsHlFQykxW1By2fWQswC1de9Ut3H1i4tj159GmHp7YsA7O9zdpbzfc2qQFaueKokw5be7cPNxDuBwW1FtTs13WcgsqICuyxRcZYLRgCx7L013zs2xe/6bNk5DaDe4Tn/ddzz37jidN63mVhMUG1MINrYnATSri2TWURLQqxeIR8iaJCOUKVUHAJE+VFMRpRJRGjapknRyCJQ1JJKnUtdzW6Gk1tEGg52ioNnaOu0dTUtmhbtINHQuRlVm/JkOwUb+3IeTb15qpO3iCHKVN3sMyMg5ag5hM1aiDqLFDbETvSWfbD8Po0UGIDAw9mbQDhOkuw0PpOHoMcTYKs2WnAik+efIHAxIiSYR7ZCEOQI6Yu8aXIKFNk7CuLRlJ/FjQmShozkQFOOVXEkTgqcZQshhJP2nfoeuiQUuOmqgguiD28Jxqs6zKXUY+cHBNFQOotO1BT1HAPgBFJx8dERHYkOwMTK2hdyAt6erXYI82s6BkVfvh/P3O2o775M3dZAFt55007L/rpj73poxdWS2XoA1S86tLnma3UEx1sFGGPle3muF+HJn3k5DPp9bW16YhJ+gGB9myfrrpFV/fTXbX1cNiXxdJhj/QYwgOgoMGvypEOvikohp+idLdft+PdP/vpPD6mQ/+MXz3zab952qypk/5T2n6dTpmQFqANXVLtqIznDKoRBZEO7XMZCmpTcIkmS9C+4AiKghIwLQoyiXzrKXTcd9Q3sWukEOR6EIgKKcr1OnQo9QmSbQ8GbQpahZp4S5uppE4+P4ybL4pV7njlRX3ySCTtqOVoa+dPgZZdhq/pDzlJUNtgQg9ybQDhfpd8WqQEZGg0i2whk6IkUe6k5JtVhja8d7EitFIpbRyB1KUz50bGkQIgBD1J6exAyXZTplTSZzgjS6EpGD10freEsUWSrxWjlIBx6Y44AX1GwgitwTipgXJqjEBdoB7MwdyT5IgZTh8dwwCPCQzn4Rgc4WUDkSSmTIyWR0vVj/z9+e99yeV3X7+7stCZ6z9727vfdNnrLnoJO4QYGE6RjYgiO52LzGx6USDBI5sOSPDPDVgoQ52EJh0y79JLkNqi6ZHqw8VqUDuotQp0R8uVt4NxoL13rwbC2Z5mtrumVBFOigNNpef9fDP8wTWNIF57nYUfHAgFTRfqnBt6gakvuCYyJkLNgoFDRKSSdt+z8g8/edme7dORGedbdE981YnP+sMnzLu2i12aJr9qjkRSzUQtE41uZQnPhYWn+BJlReUIlaSmLUGAcLxEE4nSLlGWXJa6oyIWRTRFceWLNLSG6GK0CjSbRDJINHM00jvs0YmFyVBQt2BOnYKijnEDClqItslEVwWnDXpRqwW9T9OUViGciWtcdj+enNSLpr5RDN7vW2hjrVkbQLj+khOEg/PQALYkKyGCY5Vc9gQZ26fCEPLSGxOdh3ybt81SwWQDfhUCxcSfGodGnOqhEKLIw4WbimA24lE8TzrF3lBQWSa9rGmlgpSMyCgLYqFNJEvKkwejUnqR9aii8Z0y6d62vK2IQjkGEvdHJFAPq96EKyMwc1AbkwC2j7wqgIZjw5PjRi9/37Pe+wOX77tzLuXCGKMr/va6I04/5Ed+51kdB2GmmdnBEYPJOU1i01RSZxgDlg6n5gPYbiW5DO0CA/enNFxV4N1HWcnDmyet5cPHJXmRdBCwsnu1arSZtfW0NSDkyebRaLk6+CNc7zAP+mbrCUS15ZpeTUuCSBBotWBkDEC4thZkH0MX3/f6y7d9454MBfuTLth6wTvO7bhvu27QeWFgPhdjtUNAH0x6E02SJi+9J7FJKAou0ShBoChFR6hGYrYj7Zbpm5Niz6HjrkXXoK3Rzgc6dD7DfJZQkBtRh0ot2BsdKt1QQFl4BwnLJfMLehs0n/UFKUGgy3zxPrfM+wwXsyES+f2I3UvzYgr4gq3dqPZBuU6WRbix7mttAOGBlvULmWk4xxETIWRsIXuLZxMej5kBz2aQSKYCQ0GmNHY2IR8Fsgv5/t1cGYCdd6BO8ghY+kySpxtBGrIL2dc41gG8sUJkFAUVDCfabhkVL1WgoKP+i0SeKFoHcKDJ+qhlGRixV2wW4WAMfYxFURQxso8UCxSROVJMKKjCGWBW14c/afPL/u78f3rZ50IdhAKtUH70P3/piLMOedbrzm77HmLMZyaW4cmOiSIzgR2ceO1lfpNjYp07RQRmE7BaMS4rsnRwD4Qc2fWHi/mdrL8UPRbFCYcctVyNy3reylParLShi74cNuxt3bfzXm4UETdtmUw2HzwQcvaV1v7CfrrOwTOnI+V0L7aBSCgIUJaIC2Qh2jpfPti0B6UlZCIuRe/ch3/tS9dcekuSifYIR565+UX/+BRs4nrehgUUlODA/Nukiw6BNbNU7kfcCCX7UiYLohrTeInGyzxeoskSjSc0mZDGp1Uym0VzB1nSmswsnwrBZsbzGddTzGXK/BzzGRqpBRu0DdoOXUchoLduKIzzgdgEV9WCnqUi1KouEZvZyMBsjq4iostm8OqkpDxBdIDDITTAe8FCV6QctSG7HUhd8oN+Rz0e1wYQrrMo45YIALxUAhpmb1oMhgyz1TOwV8ZSykG5ICcbbyjI6qAwppSGGBoR1wQjJCmdvmx+ZwQQmXWoEunWOGlWI2LUkdzZRF9IG0P32gGBEYIkSDmOYFWTkoOMrAAqNu2JB0Vyyb4XKQGhQLs8RxGBIZ3MnhEDO8+xkAxx5kCxYM/EEZ6zob6RZWZFZC6m9fyEFx7xwj867+NvulqeF9Eivf+XPrv1nMNOeurRoQuSn6zqI2KAHcnUA8mv0g9+lHxYiqxeEebh808yodjw2hn5u87rb195zQ/XWdHuC4nEXiw6J4eMilHB81Zez3qlq6ft8mFDgtp01zz0ITWOx5tHfk0G2wGFMutgIS98v94jSh6XRPTbNCW7Odu5HqtI0ZwRzWtBoS6FgSgKf+U7rv/8H1+TasGAOD6kesFF51XHFvWsXqwFQ0Df2RyJBRQ0y7yhIHmQkIEllRWVY4wGgaibLNFE/YKoKqqkTiI45dMRA0LLQQrBBu2c6zk3yoVafNo8NQW5btCJLkY9Ekqr6DNKCQWlHISXBDXr4Q1+wTQv1y+kw0hd6NLXoS6kwVzoF6vDwuQ2BUuJWShfKp6K+9qubay1awMI73uRjTBUa6B28VKiirUIhlMfrzonWUXIJuEwP6IoazC0D9WyTJaIjZRsLHcXowxVkm+Zo/QQ04w3Ua4nGzKpMbmzVDYNoJGEYtW8eNGewdqixNqIs5A5l6YYwmhSrY+Jeyn1oLCnOOM1g9QLCjIXZMKK1CMU0CAw80ozP+eNJ++6ft8Vb/umnDc93HRP/Y8/c9mbPvOjmw6fhD6AmLzTwTgEGQcbmZ1tHATqoiiWYAQaKToZD83phWJeb0DXeoA35Eyv+a0+8GhX4XVoV1+4ovKp9m+mbb1vFRDWAVG0ygw+cLga2cB0ABxNS3V/qFHSbR0BanqwvmkiL0wXaliZQyCbIpQhWi1OHonkdvCVv/mKOz78K19K2n0h9p/750864vzNM0FBzvyvi63BDAVVgGoPUzpwvkBRodBpEjRawniZJkKHLpEyohUK4Q8lYJp1lFLfo2+oq6MVgphbZExmlk+RMehadBYZI4VgTM8jaQk4mAXdKhRMHOYi4WlK0WSW94aFXou8RWrU4NDKR0ti81QU7AvyzpqRG3XfA1sbQHhQyzhSCyliBhVyUurhCCG3zwuBqTttIz9TWikkyzTxoomaWiBLs7tSy7j+kDgSOZ01QwAjKD8p/FXk1C9UZ4VuqwOpK6uXVBrS2rHisnRcmKDcw0nR5VAJWmtgqBRUTgK7oaRLBIh67gOiVXuBlTKNbHSoJKYyYlw9swIKjZFnXf2stz5x943Tb33g9spEpLdfs+PiN1z+2ve+hBxxZD/UXQK0jrQRoo1Eq6ZJG5aUl+8CgyJp0k3GelLS4Zf6NW+xrDnNKCNuQUEZCTkgUzHyo+Uqvapt3TezNr+T2Z46IqbM27W8qBaaAIEoO9eRc4hglvnP+T9Ob0Cj9IdtVfZQ1Y8SMmZUNlVgoUDJydStheHyC/PlFQiVjYg9Byqx666973/d55tpm+Yr9Qjn/+5Zp7xm63Q+H4bLW1ioWGCDfSvzdbXjaOI02ZjJNIaKihFGY1QTGk0wWSZlRJdkoISrRqziEZLWBsQjocFpDbczNHOuZyzZofWM51M2j0RqCnIn6uuezLCRXlmCCFYpo0OzyUpkadouzQgstU04uOPTV5+nbGeo6a2IzFDQJk4MShlvw5UOzPZvrAOtDSA8+GVjb0kZS2gjTRNb0klYWopyPkwX9C4smyaDPTtRGQoOJSDYxB0yDQoAIiXUTFiomj2d/UY8eJk5RBpahnnTpUcwKamEt0l6ryO1VZDyWRauLBniFAkMiiRFhDFrAmkymwkCijrSmzgSF4gMP8Aep5kV2QiLnmmEF/zlk3c9f2Xn9XtNOFN95Z9uOv73j3zJbzy9ixrzJi1DefYcuYiIrCnCmhme0mcsKg8GJuwSLtqeZhUY8sIFTUy1V3NxJYhSFFzvXFSNy8khVbSr9U1o6z6/Qj1to+Etgzdtmax+50kVuN4i5zgyI2KRBU7sNQ0UBMHs8DCYtE0b2xtR7soYXklTW0iNiVYLGh26UAvG6CIzX/qLV9590+5xJpA56yePO+ffnzxrao2GQZ8Xf91gHwwpUy1qAZqjoCvhVSBKWgsu0XiZJhOaLNFojNGYqgpFQYUVo8yA/MVWRilBuNB6hnrK6pGYiV+e6xpNbboYLQTJImy04Sw0vTYFycyCXp18Wh0W5mHIqsC8HZg8gmU+ayIFZ9tUXqdO+QEFTWjKWixmteBGbMwDXxtAeBArZa1JwZSEJCCXSr0UKSHdr6GASzgnghRS//eAhXr+sRwXmwqhP2ErZMyuLn9K6w2Rn0gBFHWcoXG2qYXT67/Qcx+ol8ZhCuxICTUAA4WMXSQHsA5rJFSK8Wy+eyj1SPbkABSoD2YxDACRTt7x7NmV0HqxQAI/Pc5odgvmhidHjV580VM++JIrmj2dbDsqlJ/87S+f+Nyjzrjg+L4LzKkuVDSz878QfkxwAioRcIjELpePQlErVVVyF8MJTpcg/Nr6b9W3ovvJ7jy7/fCDovLLh44TQRD60C8CYTvrY3bf68bKHGA553vlZo0zTQehy8KSVqMgbJsW9T2HSDwQoVA6YEEaEzNEjApaQyJoUfjP/eE111zynYSCPcLWpx72fX92ZtO3bZ9kojJQMDUF+zSGXnwXwWwS8igcUwFfmE1iTKOJouBkmcYTN5lgPKFqRKMKRYHSKc+MCA4cevQNdw26mmtVh7K2A6c8n3HeFBSzvA6RkFpQnw3Z1gojukoaoyjo0izcNSiYsDCVgEKNJpmMSkkzEC18qgstaE0rQi5KNSmKD8qlIacb64GtDSC8f4tAyUGuqGbdo6GLxEZFSXlHQehQAz9adaJc/RbOOVLFPFHtqU+/R4CodhhMrKUYhtIQUEGKclZkogPK8juQ/BUhSE4AcQSXYBtJIyrtgvTzTxRBjlXmY+YK2CPpAECi0cAQUSuxBLQpKHnWA04oKEYLpPkVszkf8YxDnvfH53zy574iz4EDdU1/yRu+8IbP//DylkkvLnuRJoHBovQBw0mhR5rQ7ayujqTTnYbU4dxNkV6GiHUc95S/OGtwMUqzFrT6t2uuOdpUpTNVRKxXFqjR+d4m3YLBk0MfgJueUndSwxJWFbmZ2EbfIUgnT5NcyX4q/3aBEV0ITltVC/YcA3pfuZu/cMenf+triRGN4PGW6jn/+wl0ONXTJpWAQ0WY1YVp7hJzTOJpAjl2qjGhcoxy7EYTjJYwWXJjIUUnNNYobQ2a125rZJamYIuuRquFINezaDZBFrP8fI5mzoqCnaZShECBU44SAGKJrXc6TYkGgSj8wIiqyLNYqAKRhcVoRsxgmTcU9Jk6RjjVIrUDS7thodMTyQkKwilfkbHxG+v+rg0gvN+L2DkYMTqgnwpKM1LUFDEgIglACbm5nhTh9A6SjiaxWUpLUg+mSIFAgSMIhTaFIrTf5aIF0CQCJwJDZ26IJ5VmoQYZ90Nsd4gUIsexhrGpy1Ac9zIflxjw0NjtaEfMQFTuVPt0kHhuEsKTACB2gIyrT6VqZig05s2GGs7q+ek/e+yOq3Z/+Y9uqjR9rbjzWzs//Gtf+ol3XcDEPbNjz9DSUM/fJJwooPLXCEnzYhfFUE8azJb2ILbZSPy1yHopvaJ5d22AMZacZg348q6QFFOWuDErwVa9ZzKzBEXwdHed/3a6K/+W1o7tve/3JOmwE1ovAW5VIQh9ufQ1ixahDbVGMESfYqz7Kr/8YlPQRkMgcsHTXbOPvvGqtu5tnhQY/Mw/PuOQ8yYzQcFMIBMyLFSuXuzzHHngrslmKhUlVdYU1PhQc0qMxlQJCpYm+wJzsOGFDbcNt6KIkUJwZoXgjOs5Cwq2DQYUlM/IoJuF8PCywXKaHWNOBgfn2TnyHpQmAmovcKj20k/kcpkJR00CmrBwiCFVW2GJUnGUk2veuw069KFbG0D4QBbJ5wIAUWFVEWnjELDLiUGF1HBrZTLMGTWqJ9KByRuuGYOwfZRgUo8kkn1aKUY70Q0hkHKK5hjJDF4Ue6sRe/nW0FG0MyOOERWTxFt4IaY8vDKIjomhTkNmBBL5DGKW18IMyQrXCwLR3aC/X5DMWDmoX8ER6Oqn/bfTt1+x544rdsopdYTq6otuOPklRz/z55/Qt71P/TRir21B20KwA0ep2yNAmtbNjh2pf5NS6whDDzfJPjkJdVfRjPIHmbk32aCXQAKhVZ2LHBy5dZt5lQlBCYjgVXGj8+xbAooDxMrsZ3ly7NbPkFuDgtl7TsumaKi44JEAiBelMYtNwTQaQi87R5f9+lfvvGbXaCBF+7PffOKJrz1yqjLRNF/eOoKZd96agjHqDBYaUJDKCoWiYKaLWaLxxI1k1nxJRaGCETBYImMadC23Mll+GudKh/JcpTFsTUFuG7Qddx36Lo1SsqcLVmS7xIjaVzELumE6vLb3hBfNorSTTHQo7PLfLmhKbYJgYeN2dR4vFWIuTDXo/X2TbKwDrA0gfOCL4LxSbLpV1PAvDDSmKV/Ugz/UiwSyLiBlp97kL0yeCiKA89AZAEw2cAFgm98OqI1BfhOFkzWOdDGGjWPqFKocgDW8uydRQ1SRy5LYkXd6SvIlMByqTrcnCiIegDYZhxXFYsgs6aXE3Hko4DGZPn8xa0Zp0o4nk+o5f/HES19wVburE57Tw3/i3375xBccdeSph/RtADHDS+SPPBPMkhoSU/Q2DQndiEjZNOK+N7O9SF+FGhVjCDMxtLBQ2pPTs58oRlrTVnRYHwUBjJarrBrjdr7YI5x3CXQdaLRc3r83ovz9g0DB7KuhYBy4BEvQjmKZh8bjrR4lkQtEo6aABj9y173/1q/+xc1VJhM96hmHPum/nVg3jQhkBqdgjojIBaIxCgoTeZA5B4oK5dhVE4wmNF6myZJTOlRrQVQFlcLnM8AIgWOHvpGZutzMRB3K8ynPV7QQlFqwqXWORNexxPPaKCV58uQVIQtOW+gLklrm4Z355bNZu75ciAn1BYlN3pK1c4zMvnoWd6BaKTybTMYcFxZYsxGf9hCvDSB8UIsAB0+EYKI/DZRJtnQN7wg0DB0cAG9g9UWZOPgLXVLoGHYKsypoY35EQMdDGBYycSS2HCptwImtYpC86/CmaHHGQ2C3RfuHCKFJy5LZO8FCeHLEOuKeSDt/8scRbUbjUBf2SrIRODKTZO70C+C36Cy0liEzPLgkyQAAIABJREFU8XzOhz556fv+4MzL33CNRYO7vfdMP/6r//LqDzwfjvpoYeFDXQhjihwxxGiIZLYnwUKRkrI9t8k3kPhP5USZOWlMhpebxJfNLJb9hXcCrWMhtDXetOCIaOft4redPmeAA43vd77a+ms9FKQcBcU9IvskIdSZYgqOAUUGRLqSj5LIRyMJjHGJvdv3ffrXvoaMSa42lU/789OwmZtpty4dKs68wMHm68bIETFJUZyHr6isUI5pZCgolnkxC47GNBqhlLkN8n5kNQj1Dbc1NzP9p+3AqRaCgoJtjaY1FBRgjvrwjRNniVyiVeqYJBDNBs3nsZ8LZvkyqwiTXz6NVfIDa6qEapkxqwqHck1VxxBtoODDsDaA8MEuAgDvKDCch5dTrEPqDqa2X0jFBARJTBGq9zLMrLC6UK6qZ/gwMKtahpp8U6lUJoZEAEcHsArPOdkqbLMvEVMqokmyPZ1codoZpUkRI3HJXJJPp4OSCz0yZ7BHgESbxaG1Jg+rZ5GPRmZEF2w8hWlktBGFhH8ZZcrTeX3q/3n0tg/vvPF9d0qdUaG87oO3Xf2OG5/6+tNDH7nwzMzkvR2GI6e1sJ7odUgWmaEwgi2JTeogImOlDUQZg2omVx+QM48GEZlM5mDX5JBB/xLBzUqX/7aeJlxkgr8/+Wr7XWtRMD26hIIszIHsVGTPZNG1DAac6q2y+NCIRB7YyEAK5Oizv37tvd/ZV2UhMuf+x5M3P31crzS5a36QxiQzD0tIN4vxlEDE5KMrvK9QVCjGVE1otERjUYcuZyhYoSqp8KKWskPtuGu4a6wQzCFwGucyVqLmZs5Ni7ZF37HqqDUXwl50VYvBEawjmKljFmfN5573VSPmk2swYZu3Cm9wUyiIYrgHQ0FxDVqmzEaU9sO2NoDwIVhSF6ZvHdAjMZxysgWsN6U7TfQWvcbAMLmJ8laitUq08Mv6i5Jtg6SZZ5LaS096cnmgSTN9ClhVDxSDjrnPfPdZSHdvFkOmClwU8I68IEoJr6dUsrRwBy0G4iJHyuiZA5G45skBLNb7nokZmY50UT7DBI6gQE9926nbv7hnuq32SpC6y/+frx91yqFbv+9wquxvaRGi45FlA6CnDHYgZ+kzPMChGvcYcOawZ2nykr6mKqrcD9u5/+pvvbX5iAVrYN/0i9+GtO3xcJu2PNjx9OuhIK1CQQAaFSvmGUYkjojMMSIwES/SoTkvmmCsR3QV3fihbdf+zS1l5pc49gcOP+VXj5zPGt1g5QJRDdEW17wFx9ghEZNnV0Rf+WoktSAZI0rjCY+X3MQEolVF3ttw3YAY0LcstWA753oaFyBwyjMxSAgj2qJtrRAMVgpD301MlkcvKOg1Qc1QUCcfUTLL+1T2DSHaCcayKtAC0jJ//ZCXJpGh2WwmNQ56rUE9YSM97eFaG0D40CwCnE2xjwp5yWKop1nrMlk9Z9/KhcFouICI5twnIvPaZ+UKEcdAAyeYdbE4UgSxjKxhrXTUeq2qBIpRRKTKdKXzQp9OVYGCYKHQpI6cdC89+zKlp3rx+YvRkAApDVNsFwMIiNEJEockkFkjnGGFQKlXKHLDk5NGT/2DUz/32mvlefZwe+6eXf4b33j5xc92m6SUUTRlwDNIvZSFGeM4UZ4OkiYWnWBghIUXiDw3P8kwgw8wgvd+oSCAamlo+xFQz4aKkJm7uk8vqXc4cMTafa41KIi1KJjUxeoRlJ8ILKlUhBi0rlMwdfV6BPY829t8/t9el2rnCB4dWp79P0/ofejaLpWAuUDUxu0qI8qQ5xuObcp8LCsuxz4TiDoZLjjKGFFvzhmWpmDLXcaIzld4phAIbQrOUMsVWnQtd6mu1XgHwNgbZ/zHWkbUGyxRofMF81rQfIHZNN00Vr5cJYrRdqDhKA/3MFgvoDDpyG0wog/r2gDCh2wR4Mk7pgWCMIllBMPMk6634NTaEuQzUczAiiq06h/gAfMEI4PaARR0CdYGSmIHnfmgR6TfyglIeTAeRDSIvWWz9cP2PxpNWhbQwA5HrmCAKqllhXmkKKUhSOx8dtQtbM9PHCPYiVolsaMmnwEj0bkqnAHP+Pif2nLyxVtvee92iZupUNz8pTtv/Mi2J7/h1I6H5qw866YbDIKO1k+VoYaRzErvgAhyprUZWrUDxjE5l+rDhC567fSbg1tFVeQ3yP0SXRPm+9pBLONdPpji/q5FFDThlvxmEQXTcN2eg17mGIktUdOtTRBNTUEhDHoOrqCr33rjjuv3VINxMJ71H06YPKms97UL5eCCU1AwVbLcdDaZi87Dl1xUKEeuGsfRxGtqjMyaH1M1obEEx5RiHmBicI+YZgrOubFacKZAqB3Beoam5rrlrkEnAlE1RJI1BbVtvA4K2qB5LwMlbKZSmg6Ya14KBT8ViK761QKDaqmhxn/a0IlBPipjhDdQ8OFfG0D4EC8i5xgOIt/wrIilYNWnkYZZpUgKY5l8RuFx1QW7KwKG+6Hh3K39yGjXjxEphMzOgzJbLp0N5dxnHKlJ4Y0jjSG4zD2NWFFMfXsiKuCBiljnOEH4TD0YDRwdMi8ixKHMMfZEjtgPqeXWOBzkM9Y4ZHaBznnridsv21Pf0yWj+JVv++Yprz56vKnqeyBjWT08QJ4gdJ+WqEp+OomekefNgkrZNiSUXoCkfGHYgPvVL/P9e1eMN5cJ6gg025MB4bxvpgkIuah8UT0QZXwO1VktCAyX10PBGMWcmlRUETEwg9jUxckmYU1Bq/Awxh1X7/za224prS/QIx71vEOO/+Ut9UwMeSaQ0YowBu6NaLVakEAMF7QWrFCOyGwSPF5yk2U3nmgtWI2pqlAJCkLp0NhxtygQnU95ts/KwRnP59zMRB3KbYtOvIyK9zRwBpJBtx8U9NmgeW8zlZy5/VzmGiwKWrDSl/DrCUS1LzhMKLTsGJ+QUieGbqDgI7E2gPChX0TOYdhlOiU2nTkiCNKwynSkhIz2VH5vqE+GGFJowaeyGg37lh+T+jMMMgULGQC5yBEmh5PbB9MXRNNHREPBPofDGIIz073K6NVx78kRU0F+4VBtIhFFM5c70oBUqf8gzRgOYGZ2LnGkHgyJJFWrGxtnVfPktNET/9PxV7/lZunFFvB3X7frX/77Dc/73XP6vtcBT4DVvuCUI8MCkwxI+UeeOMKJvx7sxP1ORuWS1idSYEsP1rBwnYTug13hq3D2MhJovmcwDrZ110y7xCuOl6tDty7f3/u/TxSMappfcApGxMC9/DYqeaD7ITCnbnHgvCkoTeU+UAwhfunffautO7PPczlyZ/zBMX3Zt22Xrq/xaQh9DJFCrygoWx0hD5xGaaMaUSm+iGWns+YnGI9prJZ5KkvyZFGCAX3HfcOdFIJzrsUgsRJnU56ZU7CZGwp2Ko0ZUFBfVkAMErSIgl77gjpit4BzmU3Q4kCHIYJDghp8SUWpo5dyXBw4z2FCkxaRCzE0PkfBjb7gw782gPBhWQ5eunoymYWMyZQPPjM0ecbKQbI5QqTkp9Cpyq0q7UkgsIZfs0IgIUiHK+iZ2xwadm9RJye5/FQIEUqQWj2UI1VNqYkDbZxviDE4JU5jjOxi5IqphJI2KOCIPLiyvwqZYCEPWofGc6q8enN0sKY7E4M5MrNTrExWimj05nyGE9505Lb33Hv3Z3YngvQr/+Om015zzNZzDuvbYEoZsVGwJw841UWqvJWJ2EFqQQacg7OXBATRyShUEUzAqFuLxL8+ECz89mV3fuRPrnDGylLmlwDAQXqEBMDD7dsz/8B//9zL3vLsg4fDVU1BWP03oCD0pV81Yj5EjRATmYzsdSxWm6LVfwu1oLX63Bjf+pvbb/vkPSlNLSCe/CtHb3r2aL6vyVBwoEN7HauUmHCoLYEFBcsxVRM3mtBoyU2W3HjJiVliJOqYksqCdPpLROwRWu5abudoZ2aTX+H5NM5WMqfgnOsGbcNdh14CTlWeQ8LDWwceYhZ0tBoFhypQvw4RMEUyv5cZBVpSXv+patSTXrkc4LMw0+Fgsbe/4v1GLfjILv/bv/3b3+1j+G6uhvWUpGWBXF59rqMDfrvOUsQjxQPYneufUFpTqxEa/iQtXFfFGnIhnbLtk2u3hHF5SKrHjIYb/s+OmjnT21jtyXqijPnpctVl02Tq3cBybvQfQTpwQi7ZsbMdTd6vSuGiefmiV9AhgQk07I/5EW0+e7LtXfdykJw6arqu3tae9tPHppmtaTthxzkMt+LhOc6eZEKSGcEqP0CJXn1M5mXJf3ufbwBZd9987z/+h0/+1b/5/7bt3ZEAgwEi+v7XnCueim998bZPvetqmXtMoBjiVz5zwxf+/hsx8Ennbr1P4cxagah1iTMU5HVQMGrxx2m+YNSZDzK0ZODJ+6SOMSNgKOLKvfPPvu7adk+fhLjLp4+f8I5jehf6EFJ3MGS3FXUMa7lPJMmc0ZexGKGc0GjiRhM3WnaTZaek6BJNhhBR9bNSBPfct+hqbmtutArk2b44XdHWoHQH6znXNVqpBWVYWERggpp9bSiHMKJZXgxJgJlaIziVgIZkg8lvsSNIOTuqv7KIUafTB1URWqZ5hCk4JrNJOH9/UDBrPxNl3yxcZeEkQADG9NDYVb831gYQPixAaNfLz5lEw2maEiNHZFhhb1SFNzkxDkJMmFTGrigy0gFY7XcHxMKEnQYPbCilwSKRGGY3lLRSjZ3MJJ2Ld5wdLjmyuE2XPpQ633w4ED1h29k6Q0cAInNd/A0BQOx5+fRRuCfuvGKftIg83M5v7j38yZuOfPLm0CfZy5A1A+Mih5fMpe8oPR2rniYick4p01RQLuxjDgILb79ux/v+y6f/4pc++JXLb3Q95SHULfr53uYJzzrxxHO2AvjYn1z5lc/dCEAD7UAlium++qqPX3/lP1zbtf1xZx052o/F/sAoKAbz9VAwRmbzBebxaUkbFQI4aWRyqYvYATHCl3/r5ls/uiN1Bxk480+OWXpW1cxz+7ykqSnfLnyDkf+aRlbGYsTlWApBP152E/m67MYTmphfsPTk5RUxFOxrbuaxmXG9wrN9PF3h2T5BwTibYT6N9Rx1zU1jNgmtdI0OhdGheXy2eQQTCrqCUyNwVRBamghhQyTkQvpnAJlQM7PSa/1XopAQUYHPvBa8X37BDSB88GsDCB9GIMQAXGQYJEhHbjgLD2CW1X9JDJrdPh0aLR6nAQ7ZNWj4uwsokFWZyBlUS/62upDM2GCnzsQmpbpwQFZANJTyeIRc0i2AbreHwyfrYCa1eoI7m+bE+kORzUC2xemV4UO/b+me9+5rd/dGkfGur62c+nNHu8ohZhBIgCbILLxYCQGzn0vhmp5D0kCa4YkWLITVqPeBhduuv+fd/+mf3/GWS79y+Q1cY4QyHWqNroB/9sue9Et//ePn/eAZkk1z9vNPPuupJ+y8be/dt98rc+qFnStR7Nk9veoT37ziH6/rmv6EJx41WlqIXjsACuo+giMsR1ssgwkFo8yMhFLigVIarRGkxKsEokn/yeO448t7rnrzDa7XlzUgHnXh5hP+8+H1tFMHjqGmZrClqbYEMByRY1+SL1GOYjWm0URLwMmynywLL0rjidSCVHgJVBFGlEODto7N3DwS+3i6j6crcbaC2TTOppCBErVJY0JvAtFsGycl4MCIrrJJeMsRzUWhCbHyCUplhnOpHNRMURrmRZTJDkGWsoaiRFllgGo5pffbNb8BhA9+bQDhwwuEen8KTk4/eKa+T4iWv5PtLWtISRlmpl9QIiQTeuY1C6XyEQun/YSclP0QgPrwMNjLlDFLcJjY0XSFhSMnDMejpxhneGyHOvwx+58Qs5TdoaIyaykpGcw9qyQ1cLmlKDb77R/YI6Wdg9t3z7zcVBz3wi2hjxhiz2Xjn+0IYDSwiosoHYwx2CAgD83m4ZnXXuGB68Lt39717t/51F+9+UNf/dyN3GKEMtGGNdrS+WddePYb3/7yH//3zz/y5ENTQpsv/QlP2vrC1z/tpLO37tq2cvftu3oEqQ49XIli35751Z/81hXvuS7GeNK5x5Qjj/tGQWWeo0KgFIKINi9Zh+simqU9yvAHcc5EcKAoHbU0JlAHR1AMPnzpDTfsvn6aph0Vy/6Mi7bSkWi73tK0RWjaB459mhrNIPWn+4J8hXKEasSjiRstufGymyz78TJNlt1kiSZjNx5RVbnCW18w5Wg3sTFdzGxfnEohaGaJeoamjjpZN0PBtIEDjL03RtSAMJkFU19wcDgMaWdD8mfOiyZGFEXpBithKRcGgNT6T/uIVJR6n86Rk1nzD6AvuAGED35tAOHDDoQKgXm/T+s6o0ezmQiLFaR+N8AX0g8SuBgA2XFZpSeyVNHZWHGZdclyaOUMNQ0Fk5lhIZ4NNtcCRnimJ2zAZiQsHLB/QHUoziXEEoVM+tNyPDZWCFrg2TRejjw5ZbzvU/PZna3RnLTzqn3Hv/KI8VFV7DM2lQd/GMxjmcYPklpa9Pm0KpESPpEeK2cc6ariUm8BYN/O2fvfevmfveGSqy/7Vg6BDK7RFs4/7xXnvvHtF/7Ybz5/62mHM8W1ohvn6aQnH/3C1z/ttKcct+eOlTtvvScgiixI4HDv7umXPvbNq/7p+tFSdeI5W33hiOgAKDi8jokU5awdOBgETRdqNkEpB6Wj1nPMjYA995jwd969/brfu70wUjSCj//Xhx/2M0vNilrUuySxsRDR9EII5ViS2CTKMY/GGIkuZtkvWV9QzBJlRaWhINtApa7Wmbr1SpztM1JUIFBkojXXDdqOh7xA28Dpy+pstraoUfLUtAIGSDodPh+ilJscEs4NJnoFOZfI0qIgVwjziaJAUVEqJcty6DIO2WkeD1AdswGED35tAOEjUBECA8c5oFr6Uy4BHkmVk4GdHc2AkQPnqBeyX5JBUv4nMFxnOI7hJG7fWRFmkxb0TGolYBxOpum0YjRnelBZqeqs8KXhsecNUwGnYZOOdIeDFYDTXZPLnnWH6qjy3ktWxLNIoKbp+t3hxFceGUMUJVCieikRuSlom4jSRGF5wtmeDzfsENJfhm1B0uslt5SJS7M99UfefsWf/sIln/3A1+I8jlAlCGzQEXD+D5795rf/2IW//ryjTj8sxhCH3cPwpxIuOk8nPOmoF/0fTz/5nGN2fHvX3XfcGyHOSIXDXfesfOED3/jGR29ePmx8/NlHOufSKX5VLbhK7pTGyufTJIIIWFhzRDXwhTgJZAbZJ/qOQ/ShnrZX/cxNjRk6I3jp1Oqkv9rSU9/FPru+oqD2glleN5nSUEgtOHHjsYyYd+Nlt7TsJss0ntB47EYjV5ZUeiVOEgqqU3CF5ytxuo+ne3llyrNpnK1gPo3zOSQ7re8sNUYeLGwD5BQFYSwopWny5ouQnDNXDCWgRYYOeTEDmKXyThU0ztyEJCiYp6xZLZikMZRMhJri7fSzsupDcd9rAwgf/NoAwkcICJHXHYoZaX8qf3QoGYeb5QqbrNGYpDYYQHHx3Z6Xkzw8vJwpTI9U/mYmaEl1YdYyRLJjgymfWme1kiHegIVwqr5cOHKrUtUwqH/O/rD4RaxkJDax7PDShIar48vu9rByTW0EKe26ZnrEBZs3nzmJfcxeyZg9SjBBTjcywF1KTk9kOgzYVRewcLEuBAzju6b/1F9f/ae/8P5//rur53uaMSpnVGGDDsDTXnDmG/7Hha/+rRcd+YTDYhcjs/RPBe2lThKM0vSb7BhOPGfri37+6ceedsSOm3fv2L47IuZwePcduz7/nm9c/+lbDzt207FnHCmZCVktKC9KtP6uKp5Wo2AaqDQMIdFOYQ+bF5jVgj0CT3DD2+74zrvvKQaNDJ/wtsPGzyu7WddD2VTzHTKz5imQjbEtqKhQqU0CowmPN7nJshtvcpMlGk/ceOzUKeHJSZkbOLToG7T/P3vvHrRbWtUH/tZ69t7v5Tt9gaah6W7BBhFUhCA4XkYGdMYklmg06IyoeBlMUuPEmcyETI2liZWJqYpmkknNVKhEcYzRxMmUikYNVZqyouJt4h0UJARokIamG/p0n+97b3s/a80fa63nefZ7TkNDE+0+/T7Vfc573uve+3u//dtrrd+lKAUvJOaCbiJqsYI+FLQoiTKVLEHXDFCgYIQLGlMmFAs1R2nm/NJqISrDxbudfeWIll6o14LhuF0R1KvDwVupQY2JpN9HfDI5XicgfPTrBIT/6YGQ2u9hIIJ9TozW4qF42IutAI9yfva/GV6/FHStX/8GakvphygFr4baersUUqAZEBpmWSE4U1NYL45ia1F2xq7kowFlDccC4PaE42MYNWi5HCZFrXVmR11VRXH2/MXln9jkrakUKats3rn7pK9/Si0ziY5eWC4ZfOKnbhZXfx7l2FA5GNG99t4q9dQR6Lf+zR/94298w7/5p7/+0P2bJYYUHa0dDgBe9EWf8pp/9IpXffd/9fRPv0WTqio6UCqHv15DIGIdj78yRJz4rhc9/eXf+KKnPeNJ97/r8gfvuwzAPsg8R9539/2/8iNvvvst997+3Ftuue0mECLbvWU5tSgo4inzJaVZHfZC6ickE/Kk0tA+pxF50kkGvfLei9/75nfL1melAr3hC1a3fc8Nh91k7NDqoFb0NhUFU0+d+WgvLWUeqzUZQXTtWfO8XNLQU2f2QAoxFNy5g+j2QrbnunVqTB0K7nbXdI2p7XD7zfGfdhOxa03RFENBTpiBX6rjwMKUSR26jqMuLATR6rLd9Ug99W3x11PXs/dRQ1nBLU/1Gqecj2WdgPDRrxMQ/okAYSyNC9IZWLXFFAxDCHAFQtmmCofNn2X81txbP7R8BhkpBLX11+5DCxlafmGIIq5PzSptTsH3msPrj9L3DTSMMaErtGovF+Vvb1jZNXs0RGvT1bmjze5Yc1NVZdThji4xXf6FTWHNPPSe7Q3PW938oksyhs9bKZ1Vo1ZtSmaAKxtUiepexIVJ81RQ4tRTd8877n/9X/2Zf/HtP3/fPQ+2EHjAOCK/4KXP/pb/6xWv+rtffPvzngJ2foj/fMvJCKUsjAOC+Ek3mG03uj49+yV3vOwbXvTUO5/0/rd/6P4PX/ZSG2QhfO986z2/8sNv3l4c7nrx089Wq4myND5qLQpmMxJyy7TGTq80M0kayXypCKdJ84isS3nbd77vvl98qOwyMd35+pvSs2ncm127iL9VSGMUMLEgUkdpgX5Bw5KWaywtTck5oqUjarUgLFBCsubWO82U8kUsYZPCre62joLWEbUEMY0xdnwbrf4joqsj5sPhpdaFYQrao5I/S7i8dTUbNWELlqkUiD16KxyH0kSFlY+NZD58TY9+Hz/WdQLCR79OQPgnCoQoX8l6zqVAHWt0+q9ucPhLYdd0R0vlMsO0duwY/27uaU7rTfmD8inlV6RurqVIYc6gqbk5AOqN9n1L7zfoo+RqrWZvZ+VaNErjc7Vh4rjkq6kIAVXVrDe8ZHXlZ3aH+z3DSIErf7i9/dVP5oEsZqIcXy3bVS4lKv60h6z9WdUnE9OKFlce2Pzrv/+mf/ItP/XWf3/3An1XDTbzHuNdn/H01/yjV3zj//7n73jerSBE8Pu1vwvlz+gHNMf/KiwE0A3pUz77jpd9wwtvvPnsPW++98GL8xQFd49uHPPv/fI7fvsNb1/c1N35/KcOqRttPKaiV7VDI1kw50oHNRTMGWI8l9FRsGKhLOXDv3Plrd/2PgrJhEBvftXq5r++OgRHxuk2GioFM7QDRS04LCxQCcs1rVZYnvHyjFYrWq5pueLFghY9dQzriMqk2STzW4sVlKKU2Fy4g5p1RGe1oLdDrV1PiP6n26fNCsFAQW5QsMG2Vik/00UELzR1MeernjIVNa0FWkaJfWRQ+GdRdGUfPQrOv7YnIPw41wkI/0SBsJztm+IsrlgrzkXF1H6ryWEyXk3Nk8tTZ382z6x/lPZl2c3mj2v8EhFRtNqgJrp3qZ/XHAAk+IoNcSbgsFFrEXGqexcYX1HJkzosLV2dNOPlZmxN3M+qqv0tabile+DHN7bZDLq4f9/flJ7y8htk1Nit+QVF8+OgINLUe/yZhSFKRBi4J+CX/+Xvve7VP/nLP26MGJcGZsgOh6fefvOr/vZ/+Zde92XPfskdBGQp7JD5F6mh2F71s6H62bE9MT1VUVERUVmuh0/7gk/+/P/6+Zzp7rfcuxl3nZ9SqUd3+UPnv/GTb337L7/3lmfdfNsznyxkZi6q7VAQIpEo0tin5UwmFjyqAqeseUSeaJI+/+G3/vFDf7ALyQS6m/jp/+wGvUmmyTuoThB1zyAiwIRxA/U2F1zTYqUeq3TGqzNan/FqxctlWiyoN4Mx+wpMmvcYd7o34xhDwXPZXNELc43ZzFCweKf5JLu52qKqWSpiQWPHUAG/GgeRkBJatUOVDPqfkbLURM97sXjEhempL0Wh9UtTJYhSoloLPvp1AsJHv05A+KdTEZaaqZytyUdr3k4MLPQHCwrWDlot6Op5NZ7WQOQRMoJQaZ4Nsvo7zDYPaJ+Lgn9KQGFnoIYoRe1WzuqzHimBjJfpoYYORC3Ax8egQInjayPVUDXhAwMTVi8Ydr8+7t45FSR56Hc3T/vqm/onJZWqCam7Wne07Hc9rM0dBFBKvKLF3W/5wPf9tz/zk3/vTecf2i4aRswOh0s3rF7xP3z+t/7AV77wzz6nX3SiUsrktp676uc/++k15eBsC+HkFwm1iXFq9NLN6xd9yae+6Eufs3tg/94/+OCIXFQWHdI9777/1374Dy5/8PyTP/u2s0vLQhvJ81jdNlmwNY4Z1QmioZqYJs16Jh/415ff9bc/WJqiCn3ya1frr+kO55YmMU2aPc/Iqb7ESJ12PdU0iRWWayzWaXXGq0u0XvNqZbUgho46e3NpUDCoMbtznYkFHQV1f8DBNxU55D1Q0vZqskmQoKYQjHB5RJRasO8tAAAgAElEQVRSxMT3wZQp9qGVAlME9d4atYcCBdnHgQP3XgJGvlJHicOqO4Vs/xqnmY93nYDw0a8TEP5JA+H8ERdwz76n2pyeNbanFnIF10otVXHP7msmi/NTfwucBRsrFpfXzkunuWrQSY+EVlMIrYLlgji2ZwzwHAs5rgCiUgTmEY2RINEycdCOD2PDiRa0uKu7/MPbuJv220n3+tQvv0kO0ux1czir/enRo+ULoMS0SP1hO/3M9/zq67/lZ+9+8/sX83GgAi/72hd+6w995cu+7s+sblxkzRpRFWVrm+5v+w04apjS/Mb82M9U88YsZcvOveW2mz73qz/jOZ93533vunzPe++3VhuADkkFb/v37/mdH3/H2VOXd7zgVmWMMs1RMAc19Cg1t60IJxMtZM6Hw/i2b7pn//6pXBsNz0hP+b71xDlLzppHzQIpe08hme9yN0i/4MWSFmv4UPCSS+aXa16seDFg6CgVFBy9I+qBSudWC+rFuWxK3LxFzO/hSU8SHVEUfi8FBPr3jTlgr4QLJtcL1nDdvrpmR5OzlIZOgako2Dct0EZE0Q9RCLqPGjpHwQj1be3TTkD42FknIPzTBML5xxWAKghHsPS8MhasFWTtKtbT+lGTbXauLwUl0L6qAhKaN6pFii8NYkv8UVAqGqekJZEexdQ7WrVNXVh2hyjCN2LHEJ9d4UQNGn2L1UkvVQSoIxbP6ca3y/bNY2mQXnnL9klfcml5Z68R/1j3rV4KFG9Sv3got7ouddT9wc+98we+/md/6V/8PvYY0NtzM2SPw7NfePtfef1feOW3v/zmp14aMalH3VMh99QSr6nEr/6xX/t7FVvSeMdUNi3FT8GU73d+yq3/+as/8+Zbz+7+nQ88eH5hwycC9eiuPLD5zR//o/f9/n23veCWm562Hpt0eA9ebpIF2/pvnN+jZ3rP//3APa+/PCsHv3vVfxFPF15TGlsVApAZx3BHXS/dQvolDUtermFW2qszWp/Ras2ulCjhghQouMdhr4dNyCTcQVQuZpJ57A8YD5iyNjIJuBA2XI2oEQsGRbPkSBCblXajlOAIzi3BSUVBb+3QvrqmFXEhUl8ngr0NBYcQV0RyZ6r+pUytZP4EhI+ddQLCP30gbIAgoAnsv9dUKCbtvBBo8CMedg/uGULOcW4GBs2WVdRC+8LyRC3nZVKEIxrgsopKpQEZZGrdkziw8x6p7xR7BHx8omGbbQs8FrCRh8eWNFtsw6jl8/srP7KXvX/WNMn0wempX3OjTQqPLheOeqTNzwAgWnT9Q/devOFvvOnH/+df+tA9Dy0bgfwOh5tuOXvld738Nf/0Fc96/tP3OmbNzTuCQGqlsn+Y1sc+0ldBm4d8IzV8dUoV7rsvrWpeDzqho0/7nGd+1n/z3GmT3/O79x50Kp1SBr/3bff97o++Q5Le/pJbeKBDHgV5rF6g0qTmzjqidjt3snvg8B+++d7pspRycPni7uZ/OEyHKatZaXvAJJRYOIF77To1FHTXmEu8usSrM1pd4rWh4IoXA/qOugYFpz3GvRFEdWdiwXPdXAlqjNWCe+wPejjUWMGspS0B+JVWWGlTsUyr1NAwjqEQS0SaYCp9zsJ/Ka4xlhfotWDpiKZSCHprFP0Q2vkOKUX6ris0+Ng45gSEj511AsLHAhCiATVEkcTtnKOezZvqr8JHgZHY+maoON+IeIq/kbbIWak3zSu0faFtQ3t2VlK4nbHd6fSWqNr8r2tiYVMdclTA5fSvROQg2FSiaEUXABF0Qv8M1gdp8yuHUhRe/NH+hs9frp+7kPGaKFh3sNzknvuU3vwT7/zhr/23b/m5dybtCi/0gJFAL331Z/7lf/7ln/vln44BB5mao1neBqoSPVENLFS3xaFZTToH4dkTai3ouVcU/1IFRFXVPgcgFZWDTuubl5/1ik991n9x+4fe9eAH7n4AYSTWIR220x/+/N13v+nep77g5hvvXO91zNK0Q69REZa+aJYz+eN/+OH733Ce6hlcn/y6BX+GTts8QVy5KCAlUk7KvaZe+wWGBQ+rtFyn5Rm7WPCSd0SXS1oMZChIaFCwzAXPZXuldESxPfdwwd1e93uXzOeMXAii8SMovyxeC84zJSpT1OWAbRx8jdVNiUqdF1gYkREdtaSYvjBihrBY64pSntg7orYxRK6KwuzH/glZJyB89OsEhI8RIAQQ9JF2S5rTbDmfN6DSbG00T9E8fwZpzV6VtyOqYbRXPetoy9Vh2pUOtSz0SR611mtuVUqzYhfUuv5H/I2pKk2Dj7gWgEdElYkaKaklCVMBZ39j1YzF89PmX4353BmmAj28f7r162/Q7P3VilazzfHb/dDtHxrf+Nr/72df+xsXH94tMFCco3c4PPuzbv/mf/YlX/raz7t0y2ovo6o2B8bfUxWW8FB/WPF4o/94mDNh84pKCmqmiVp4uaUyhOYw+hFIlumg41Of9aSXvPpTn3TnDe/5rQ9eOd+YczeDOqQPvvvyH/zou9IlftrnPkk6GadmHNjoJUaZMgwLc+7z9gP7d/2l+/VCazn457pLf7MbNzlrzioKWHqyS+bR9egXPCx5WPHCAiUu8eqM12aftjIURJ8omcFAQcGt7rfW/wwT0QtXze82ut3ofq/7Q0VBUadrwUI4q0yihgsaFqbKjomisNFIpFRzdFub0CZfiboWJjunj3YD9QP6RibRF8ZNcnaMsUPjez770WP+LXlU6wSEj36dgPAxA4SV8F8LtDh5RskXENjUT8151wGp2QdqoBN+Ui6/KrUI1fqUdoO14mM8TkStnqGUaxQMUmipYFCyIMq2xs6UKHCrC51FGiWpvUHpd6HpDWpQMvxDA/f4FtaDbn9hKkXh9t2Hs89erJ8/6KHya/yANChIHfV9955fuvcNX/Omt/z0u22uYx96wNj13Zd8+3/2DT/45+583q27vM9Skyuao0VWoZWDHkJ5RFByc7CjNkb54c5Q0C4eUPexQUGp9gVuRKfFMkZFVA960KR3veTpn/GVz3zofRf3vPVDCi0kmvGQ3/7G993/+w/e+tk3LW7tDtM4YsYRNfybyKtDOZN7vvfBy2/cVHJHj5u/v9c7ddpPEiaiBGIl8xIbqF/QYsmLFUchSI6C1iNd0tCj7yglEIAMOeh0gEvmN7o9l014x9hc0Dmiez3sXSw4GQoK/NveHlCeR+wytbVgSm4i2sTH13yJ2gUteYG1EETbJnXv0AFdNEL7nvre8pViLmizSXI2XKq/Me06AeFjZp2A8E8VCPX4jkC4BkH8DTwynbTO2OJ87k6V5SQf51gqJ/4GLH0GVzCpvMlsU722I39yLV1Ibdsi6q+crJ0706ZSNJb/ZWPrOcvoo+WGt4Ix2yCH1DgYGpWiwQPXX3odtXsu798o+UO1KNz/x/GWr7sULdZaOpcfdVowgN/83rf/3Lf81uU/Pm+yA+WA8a6XPP3rf/SLX/pNL9BeD9MICAGNs105ZBpkovk1SQu+/gM5Kgtm/4qOKB2hIBX1JBRAOFlDSYU8VteYkwLJOe/zYfmU4TO/+q6bn3Hpfb953/mVXWQcUgLf+7YH3vWTH1g/c7jpM89GnUZxjqj5qE2UR82TTnkhF+/YvfevPIAdSjm4+jpefhuPVya3NlUlJVbvNA7UL6hfsWPeGa+NIHrGqzWvVharhL4PjqihoLFjoiO6Mb3gufmI1o7oYY9x1LGkSYgdpwYFObxtuaHGlHBBJu7U3URrpm6N2E0tCs4U9DgqED1HYvCOaN95g7Tro9eaohYkIuaauXaNdQLCx8w6AeFjpiJsnt5iGgUocIXAKBRn5+Na9jWlV9yenZhLWVZqvHKy1opu1G5RwGr7W3dsk+88jtreozh/U7tPtagtWFhyH9gllPUz4m8qlFQjjlosBjjCMrLwDcQ30e6ns72GQdv3jYu7urPPWcg+xAxx1BTo12l///iLr3nzb/+f78BEZSI4YhqW3Rf+r3/mL37/S2/7lCfvp1HttI8MIFKI41vitBUlPQbIa2FhrbDbH7hWFEQpskuLtHKRXFRocQoqQKCglLowQzJ0zDkj3/HiW5/zFXdsPri79y0PqKWaAAlp++D47h+7N4vc8vIbJs5jDoJMUVBgknV+3/9y+fzX96Uc5Btx6QeS3CAyBgqCLLSho27B1hFdrFLDjuGilFguMQzUd5TYrLSjFtwFO8ZQ8IqUWKXthe52ut2FlXagoEh89xoILB3RKAedL5oY3AUKFtir7NDiJtOgYNeKBf3O3sEvqKE9ut4dt1OK9F2OHiy5lVJRSpyA8LG+TkD4mANC34DCXAEQv+rA/P96o4G4QM9oZZb7/J2pPqE+aG9ElgjRlJuznbjGOXz2r+CORsXmPVd7ZiXd2KE+wkKDwHJSqyWvITO5kN/x0LA21Pz+16j983h6k0x/XLdr94fjk752TUugMV0D0J2lh962/Xdf9ea7f/6DQxSCCj1guuOzbn3lv3zpS77pudTTOE32EhHxDdeKhQ5g4ZrdVNVHKNjs91VYGBRQv23PLgNCrTsLidsKVRKBiuaSL2j2oQINz0/ZT4fFrf1zvuqOG+5a3vNrH95dHKwUYxAU9/zih87/4+7JX3xJz/QwTtYRte6orOXKb2w/8Nor7BcVUGD5V7l/lcq5kXVQURBdT/2ShhUNUQtaO3Qd5WCgIAwFMflcsFhp7851Y8lKhoINO6YESnjJq/Fdmrm6B+rMa0HPvE1NWHxPqeofAhRbB5kmRKJKI8qfA7rBBRJ917xt0FCbpPtGL3gCwsf+OgHhYxEIS+UUZ9WCb80W1lIuuqbxWH0w0DPKscZ0IyaQ8YQCl+3ZnKIkRTlC1zg29a7C4mskFvZnFcLNql0rB3nW2qI4x9XObdmx8uaVSKpBXlVghe4Zaf+vpJBWDw9M6Sa64YuWcqhY3l1K9/3CQ7/6yrdefttFj87e3WQAL/7vPuXLfuRzb3nOTeNhEtG4FtFCU/V/VbpQO+UrEfb1rgYjSwxC09Ftep5x6VAe9YGoOtqWEWx1MhOoqwgCBXNFxDwhH/K4l8NTXnzjHV92ywNvOb/87gtjbRAogT/85vMP/+r5TV+45qficJimMiPs8vv/+4d2b5vKpqTbsfwn0E4lG1hzMY4ZqF/SsPYp4MpqwUu0OuPlmpcrWi6w6KlP6BgsNWj+sNX9VrbWAj2PoHlDwQvL1z1GwdbGjxngioKGiE24fI1V6iovtLHP7iMLqfRCmxCJ8NeuZmlOjRlMMk/VOy01Yvnw0fav8fyX5FrrBISPmXUCwscoEMaGBH6Veys0tpAWkHXULLX9CuiJOItAwXkd2RRgtaqZHxGaP+ua62r6jNeFLfkF1YPUU1IpQhWIZkVhwZH2bzSNxEgSJhCQkT6V8lt0+qNajW1//3DjK5fpyayTAuhv6D7whsu//ap37u4bW+Psxc39y173gs/5zk/jnqZDLptKhCKUj6quNaeJY14mmeWCBGQGqmXb22sGItKKplexY7wu9Hpx5vVaiTOtibZoRcEskEklU550Osi4GffpNrrjL94ih3z/r10pG8/g8/fsP/xzV274oiXfQeNuHJH1Bnnwp7f3f/dFOZUrsPgOpD+rugHU4Ic77YwdYyi4KnpBl8yv1rxa03KBwfAmOqJ5tI6o7Le6tTSJ85AMnuv2XLZbXBMFBXAUtKqr9kVDNZ/Mw7PxUes0wm+DFNNT17ntS1dqwY6Oi7+uCgo7b4caIlLf01ByegtHtNHsOx7Pf0NOQPhYXycgfEwDIdSQAlFjNPjXlGwzKPQ9IOfQBHxQ1IUFBQuI+ivKAbCbWn+rKgDaU2uF2G4zoXI7/WxelV6+dM7rKWUfUZD94gI/CEGxz7MD6TgR4zT7ZAYI1CM9iw4/qpjsiZQ3mh+UG1+51AnpEt/3Yw/94Te/b7oiRRs3It/yGZe+8P994bO+7OnTfpJcmLdNbVb3mJpDNWuBlhtt89MrweOjFYdYr4WCMSM0B3KxRqhRY0gzyZF9qMkJWmngqOOEacJ4UPtv2u33uZenfclN67v6+3/pyrTLJdN4f/90+Rc2Zy/t+ZMwIR/Opw9800P53sJ3RXoelv+HIiuECMTGvaR+YT6ivKxKCVqfUR0NWi1ozuASKLjHYSd7mwIGCm4udGMpuxtst7o/6H4fcsaCgrZB0TAANS2E0pBMcxS8KmK3usb0Mwe1dFULtC+WaTYdHGhoTEfDoZsSk3FEKwo2vzPz7+vV6wSEj5l1AsLHNhAeFUT1DIxydvUzsr+EGzwsEGMPFFwhcn/v8ln1l6Se/2phUz+wbF9T9zR/tY3DoJK2Z3Zb5sEWm12wsDUQsNtcFfcgoqAJNt1X+9Nbpqog6KT0ScD7afqtulGb3xuV9YYvXtz3Q+fveM0H80bLFfuI6Y4/f8sX/Nin3/xpZ+PWw/ystcrl47yua+GN6oFpj0Mcr3J8YldnJygC2XCTqL1KCKqROkKGNlGEvAVakm9H5AnjqNMB44jxgHHUwwGHA/Z73e9x2GG31/1OD3s5HHScJE9Tnvb5xpesb/78sw//8vn+galg4Xh/fuiN2+UXJDwd73/1Q5tfnNpycPn3wZ8FbImIknqRtLC5IC/WvDhL1hGtKLiqtaCFCwYK6n6nh4vgiFrK/LleWMTERrdbFL1gztERLV9Lqm3zMlRu7dM8aLcp1Gq4RF9RMLyzrxoBWhVoKDiQoWDfY3BcjLlg5Eg0kvkYTNaf8gkIH1er+9PegNN6RIthvaVKo0ApwKg4/hNp4WHC8SMiaSezI/Y/hcgnhqVxWd+KMDs9wxp5glITOXOPRQUAB86J81lUABjHsiwtbUArdcxFDhAFuRCCFKDOTmcdov5VB24SgMGlWhOAbe9gmUtCYrM02mP4n+jwU9B7y6Gie7/rfPe745U37nVXUXCCPPMbb33R656VFry9OBix0BT79oxORVQ6ssB0UpgiLOpe79SRgnKMOc0gW1SZKkGoOa52W+aDRu+CxieXx1Rr8Zcn6BTxuWKISI1Ztun/zBQG0+iSu5xVs6iIiKgK5ENy44uXL/yJZ77lm9/70G9vC31mf3d+71df7p+TLv7t2KJg93JNXwk9B4FZOVEa0A00LGhY8WJFyzNerg3/aLXmxZpWS1osYOpyR8HJUTAidmMoaOGCJVMiUHBqUFC0fBOia0ERzzLTC4ZMoiRLdBYrETLBEiWRjC9TVRNVVhjmatVKu7NAXQrLGOLOXEML9KoHqjAeBoNO6/GwTkD4uFn2+6aeOct2l+vXiEgzAa5D0Gh7KrGBn5UkFQszlOB/BufDWSfWFK1gUDujhQOqgM9sHAvtXgYFFtpAK08FVqnO9fxvUeUoFAXKBYY7Z72XwpNiSipEiMYYiMLXUzHGBYKqqk7Kd2H5Wtr8jXa4istv2JWzlaHxJ/+1pzz3e24f8yQb7Sj1gdP2oSpQStGVy3XrfSqZUHrPdXwIuFCBRDXMf3CEhVCxIaGqxhCyHFrVsidwpaBi8uanOYUiZ83mGmoa8ymQb6Rp0umg04hpxCgqqmSkGghUoILxAe3uTJ/6/9z2H/7yvQ/+u20qdeHdOt49ttMt6nT4DlAiqMc89YGCa16saLnm5RmZan5lQYNmHNOT+xLMUXC30V0oBV0pca7bjaNgmQs+HArW4bG30Eu4YHRE2fDPgLCyZqooohFLVAWh4V/V1Ef6hGXKu47QGq3KBQVZuXinMfHxteNpPa7WCQgfNysabMyFj6IKL6zQ2clCc7kuLRfRBiQVFImcwOgoaEH0hAJ+BfM03kfh71uGZUqAAAJiVRVXJyh751PV9G6GhfMKs96OulABFXi5pwDBsLA0W+PkRxCQgNjPjF6mRtxF1ixECpVzHb6V9H7afk+1wWkLHYV+0t968jP/1i3jfsyT9DGua/fdDzMRGQqqeaiKaorD5EdSQayld0qAMACwqjBxKeIpVB9+3O0YqJR+b6EXiRpmWcaQhzyMNI2RHRjBEdOIyXqkI0YrBEeMpSgUVRImYRWCQK0ohIybjCfjGf/8Se/9Nn3wp3Z1Ct3WNEssvx/p84guTCnRDXB2zJIXa1queXXGyzNar3nlDmo09NQP6NljlVSQR7WgeVNKeKzSFdPOe6xSRcHpEaFg9QdolBKzlMGOuKvF3zxTYo6CdWTYZtDP9BVdy4hJlEq0ISsRHxFET+txuU5A+Dhb1ihUFfa6UAPAZnM+bSCtVIeTt0/jRN+e9AnxGq3d0VI9lVkWGX/H2A+2RSIEVg4sjC4fQaNHOqFF1vmVc1PfWo6Pd1rJ8hMISAWnrRwkEMQdjC2w1v4sbBOBaFY5yPLvMBa0/d9aa1Cf/t35D26+7X+8cb8ZU+a+lLq+jzo7IFoOrKn5E4FyrQXhxSwIajI5IZA4FpKocKH9Yl77kXVXxQ6XwCeEEjJBy84VypMathm8ZWnMskeMo46j33A4zKpZRRSSwQIVOygqUCHNkImn8TDJJXnaD17CX8eDP7g7PptfwvIHtP8K0INWdSVHQR5W4Zd2RsszWl+i1YqjFqS+9ysYBDtm3Olhp/uNODsmINBrwYdBQT1CQWpQ0BAxmpM1ZdCSlaIjyl0MC7umLxojw2IfWgMljnxkqg1b2LPVTMHoypK7UpyA8HG/TkD4eFyUiMUBRQFF7cyUdqYWMzWzpGEaA9WgSkpUK5PZaFANLKmkzFJYZirFJNKwweCCLX0CysbvZ6AE9oZU3LGQ5tPHGBgqRKv4WFQdC21eSIQ0RF0IgGwoB3jfUQhMkAbJrBY5ZBVZfCdrwu67ak+XVrjt+y7d/PXL/ZUxCat2hTEb/JQ206BAoICS14nUZkGpAolIbb8VBmmmmSMQwGo/DdISTCEQ8gZrtnfI7iZuWCUZKiqZcsaUkSfK0f8cJ+QJMjllZhrVmDLj6KyZadIsVqSrQiiLkhDEfLolI2fKI+eJ8zRNechP+scLvVWufO+hjrguYflD2n8p9DKxUkeppwiUoOGsdER5taaQSdAw0HCEggdHwd3GJPMNCoaP6NYidgsK5hLqNEdBblCw4YhGrJKGmyg4Ueq9LizDv+IU2uRIzKeDHXUDug79gL48Otcjpjbp3jU/HixyWo/7dQLCx+kiJo7+XQJyxcJSb1A7LGSva2qhg6M/LWswOoRa7iSAiPwNQc24zF4rAAuECRJjRQMyCSwUP+M3ZaivgB57G1JwuW370BvhIiENgccEUCIIxSyPSIiZSIgAUhqVdrR/Jt/+QH7ooSvny+9IOGD3dxUA3YCn/OBy/cru8NCUlEWSJ0YZ/lG0J6OJGQfHJoJRZZeQ4uaqozQXw4TVq3UGBMxAOGpzAG70Qkk0DLWtf5mRs4qQ6SKycV7CEdSA0BmkVgIe9DBiOujhgPGAMSND2axIIWAhFVVVUZkoT5Qz5YmmifLEOeecx3z23ZwXafN3hACssHq9dq+APKCfxLcJyWW9ssCwJKsFF2Gl7RC4puXSO6KJwbYvNrPc6X6r+43M9IIXFQV3W90fcDg4uheOqOojQsFipe190YhV4gQu+OfI11hsN33Ro1jBrqe+1zIODL8YTYGCLT2HyPz9Zh2OEyg+XtcJCB+3S4nB0aJkWLlROoRo6KVqp5JoHQJoKkKqWBhljoMfKMaHhAwi0mwDuVpeWYPQsVCZTPfmi4NHaqiSAwtLrelM0pJ8DqhAGdrsRsHCDomIbKJJIGKQOFHBsNAOhk3qDphuohs2ulOBnOvyuwgH2v+w3vi6rv8LdLg8JaiAq8NnwGE9ghSucFbXUoxjy3QQ5aDZQ0TEQpFVTKLOclVAJOi7imwVt3VE1VyzqZ0LqkCMDhoaQctIGm0cGIG62RzR9jiMGA/+qD0kpCBhCEGQo8jN1AAh+41Meco5b/Lib0IS9q/D8h9o9xWgy0yQG+lsQt5iv2RTzdtQcHXJakFarmi5pGKfVlHw4HPB3Ua2F7q7ohdmpX2hm3PdbcI75oDxEOGC11JK1NFgg4LMRLX+ixulI5quKvV6eOiui+grR7SLEKVZAKEXgvGGjBTphmmGgp+g3+PTeiysExA+zhaVczcAFCzk49M3UjsghGVGqJ9iQARlqvNCrT4nBoeluHRyKQpvJe70FwIIcUU4YKmVOMDDY6HSoe5HZMyq9REFtU0KKDDUupAH6l31gRgTSpyUCtArBp1YghmUIRe6+A4Mr6HuGRgfzApLuU2eo1FeSGUXYvd9a1lVFSkg0Py1U7zKnioxVfWhqx9SKEHZS12rKa2N69nuAhF1s5gKhMGIyc6OcS/sSM0V084bI2av04gpQ7IYUSkhE4Qpmzd5tFtJAv8mh8MgoOZJ5Fz7v6bpq5DuBD0Y8gBlIvJwweiIXuKVdUdXtFzSovcoWuuIyoR80IOxYy7qXNBMRG0uuIuO6Gi1YHZOEAD/nrYo6LTMGUeUGl5MLQHTccOzGmoHI8Yqwq70Qq2QnSnlq3GoKwWjFrQAxRMKXp/rBISP70UgRgIJNACh7T26Cr3hM6oT/a1xGuPAQDEq4TaI4s+JkaQ53rsRILSYoSIGfMSiwh8FC73r2JqqAI7F6uLCEmcBO9saFoJ6G8XZmNDaoQjwJiGDsnv0vg12nSaFqqgy6A7N2+yidRTpRmmNIlxLu9LiMiWfIkXjFFA3AQjYi6khfEuInEBLCkCUwUqlTqZaRNbUiAy/dFAgqwhJDkZMjrrQZoRRF4aUwgT1NI46iVgH1Ii1TGLdY4gim/qQsrdDoy50FFQRqGbRjHQ78Z5YPavoATw00GBK+bU7iHq44IqXSxgKdhEuqBPyXg97PWyMI6qbK7oNFLy40N2FO6jNUDAj+w+iQcE2YpdCo3nkoOaFYG2EHrFjisv2LHownNV6M9G2ojCooV3SEF1EqK9bmCLCwlpjhdO6XtYJCB/3i1xuj7bRV8NziaA5brm/TKG9qDcqtQCIW6I0XEtSaHQAACAASURBVFOqYOlFEmk0AFGwsSkQDQshrB8ZCyfEZ8H/UhUoF13BbPwCgmFhByLqUetCQIgYLERMDIIQAVvsSKnXbswTWCWrTij5TarQRhpolp6It4zOrQOjKDq45o/Cu8d7yBGHgULb9YyMGGCqKBErF8AkzSBVZDGzNM3ZWqP+n4jkTCLNLDAHU2b0otBYo3LANGKyvqjakRYim546EKpAM8mEin8TO/wEOcV7kiREQqxsPcMFDcSUKF2iVWRKWC3oJqKGH1xRcDrouNeDRelaL3TGjpGdoeDBUXAyo4CPjIJNR7RFQe+CFsl8CRdMM3ZMwxeFDwj7ebiguY/2mhIl1rYWdLglxHTQkwVn38rTuj7WCQivh0VAQtIqaUD0S0EQMR0hMvl5mypSUnD41bMR/NVVL3FMq4nze/vxFPPCgl0CsNAMC9WxEIBm5Cj2tDjmqHuKWQK7JzopwXT3RkMtdWFPHdW60IisFG1SIlECmA97BRRTnpTihAsIKSDxz/jceeKhFVdKEEoCFcqZWDwPT0RFKHXoFF1MVn3ZRjMhhTMBqWkk7BBa5SmgXBIExflExpRRQc46iaEXZKI8aUQGunDQIpPy6LaieVIhJRaF6wXNn9vFiJnyhCmzTDRFR3TKFmRIYsecQpPQmbUm90tamC7iLDiiZ7Ra03pFiwUGU0qQo6DUWlB2xoW54oESFxe6O5ftRrcb7Pe62+MwqhW4WSF2/aHedA6xYPWOmaOgoZRSR1xN1BoUbEgxrUww1IF+o0Tp9n1gZKLESB2Zk4N9YirsGKooeFrX5zoB4fWzCJxmfVEgGoaVq0kd1KJ0vJ3o7VACKxcjlzi1F9G90Wrc+bNWY46vIEJWCh2FBm8USgJVqWcQ89E0wBSUtmTjO4OCkKJabNiqPEStCunAROXbG9tNbnpm7wLxt7IKLVMuSQ5GMprseYUcizIqJQUZdgppZoxETDRwN2HqMQ7UZww9Gg1LDBSTq++rPyk58ciw1T7aGsAeGREpu1BTTUAyNBzUxFBwxDRCXERR/tM8aRaDEyFkIiHKpKYbBDLyxNNEOVsVaLeNlWqidVWIXSdxBzIUXISDWjGOucTrNS3XtFrzcuFAcoyCWz3sfChoPqKGgttz2V7odoudmaC27BiNQC0jQLUoGB3R40IwKTMdW4l2s47oESK6TDD+6wMRi2tM6ixNiUoLtKIggejIRPS0rsd1AsLrahGYSa0WRDkFVz4o3AlFA+oqBpTBYNMFtYheB0s6LhPj5XHL68VMGq0+EjCTdRULm1SVlLx6jbIsyk0v/RiwTzC7mSaKyD7KsDCBFT7PMyS0mZ1Zz/gwU/zcCiVSZBIJO2ujrFSxP6BCXh6GQF9jd4hBrJN2A3UTukzZBA+k7E3SEFfEkdXG2U6dRGQ0GZ+PGmvU/V5KD1Yg2QzVzD6GnBQT8olsvdADplHHjJyBrKICMiw1KzV1MuqE7ChI2cpBCd8WwXEtWDqiS1oseWEmope46AWXa1oOGIxdaT95gdj2bHW/NRPRNlBCXCmxxd70guPVKEhKVCGQwrezlUl4LagNjaXUgs3Yr50OpkKNodIU7Qbqe3Qd+h5dp30h0cxjddtEC25MRE8d0et5nYDwelsNjxSGBgkx80NtcroZN0wSTM6fCQnGUUeUFGTc0QYCjyd49U41S2yDMgEziRTBuc0SGyyc4FvqU0ZSFadaAmqWpCozlUXBwg7M6J34E5BEcFdSMnKf1ApXddLw5jYQgGFheWuFObtENxbMAoiSkGqnWWjK6ARGHSJG4qJu9GOVrLAsaG5ne0uTj2hhr4oNS8XyqgQCZMoZknVyEzUJLLT4+Lgx6njAIZuVaJjaqSqLdX5FIBOJ6wVLRViGgpTt2oRArMY68VpwSYtaC/LyzJkyFrFrc0FHwQyZAgU3sttU45gLKwovdLuBsWNquGBBQTsQjxQFPVx3joJXjQPN49Rvx3QwKsLelYLGGnVlPXNjz0ZgZuejFh+1q7/rp3X9rRMQXoeLkYiElECZolEYmvoW5KJ8acmihXJDVBiSpVnq79BgYTGLqURKB9Ki8W+xkGOMaRBAAgEFFHkAEWxEBy/dql2NQ2NsXudnK+qtLlQEaxUAqAwn/Tap8TEwZUiYfooAgOZiNBot4fI5bNISsSneBGjmnEU0DHYE0msS6gRdp5IpJc1MTIGOVheKBifFj1WZSVpTVMSKQsikRUEvMQ40N21LX3JztaxZVCGshRpjbjJqHFGfCOYyF7T7IQrxmSSIlDjmgkvqF7RYuWR+aZL5s9ALlojdpiM67d0+bW8y+UDBzblsL7C90O3OOKJOdjV2TFXaFIsGiuyta6CgeYdqKsYxkTjvpNDSIO1nhqJ1KOhiQZ2hYOLIUaJQYng/ttjHkLvdntYTYJ2A8PpcBGYSNc8XEIgJQkowMRyRTeaAZG25hvACOz+SZaAWKl8tEMvUcV44GpKaPbejSMVCBaPWhbaJhoXuOj1FQWYoKNF0dbTwYqo6sSmghM5p7hULffuLJSncDjI82GzLHAutZStUNwoE837xdrECyqQgITOtm5AzaUbWUL4vMC7QZ+2zhdAqJ2YCs4KJw4eUlFRV2SeZ3rotFttKIlTi5o0satpBF85PKCkTFj0h4h1RImEIk0BUCaIEVwpynhBDQasFVZQkLnXIshR6R8HB2TG8MBNRN9Sm5YoXCwwRsWs/VzFrt63ut7K/MO9QJ4hemJX2he6KUmKEdXGPUZAfCQqS2Zul4Ihyi3bRIC0pux60FK6haUDjGoOuR5eQOg7VPKVkqkTy+o8KChI3FrGndZ2vExBet6uZFypFbFOkOBEoZArs0okqj3LWDKFp+tmwsMW8uFGyLLJ9ROXXAAVgBMLXxkIULISRZuqnxMDO4UvNKEw5vEChoB4RjupYWP63nm/2yV3dPd+w7KYrpNA5FjJIlSSAEMrKrASmnKNNyqpuij1NNGUMQqKqE3HRnCQP8LMzrBFzlcGkRnLlGEdCVEWzUBY1tLDuqFgV6MJ554ga31Kyilhzt2Chd3tFodELnXw6iEkKR1R9IBlZRWmOgssSruu1YLBjWhQ8BAoGR9SoMaUput3odudzwTFmmS0KgvDIakFXShQUvFosX7ujfWMl2jeZgmYiWvQSxTs0EafQ5leaTMsRLdzoU2f0el8nILzulvco7SYzqQ3dyqOVOVOYMmbU6eDHoKmAHFVvGsPRSo8sXqagMh6LDbhqmkiAmGcMiUap5w1Lw0IIwBOyRtu0kGPK2UgLinqPtPRk0WDhvJfLRAJiIgQ9Bl7wTdBsvFJvfVJ5N/jE1N6l8wlrZk3IKllHqAicijJptrkjvIgmAKQoBl3JR00KKCMRUnCZrBw0f5lJNGdMgjy5O7bZx0wRtxQmahZGqCoqpFxoMlbgGtoZ+LmPDLJr9gMFDXssa95QcGVzQfKOqLFjzmi14sWAYaAuzVBwChR045iZm7bsNpUjOo4x7AwiVDlKMKVLOJZ9FBScG8ccBSpFFzRuuJUa9eGg1tX7S7g8VSDkypRxB7VTR/SJtk5AeD2vaMoxVCwklmGtSymPN1Yyfl9wamy2BUe7Oj4zwJhF2zdE0/LyGPWhPi30hVry7u1R9XjD4tqNg7+cSjfTgbHMC0mDXKqgARULU3sSC74M+bhHQG1OhWZT9xvdRIwqE/tXRoZJO6uK1SQPBCVkCGiyZqPTUDUnYlYiIiZKSJlShyRIEpNahhIpF9W9UXMgrh1EzpSzapHSl4ngFML5rJN5yEDZzbXV9BIqlM2zuxrHRFPUiLyOgsoJqacZO8bA7xIZBC7XgYL9MQqOe4y7a6DgxbluL2R7obtdqOaNHSPIxa8AQEONqSgYogWrnhODLAs+suZnc8HuiA7aCuS9NOy7ah9aobGgYA0XDF6o/ZPcy/60nnDrBITX/yIwByZlgB1fAoYaDNNgc9j9JXqiKCja4q/cM+ORtv9EkF/QYqGGDZsyjCmpIPIYIqvSAAQWNq8KQCzG3HWICKXBT6yg3iIM/WOdj1H/zQ2PVAFANHtulBWNqpYpCMooQcMRGwwQNFEmZWQyQbqoaqY8Yey0Myy0SFhRFdJOVSgpBAqGMgkhM9ijB2GJSaZqyKJ5RJSDJFmnCTIiHyyAHgf31FZK0lXrAVX3qSGJfIkc00GJpyiDyFAQ3YBuEbWgB0pEU3RFy3ktSOrhgtMeo8UquYmou2l7xK5xRCNofgr7tKKgdGOjIhm0DmR4eBoguZ6v83DBVH1Eq01MywuNWPk6CwxEpCZZV7troWBKvgFunxbhgqdO6BNunYDwCbEIHLYv5MMwMqsWKhaiMQ6MsV+xWEONtqfSEa2zwKgOAbRmbM1nU1s1lprORfSsEIF5dBqTUnPoCw/F5CWQ0P8zGBRv5QYDsu/RGRZ2pS4sta6Bn2VWREyUPT4C6vNCZ65mC4WK0tEidFMwSEkYTNCcRYSmDBJDLBp9CgXutQuM7E0mb93pBCFlpsSgJoNXzBNUINnxT8ZaFMqkFkN/GHEQ1YSOlVmTxRKLG3bLRJKrp7ZkyzVElSqwF1jdImrBiNg1K21LVlotefgIKHgRKFgc1ExEbym7ez0ccBjDMbzMQdGgYKuUoGuo5h2i2lzAbiYTLFFKRyjYt1gYEbup7Yg69cZsS2nWDi3t9NN6Aq4TED5xFjFx06wUKhBlZVMJL/Ry0HPgYhDYEkerUiKiCr3ENLRrsFCBhkc6x0IhS5tgtrEg1CxmrFIsPFKX3AGOgAaBYZodKOkNzT7qQsNC0uiOElxjwGTDSSrA70tURQnqBWtG0ZeIyQopgZIygUiQCaIy6ZRJs+aJulGTBdr11HkyrjUkoQIWr8jt5Ct2EeFubc4icZ27W4kiTyoTJKvTZCx6QlRJEyuRsoVLGKBOkJKslGM0qAidhILBSbseyTqiK1qs2WTyRTW/XNNqSYsF9cauvFYtuL3Q3bleXHGaqHNEN7rd6n4XQfNTi4IArlULlqD5RC5aqCgIbjqZjSIimqIOhMU7rQYqHQXNp2DHVNV8BcKimo/J7mk9YdcJCJ9Qi9hwK1QRYIo8CpSZmM5Aq7JjECK/AnUN09Seo2VAqJVzF2xSNHEW3v8UqU8zlaHAR1kqrgQsH1q6owCgEWpfbsS4clYX1v4tQMy2s8Rw2xeJIkABmgQQFcMNIUADjKnwaCx6iQ3ErMNsksIJ4kgefWOvWwkC7SiJtUatCjERotuCinrGhaoFDYZ2YkS20tBc1jLCgaadLkIniIVLZLcVzaI5Wz0a1wmEtiO6WPFi1QTNW190RcsVLQbue/TWLZQGBbe622jpiDYoKNsLbHe63+s+UqJmKBiXUS0KtiaiFCgYsYLBjvHRYBurVEeDdSJYKsLiLxr/TMk9uHmOgnSMgnRCwSf6OgHhE24xcdWomx1LNDbndVsEUdQ7j6LtQ1Je7iyDtwqWhWXjN7L1KCuieY805O9s+OcOM6aEx9zUBkAUlso25TvycUGPzuZA8cn2N1liFUQ9TIqogVZMNAHWSVQAwj40NDpN8F0sPJFiksjETnvJEKI8qXWSHffVSECaxBvBHAF7/ip3j7MYeZ8OOjt0pCnidrN3ODVZb9bc4Iw7arFNTSGYY3jpjV1WNhblQP0Cw4pquOAZrc5ofcnDBZcL7js/dATXC057HNxBTbbnuj2uBbHd6W6n46FBQQmO6MOgIBcDs+T5SqlCoNeCnKKl2ZVMXefFpEKB6akSRPuI2C2l5BwFa6bECQVP62idgPCJuKxHCsAx5IjwghLFEG21KCtQJogeZwh72gylauOULNSXQECmeY+0cFXCqvsYC42eKZAcG2WQGR+lQDHm9vymugcEBBZGx9ahr3jNEIMQ3qT+SgKNnpRrcYKlCOZIngeyEsM+lciCF9m6rQbbgYJWDqp21a8NRldx+o6aRp8EClEhFWhNH3SjbedeGkEI9onOfkE4dDtNVCzhlpwdA1dKUKLUaz8gUJBXa15YLXiJ1mterXg574gCwIQ86rjHYaf7iFUyH9ELZ8eIoeB+p+MBY1MLup16QUFnis5ilWYOah1SUm6Lv4SuIy590b5UhI1GouWL9tT11HVqc0QXzjfsmGuhIJ3ydU/L1wkIn6CLicKP1LFwpgIEoiHY3PkwBFEtlJkY5SHINUWSX4u1wE5qPkvMviWi7Qlkbmj29oU7g0ItRQwIoT5uY3LxBWvdZnRmmtVF/eenaHYxJRVLNkHxkxsxwZ2rFQTxcKtc3jWUgrYVBGVVEZcwgCiXfmup+ci1Gcqur4h38gNGbr1N8NBdC12S8UDTiDFDGImU2SQTnrUkCieLlr6oUNayJYaC8ClaoODyzMKVaH2JVuu0XNNiRRar1FnnUCFTVUocLnR38TAouNXdXi1c0FJ2xZvbftExZ8dUrd6Rj2gTMe8OMt08ZbCJVUIaHAX7Wbgg1ZKxi3fwj9BIlggUTGA6oeBpNesEhE/cZT06srN9Uxf6KUxz5cggTv9RGDVQV95PQZ2VAQ0KVkIplIgmr5bat/XKT0GwOF+A7RQfBWoZpKWj6jMQUZuasSk1vUeanDtjb2x5CxzptRwlZOPBNgGqOQamKmYx7UU0EbINA0lByip2JZFFdOIMF4OICSc0nOSsrGYV9lmp1aNUMo7tQsBmchG3lLO6ywyUkxKEySIEVe0SwZQSAkuWEDFTHL8koOKmvcRixYPNBde0POP1JeeILla0jFgGZ8dMkMOMI+pKwbCP2VzI9gK7nXNER5toVhRERcHSDqWCglUyz9XkpVXNeyOUbQQ4D9pNlSDq0Nj35M5qHaVOi93ojHrDNWjejGxOKHhas3UCwif0IncWRsXAow4nFJRaMLNyiJqEpkJm8UCLgn/N7BCavei03AOibL3TUjCG91vjsF1NyILsmp00M2uPko87g+tDpSj0XbSQCnKTMKbyGbXmtX6pl3AOpdmDGyFRNqpmIut6duZxSsJELMhKqklEkQmqkoi18RCnMNSJ8kih4dvTgLmq5hI6aHCo4qYxArX0ecuKggjU7dO8Lxopu9bCrXrBfkHDCkPLjgkUXK5oMdDQo+vAgYL5AJsLml7QJ4JXtGXHVBQMvaDrQx4eBekIBTvX81XvmKDGRDt05qDduqnNBBKePu+o2TWxSu7p06IgnVDwtK61TkD4RF82ubFqJ6ZrTQsUDfkFVG60KGh2aEpuHlLMNo/k9mVyFsM6gzU4oYQie3eeU2GgaBxUczVT1LfyDXaJPRwwa4qTIzSR14VAGhC9UHP6Erd6C7dRanc/O7HG6kKAJNdrguQcVDiIiTduMxGykh+QOBrZKkKE1NIR1zHRdBCAmnzeUDBrztYZVlOLEDKZUbmJLowgIzQFCpYhJRkK9qGUWGE1C5o3FORhoGHwotkP74jp4JkSu/OiF9TNFb240N2FbDfYmV5wPEbBmY9omHb6bSOIfoRasBJEUVCwdDsdNVsUHNBHIdh1SJ36DbdPA18TBU9zwdO65joB4WmBTGvXxPmCGj5l4YiixDJQATzrA/p5nCyNVsp0sOlk6uzdMH9zEJBDWcEgJ8poY6lmzBIBfFynhbsZ+AoAUVhypQHZRwwEKxFieuUICv9AAEAV2lMZQwI5HFY9tomUMjIRWKOe89K1OOlo0VNymA9kF3oUrm2pnWKWCLUydMJoFaFAbXbo7BiBxSdZ4JKHKxkOsdhcEACZr42mHv0SwwqOguuilOD1mhZLHha06LwjCgUy8ohpr4fiI3oRKbveDtWCgvvCEZWCgmSH8FgmQRUFU4OC1T7NuZ2U+qoaLChouMjW4u6RhkDBksTrgRLo0pwgeuqIntYjXycgPC1gjoUyk1U45kFzw50JlodDnTX6jG+SSTOcQWN5sdfg2tAMC6kiJRmUsUCZWMIn27EQCJvUgoUVApvJYGNfE6RRK0/rvNA2JpJ7TcMfNY3XlvGOVpO5bEJUgwobfU5n7ZjCXeAKQ80kkwpTthT2rFER2kaqlhapvd4Gf7nk0SMXRxgnYNr+mjEpyUSSTSkR3jFWoSakTrsB3ZKGJRZLXq5pseblJQ+aX5mt2kCLDpY1DyWYbH+vo3FEXS8oRo3ZnDcouDtGwWN2zFwyX+aCVL1jtFqdOWXUUTDNiryrmKK9DQUdBV1HOFNcXAsFy2zy0f+anNb1uk5AeFq+5nVhC0tW42irXaCmRxq1oL9JGfq5/LzOC8vLtQEwAhAKjbLUknCJiKuswmsm8qovj828sBBm6pIo9aJHqhgG1HmhV4s+p4NaIVo+ScIfE/D8woBJJYjmbLuvYGKXRiiLQEhMRE8qTDI53ZRMDs9E5Pq6ok0BgPAdRY4AQnMDJ03kNt2Aq+9h+RJSUJDq9JHBHdJA3QKLpdvHLC1KYk0mHFwueTHQwjqiVq5myCFSdluOaJMvuIm54HjAZB3RBgX1KrGgSUS4Va8XoOqaxPnSES0+anMRhc8FBx8KWqBE36OvinsXDraFZhsowUwnFDytj7JOQHhadTVYGAASyJfKbYdAA5GQiqmXjtARFA4oVmsgcC66hVAA+ahH6rYsqEVhRFXIvEk7qwunOXcmppqA3VFKvTJ/JJArzIicOwMAFWyL18zMTQBAFufOWKYVRYM0/N9shmflqBrl1filbkDjM0IN9WIwe7SaqYpAc6TST5hYOVkssFJciYhCs0X4mmo+UBAKhvmq9AOGJQ0rcgi8VO1jlktaLGnR2VwwUHDU6aDjTo0gE6p5vTAU3Mh2E+yYkqxkKOh16BwFiTiUG1U7X2tBams4rwVN8FA8skuyRAfuEWYx6Ad3E+1NL5GQ2NDUBRLXqgWp0MFO67Qedp2A8LRm6+GxkApEBCGCidhTjVz455gXgzOyLmJ9k6DMFM2ih0DZvwiTxidVvb93Osv2BYO09kgPGlpGoEVXQugFQx5imz5E4IBrKkjrdNC6mwbM3hn1d8sUPFKoErLJ55Vgc0dLsWcXz4tqJgl3cgWRqKjCTsrUbKF9jM0C3WsUU8aUkRVkHBnyrTHqqIqNBg0FAwitFuzRLTAsaeEo2Fhpr3m15MWCBpsLNiiYjR2zVUtW2jbl4PZCi4PaYY9xmqGgHdxjFOTCjmkqs4KCnfmoNarBq1CwaYdS6txEtB8ownWjWEy1I3oUqxTloKNgK/K55pf+Iz98Wtf/OgHhE3vV7l9dBGInfcywMIgnoQd3MHOTMLQUU+cu5hEPSxxtATKYIgrC5JqKmiWMMF2LXHsEGGoG1FuIV9FwHEIdAqMGs5EhETwvqeRUqO+TmjZfWSFOgrG25GhQpBK1n4pqDuscVgLYu552JFSzCeWJTeKuUEujvTrBuJiOmrlM2IoCVg42AfQCEcrZ8pciUYQ9w7ZflKBdF0ssz3h5Rss1Lw0Fe/Q9krVzRXVE3uthq4eN7i50571Q2Vw4Cu42utvpbvfRUJCqUoJKI7RBQTOO4Q58dfMzUWscmroqh2g4oq50tPFhN0NBtCiYeJ5u2DYJTuu0Hm6dgPC0rrHI7bktqaFiYXT0AJQmZ6nGKG4b6XQKuX2hgziOHnFnomby877SHCd8qZCUeSHg1tOktS5s8ZWid0uAJ9RHTr2ftQlwLOQudspNWAFXFLJq42lj+zB5gLDPTTMUyIwEGLaQN4UVSiqajeGp0KyqqmF67kfTu6OIak+dHKqFq2MoKGFMSuKCiioe8bj5Ht2C+gUWS1qsHf+8FlzRakWGgp2hIABRGTEddNxbR7SYqOnmQi8sXGlbk5WmqSolROtPrpaDjV6woqCLGbS6iYZqnrumFuxDPmjklyITHLgr7JiIIQweTUFBYlYno84s3E4oeFqPeJ2A8LSuvQjMZIx/x8Lafmx8YRCmlqVSdGldYTkGmHHILeChvsGggSolf7kCSrl+kJbBm80LW+6MhNa+5ZE6eTW2DmVLAAiZv6g/SoXiz52WDwFEC4k03sKbsfbXRBB1kohVpVAhExvGRwZ5RwEVNch0WYbxi2pH2Hu/1hoN+POmrNvfkJA5kVpf1GMnSIMmyh6uhGFFw5rMQW25jv9WvFjQMJgDJ7ECojIhHzSE87pzsYQ3RXcXurvQXXREp1HHoheMaWxDjYG50x37iDo4KZc4wMY7JnUF2Nq5YPRFoxYcBlxtn1bVFz4aJLNPm23ANbsdp3Va11wnIDyth10EYp7VhRVgShVICk1oCsRogXrDUWMQ2NBqGgLqUYQ9EXSKG839AX8CYcywEOaCBjYsHDWUGw3pJcpBajIXiYWIqXfI564I3AnIUINcDntSIBxPFY6FBuECsHifUjVavLYRQmpmNIgw+pBbeDvWW87eOA2JiDKKXkKdWGMiRYFYU9THtERJTVpgQbtGkFmuebWmtcUNrmix5GFA36NLlEBQyRPyQcc9DhuJcCWL2JWNIeJGt3vd7XW/x9igYEQ64xgFGxAqmGSNytDCY+ap3TWuMXPtvO1O6qkfSsSg80K7VFEwVRTEtVDwtE7rY1knIDytj7SMOyPK6SinAgWiUrXHjhYo+SAw6hrjqGg0AisKznqkrikwR7fj+8k9YIjNj3RG81RViGGhjwMbqaJjsEGge6URDGuEQNqjZ6JUrG1glBmrC9UapN4prbHGmChb0JGSCplvaTQ8lVjZ6mHzx4YNF1XsHG0b2ey9SvxHygywEiuTMvxREcpCObqmfg2SCkEmULCMBs1TdEXLBS0CBRkEVZkgB4wWMbjV3bnXghfnui1zwa3ud7q3uaBAWjftFgXpWihoxmnGjul8eHlNFGyxMAVHpnFQo75N362W3AaHhSAzQ0HmmNGe1mk98nUCwtP6KMuwUDXcqY+wcD6cA4CmBeo8TVdZIBgxV2OhF0ihSiyVUEWzuHmsqSgobD3NjGyv28c0zueFEnQOYWJmIeaSRce9JiZOlGyEWSsxQ0HHwij2gtsDx0IbBypI2KtcZuPwDUhLbQAAIABJREFUQMSqYpIc0bvRQK5LK2XUWDgMEGmimCGGTt9povYOQRP1WnBJCw8aJMuaX6zYa8EOKRGbB9Ck+YBxr4ed7rayK/Yx57o9l82F7iJrfr8PvaARZIDQwjQoOAsXBAUKcucmoh8ZBWusbqkIG7Gg3Ugmk4iOaBtkf0LB0/qErRMQntZHX3bhD0884OQlmi2NIs9nhWRQWAZmJcheG8InlXlegTJ1pKREVxFqbCNaLDRLUtgAkEy0YJtXDNHKiBHeaYShYDRIxYXWhoe9gogTMTSBNCL/XNxYPM7CR02DMCKqAipY6C42JKysYpRPCCkHL9Q+Hc68BazlauM3gZAiAaTEYA7TOysKUY1oKPzJjCAzLLEwvbwXgmy1oHNEO0pEZHzUA1wyuNH9RaOUsKZoQcFDnQvm7OhPCGecSpApbtounDf2ZmJKXeQLmndMscxu/gyZhEkJ5z6ifTw/oQsoZaY6IJz1YMPF7T/R9/+0rvt1AsLTeqTLeKRqszLioMiYFg+w82MhbZJCtTndWxsRDoDROA0uaXmKvZFZlU6FaErAhKuw0Kd2rFZ4EakqgQQyFWytE0oQwDYaBDFbdgT57JCIQD2IiFMJe/LdVhUVFm+QmvknRZcUyG4j5xwXUlj4L8WFgAJCmkVERamWUwYuWgSCkAxJUZCScpEP2gRSopAkr7rSgH6gfolhFfhngRIrWi54WFA/oEuUzDhWRA5hqL3VrcXNX8j2wn1Ed9Yp3en+gIPVgtO13LQpikKzEm3ngp2zY1JS7ijxw6NgX2kyKbQTfU/dEAKJZmQYlqRgptRVw9KqF3SS82md1se7TkB4Wh/DYmK4u3P4eGrM3xS5yBY0O1nFA3YrP4QQWRIFBDVcZhw1ifyejho9fircGQR9hthKKIDZO4dkUCQRJDH6vLARToBInSlDR1io1BERUULSajmq6sNCiJRkRJc62NZkiDrlxXfMYwbJEgcpcC6LhgmnTUzDlkYKJ9UOpxIJxbsJiMS08+ZioNyRoeCwwGLJDn7OEaXlMoJ2O7aIQWSxcCWrBT1l8CJU8yac3wQKHiz7wueCJhKtEBgoWOuwuYzPe6EM7ohLOmAXnJf+qDVaOqLUFeOYMhfsGj82tqLwWDVvQ8oTCp7Wo1onIDytj20xcWP7whY2hAqBAFCsR60ybAilLrBzvZ5VlFawXN0FPabSHD/BwumrJwzYTL9KZlPMC4noEJFJxODSGrW6kLU4ZIIEiRMTdWCgQyFzsoqosIhIpMlLiBzcIC24QtEHdqx3i5oMmSDhmMoMS000yYSiPN2GgBoZFQg09AEtMyhQsF9iWJmhKC2dIGocUe4tpch+KiI5JIP7kiwREbulI+qq+UOjFyyXMLO54AwFWx/RlELPVzUSrVLCW6DtgLDliPZ9qOZdL9FGScy9Y1JFQT6h4Gk9+nUCwtP6mJf1SAEYP0WvxjA45lHcKGWZ11iVUFojfL255c4yMWXUeDKK1sJmcU7ylAhkB8ClTeo1IwCZkKEEOpQYBxJiIqPMELPRZwjsdaGAuGOiHsk2R0SsjhWIsIpYAL3FPjhgZBMXRqaStTddCEjwItJwGlYoO+1GKmDWFjEJs/FmrIFMUOvrWriE6SWqldpy5R3RxZIXAw2GgsZQzSoj8gHjTvdb3V9ooKC1RmEc0d0Ohz0Oo44TssVKlPloJYhWyWCZEdKMwEINNWaGhXPka+7vKXXoh5DVGxAO1XotjGkc+RJXdswJBU/rE7ZOQHhaH89qsBBAqe1md0QrtH1OyCeszmlQsPZRbWnAXjNhjDcp9Sgp6EhoDzBVob3WD/eMXGstGoeSGcTCzOQk0tADQKjjRFYXamcuNsJq5aCSKEtWt8C2hCbF1A4OfeeVGJTV0u0dKeEjVsd4mzwS2DmuNew3jmdBIyZG6tAN6AYqQLhY0XLFyyUtl7RY0DBQ3zX2MQ1NdL8pbqLiYkEPV8Legnan4IhqHOWrUbAhp3AZEBpQtSiYZihY0+dbdbzFKg3Udzj2ES00US6tUe+4VoIonVDwtD5B6wSEp/VxroKFwY+R2khDqK5DMl7HhDWGwqPb56ZrWvGvSCzQ9kX9CdaOVQVBCGx1ofujVdh0vqVxbcwC24eCyoZSgYXMapkJKPPCRMzEHVnVpgoRUkvBzSLZykFSgUS4vIrr6u2jTVDYJVKLFiyTS9t0Y7rariTAaKJJk20JygwRTlQpttpzFFysaLHCsKJhQYNZkTEzWeK8o+C4FU8ZvJDNhdp/TpDZ6e6g49hYiYY4RJu5II4kg4WrYilLDXQ1mRLzHmkfunijwwzUSga7viTOh0a+uKY5TbT0Y08oeFqf6HUCwtP6+BcTqTID8CxfLTUYeY2oqslKniJDi44ooUFBjXqxqhIfZkZo7xbcGRVlGxZSiOipwRrboOwpFlMFYBBriVPnQp+xhltUpl0iJnBHUPQKtaJQLQLJzK9VlKIuBICsNhSNkWRSUk1qSn+oqmcNW+CFeoovsSYCGYp4kza6xQq1sZyn1JKlLAUE8mJJw8IMtcmF84aCTpDRw66i4Pb/b+9Nm+RKkiQxVXN/gRqyd2dHlhShkP//x/EQWXJmCsiIeG7KD2bm/gKonp7uQhWOdO2U7ETlnYCEppnpUS27aRn8qPtdzyhXOss4f2HBi0yUaxdqSX5sZMVev/QrXSbCpRStiTDs8yETPW61Ha0ENZtJbHUXbNfps1jQ1rB/wd+qmdjY+G1sItz4XahsbpS9b60wQUDZBU/kZjJfd2HBuAUG//02C+bHDFZTOu5zyjRw7iMdjKBQzp6KoCgA2XOLclOQeSCMx9ZYjcrsIqJJvmSSkKO75JTgw9zdB33AXT5iFkRIPH3qhAwGwSTmolKiCA874RTLTLtFUzO18ANgrZWTfnp2DVaamn2IcsFfKkTtxtZp8WMeGg88H3pky2CxYDjop3H+nvExz4HhGPMXmQsLxg9hBZjFXHiRbrbSdl6dEu2YLIgZnDafjszUrokwZsRSx2SIaLxgkVOjyywo2zGiG18Xmwg3/j7MIOqJBnieuPIB1MHIwGbtOYsCe9JkxJvlB7x87GtSMl8vhdcwmvmFRPTaWpwGF77mthRTOnzEJ8cztrJ5Jsyh0PJeiFyTBnN39AhgO9RTLwMf8sExGH7zpMMQAZ1I9/0UqZrM5s0UcKhaC1NVw/xukpXXbZDI/5pBZf3G40OKRYMCb7+gokQZlsHI1B5PnQ+dwYIhkMl1qK8QtbvuDzxPPWsWnAaOZZPgqpvnNU07Xuha69A+OyWuE+HFMjFXoBenxKWAqfrr23qhrWbBsmpwt+xu/AHYRLjx+xEBmsaUasZDVT6oNgyA1dCbIyCAlc/yV0fAqa+JqVFrg4p6s7kvnQMiXOS1sAnFhQ4QDozndUE641HENu+FUzvDWJ82AI3W1W48HMozYTyXDw6HeyZrI2oIWRHbFlyWu1tB9CzIKDmsQJq5mczCR1+sGVTU6sYWFRMf7PaBt5gFP+Qs2DtbtP66oms3miXuHz0ytWMcXGaJCtQ+TwzP0yDKpHGdBS8/pdxPJj/1LNotLnyND+3obWXH9GqZ7zf0Q/2wSNNu0024OiWqXykvkdosuPGHYxPhxldBZFmbTS78rFYCmBR4GRBT+4IkNcVtbZrxagpcz192pwDSmQ+gWBBmwDWMFOlOUKlpfADPnAgv9jg3i02pXkNnYDew0Uh2mtQdco7BcWLkXKjhcTVUdvW5QdlgxSZfFVQrDHwlzWGuYesMFmKZvDJOjQyOG48PvP2C2y+8fainG4+GFkaCkomedzw+zWaJOQ7OQG3cyywRrkF9yYKfVwxOdQwYvxO89OtemO/iI1xUF+6IW65Dj0PHwapeelHZ2IUFL0GmmwU3/khsItz4WojcTsPiwutgx+sLZRkMElivzTNgBY99dkH8YmRkilMkLDtj6GIMdK2SCpunu4zFwUDVYiz5aIpo6sE3X4gvtjcaaT1WrDo+0EcQoY3Tx6lxcowqrR1BLPntNAt97Lptzh6L4vP8AjJflGG7JKNpL4yD4aD/Zc6COD6EA52t0WLcHBjPEMgoBDIff9XHX/3XuAtGfMwn3O/KWbA2ovn7yJLGvLJghYjO691ns2C/MGLP1LTy0a8cbaRAJpt4L7vT11kwyyteNaKbBTf+QGwi3PiKIMEM9SqWmQb5IkVSFyKDSiwqRLvCdVisPWhdCnXlwnQLos2+p1AN1lRKJ+yvciEIPMJiT1AxCxphzS32onYpL6yk7Ap28SOiQU/6wDhjOpRHg8QK7I62XpG54jPPMLbKJA9HRwa/xSwYB0VjJXlGY/sNR2SqhVmwZsFblDPEj3xgPDUmC07X4K/4FCz4SW9veHvo8cDziWWWWLIcIMnvOgu+FO3WCy9OQbteB2eI2hTCLJlMTIeLBWe54Bcb0X0X3PgTsYlw4yuDiOjqKAj80v/AC7/lIBJCUC6v4eXtP9usXrwWoUoVUBb96WOMtzDAnWsXaTSXT14dcGAk4XFlrTWEaiYYMW9UJZyJLlw72FzHoIde5uR4YoQbfciVjC5POYwsHRHhfsuIbYNF4hwBzmG0vpjSasY42G/sk/xiHXrjEYwSedMOPzXuer7pUTlq2bL0qycLftLbXc9HtQxWfEz+gGpLHNvRz+vmo2i3aU6E1j7bgl42pYv/rs/TTZ+vSirlb7IgFwtqs+DGH45NhBtfHZH/aRlGit/wAqbhK4STpQLNa9/UiOJCe8gbYRRM1EQY5CfMiaEkM9EPnyX2nDqQKDyELgmfrIYKi+sg1ziY29EaEFksiHD1sd3UB48T48nzifPUeXKcKZwJLoy9rV9L+0Yyt3stIRkiVVkOpsu3F9fBkJmEif72C44gwoOtlUBG8BMeaaJRLvERGav9UZ8+4tPHYsF7NUsMjBpel0z04pSoRLdrfIxyInzJEV1KmTaLIy51E9dx8JikOGWlryzIdmm02K75jT8Nmwg3/gjEPsuKjX6LC3N0A8BYjeqiiNG8F6JcBpQujntNvmSbxQ319rX6lKeohvAK88z0zurQGCB0gqQemZwSp8HPh0KLbDawx3gXp7sbYjV6O2NBqtDOuNOV34uE1pSSy3xkl5zepuBn3inFRkOkzKRlYkbJHB94fOBxs1tksgR/xMTr8ofOO55vuH/S26/+FrUSv+rTr/72EW9vur/FRnQ1S6TxMfewLyw4qWjFxxQLtpn5kpaJ5RSMr9b6F1NgzoJXcQ1eZkF7UcfMC+VmwY0/CZsIN/4oxFhTpBRnwlSC5MEPnSkXmdyYDnPVRZDXFtzrW8Yf4rjIVpvWSwDbgtfMaKWUUdkwlEZ7nY+LiNRAJiM2kzW3DJ2BEeyEVSPgQD943Dg+YJw8TwTNDJd76lTdoTURRnxaXTUJWEl1ci4Eg5kqvbNHM8ONt1tsRHEc0zUIA+TSUxGr/fjk93INRpra20e8ffK3N9wfeD70jEDtOFVmktoyS3zOgu2FBdu1HfAlVvslYjvsEJ+z4LQMXliwz0b79sVG1JYYeNPhxh+OTYQbfyAYpYXBf8D0VPRig0Eobmmsga5ocvY3hYKGuRhFRdIwpCipRK1Bk8gr5LjcFwU5PXOuQQexWpPSaD8NFawdZhMbLJ6brBURBnWzegEP9Rv7qePk7YnzmfLR4XJQ8Q0OtKbW0ZxtRNsigHDxV6OQEWbGbNaocTAc6Dg+8LglI/YQyMRSdCD8ElG3m36J8gu+xdMbHg9NFhw+v/f4Lr7IjvmcBWdqaCpUlxz0s4qJuQW9LYHMbJbI+JiWvfPtqru5dkpY9QumvIpXR+j8d/W38WXyw8bGX8Mmwo3/APoyvPE34hz/xgPO4sKpBL2+LLaVaHKx16H+dHkHvVgpcrmaLsNpumj1pZfQNKSj5nDSwuqee1XF1jQeakfcEO2zMG63Zq22oy067m+GhkYifOUHjxv9xHjqPHmeukXijOJCCWUmtZplLwTrB3BZxsIIGG2Ng+y5F61x8ODRP/NLaDxxvun5pvsnf6vsmE8ffd4F73c9HpgsqPkbwGRB0jhZcPkFYxZcIaKNaxw8Pp8IbSZrZ6dgdO1eEtQqRO2Sqf2SI7o3ohvfDJsIN/5YxFYUyYW6amfi5RfmYy1N88FaKTeJI2J2GdYb5LFv3gcRGd/Xzy4A2aCb2hkP7/98/WsvxEPpkUiFiGhx4XNr1ppbMzOSHraKOBa2Q22wnzg+8PbUeQs3haW9XtDI0trW1MJRGF90SlXTOFHB1jRL+2DL6YrHbSZzBgsy2o39RPolZtdgZMdE0eCb7iETfc5mCdZvHXMjWjvJq6N/5Zyt8M/pi0iz4EvvINuhNmt10zW/7BMtZaLx2wBbhYh+6ZTgb/ymtbHxB2MT4cafgdqR4nPtDNi4eGmKRTVvQ1fLRN715pVx9UuklObyfpfpU3WeDJ0mvSStIFxzKesDJMYTp1X6Wpq73Zq1rtbApqkiYas7aAaBqj95fODtVBwLk3gc6miGFj7xvD6mduaapblizFZKNfvcix48YjMZvjpJJ8Ydzztm1+Dci0a/0v2OR7FgeRwBrBzU37gLXgK12yVTe8WHtql2ubzqQO+WCWrZNZ/NSnkybHVfvHbNV7/gYsE//l/ixsZvYBPhxp+DOERpzoQv+89SuKQjcHLYi1P+VTUzA0hLGzNFpyg+xfWz0CFGABvoPkvtw4BBuQj4uQwV13wva7KgwObNLOJmeCMaGioFrbPfcDx5PnH7gDE0IoN0YKRnPC+CjWjM+sMrF2Ye6cxUixCyOApO1SVhsdUd8CfOu+6f/B7lEh/16aN//KhZOn+/R9HgbJYI2exLrcQlbfXCgvEF92u/Up0Gixp7Tx9FP9hKDhPBMfG8LacEevXLN8u2KfsiO2az4MY3wybCjT8PV+1M/Pm6I20S0FhvWVyYug5JpREFLrHU69aYF0TW9lXJnOk1DKZ0hwngKrWXyNq+hiEPCFf75EJnM2vemi0+S3c8I0qOedLTuPEIi8LJ89RweBgqGvpaPCYHtIu/0Ga29extmPmit9JbGs1yn6sT50OPux4fp0YmZKK6f4q7YNXtXvJuYlNd/sVcRcZWdrrmp5LzZfnZqk2pfITWq2V+mR3nUnR27cb7Kp2C4cGIzzKrNsI9kv8eNja+BTYRbvyJiC7A9FJYQw527TLn1e6TWFyIOhYiHfWlJi2XBXFJ9I6pUuGpSF69JrflG1Ywtxk8y3IZwTMaGKf4WPHT1tTycRw2NS8GUmhsUVTUloj0OHE+dB48B86BPuBxI/yADw88axYktZQyOZBVsd+RO8be8yk2igTg0sB46nzD41MYB/Xp1Th/nwkyodmJ1DeUcb5qBeupDnWNbGApZZZSdJZIdPSsHrze/yJflFGu++Karxw1W+USoQfCzJPDmgVV/0a+1r+2/Cvf2Pgb2ES48afgIoCox2KMqK5l+voqlhSzwveyCK1W3nDGv6Ss5YefHvxS1uDS2TspNrQzcy7KOnarAFJRLidwYgRRNTzmI3iQWVfrsBZVTeSt6DYvatGXpOPGM/I8T4yB3tj+Gf9F5qSiCDC5ByuxxVa9be5CQx0T7gVjiw2vYimKS+mu3n7V26+6X0+DpzJTezZxTL8gXzailxshUiaaM99rZEwod2K3eWTX/Hy+BsGe69DVMr/StGnGSvAJjehreeTGxjfBJsKNPxvMCGw1YMDt2tmEFI62JLMWf4xlYHnAs9kPtfMswktjgOb4eLkVTuuFAKswUsEtr4OLKEV5tAqK5LOOhWzI7Wj33qwZLNvkach4bpSzsJ3sN/Un+mA/1Qc85CR3vH3A7S/2T3fd5yw4G2jLRN/mjbBfBykCkEMD/shM0bdf/dNHvX30bBmMfqWHVqa205Fio2kZhF02ovWpGcZ5mzLRpY5Zsp0DB8FGXkp3j+kavPEo+8S0W+S5MWbotlbB6dnYLLjxPWAT4cY3QISnSBbWhZoLEdT1YgRMpIMik7lnNxNy2+mU0KYmEpfANqS5sPz262O6QIeRPvdxFy7EyKomvikd7rEd7Wi9dqQxz5HoaHFza4rj2bjxeOI8NZ4YB91ggqK078Z+UxcWT1yfypw+V5HNLK+qce07dd7xjBDtuRf9pPvbOg2eI8ZBzp/Wikvl5R75Igiq8+S1aLD65fuR9RcHIAMv6pjMEV3Gec1ypXIK1re2DqKMNe/L38fGxrfCJsKNb4UcoZhryViXolXGdr6FWKfC8hQCaTYrgaiIY5FiHBldKk/FpMxUn8YbmASbitJLYZOynw8uAX5qGJ/3ck3kdtRbM+uKjWVONqZWt892oD3ZD6V+ZOj8r/aXgfEJbx2942jo0UrRJ8VeLnOz1b0zrRr1U9LINLX7p2wcjLtgLEUfdz2DfQeG09NPEkEBs273dSk67e2WX8NKilmiUBw3HsGFght59ctXxW4qemaaaE6EsuoXtDJK1g14Y+P7wCbCjW8IWtYKRtjKshNWxlaSYGRYz+a8mbut5ZrQHBDTaEEsAqwiQwmt1DRJXnKWXqbiuPMtnA7FsRBE+v8qbLN35Y60ZWMfWh7hUM7CdrAf6k/2rv5P/HDX44nW1Q/0rj7kLT5s8ZCVUSFzyBjuw4zqFtylJ55v6aD/lHvRFMg87no8SyBTsyBKepRmiWUcXJ/UTKsC4hofeuCINt1bSlj7we4YxgxBXc0S6oddToOzpwlsbJFXbpWpzZmts7HxfWAT4ca3RZTWzjnPZLhIXIDU/Uf77rQMMlWj8RZwTdLLiTDkMpW+VovWeq4Z3aaMxg4Cg8tWaxMY2pkhnHw+ZC09cC22o30KZ2iU3ciGSFWtsNDQW6qf7ENjMFiwHTq6GsSGKUBN/uiLC0OrkkpRQR4Oep2RpraiRPX2pscbggVDIOOavydwyUSXif7zcqU2t7KtVrI3HpfI7+NW5fKDbL+xGs0QtXbtLEyBDBsuOWo0KO0SGxvfCTYRbnwb8MJ2TNmmgQ4YiTOl/sl9nzXXxytnE5PYpcWOmBMhXmiv3qUmy8mG9MidcYCUiT4XpMhIbmiQTxMb3lLPotbRI0q7qRuNApgvzOSUjt4xYsAaiiiy46aj64CGMU5o85BWSst8ygBSQaH/fFaOzCfcP+rtE95iRzoFMlEOnD+EJRPNHDVeNqKXu6DNWbBFfXw6IvqNxw3R+nRMUagRLYfdS4haBWrPWXB5QpjlxhGjetH7bmx8L9hEuPE9gBftqBC++jD1VYVvOv1QfIZMBPdQyiz56Ms0WYUVVytGKzPBRVlKl4xwwlBe+1SfEgMO4RSNvMsM90mEXe1Ab96a5emr19a10Zr6gfHEeaCfOEcFct50HOoSgvAss637HDfbPKqFxyOugxglFr1PpUx45+96nCmQGU7N+ZiXPodiwTULdrXZethpl7y0VpGhaeePS2d4B+ODHDgO64eqU0I9AkjnljXHzbLPx4Hwj/5ntLHxj2ET4cb3gSzf4aU+cJmrWYkzOfFd6ullXslq1KXFSbOPgqznZd1e+d1LMSN68KxXAFxmmYZpgTo1mAY466oAUm95G1MLkzhAY5TTMzwJB/qJ1tGHvCJjjkOHw8s4EULNjDSr6x3rNChhOPTU+abHm7990v2jf/qo+5vf77g/ELPgeXI4PDa+eImPCet61s2vRSXt4nPofbHdcWPa+Zc7niHhabHqvARq95LVzOFyJQNcayX+xH9MGxt/HzYRbnxHqNXZSwZb1u1ikl9pZDCLeadAZrUyZUPv5TkYHU2q4qerOWN+On8RkaaRn4KcGvKnzgZ7i1uaUieSAyKtoxHsahUSxwyjQe8YgyN8ESf7wX5iVJ7nxT5BKyWqARDhksOH/I7HXffooA+zxBsfmSCD88zTYOYOkDDgt+Jjpm1/fcYSfAYXru7feH55balbaXEgnG7CS5p2m50SJcwxo2Fj4zvGJsKN7wtGg6IfAsAlMq38hRfvGVWeikrrfumsz2thzUc1I6rerAkSTMtfH5xHA0JEGjUVtbH1QZj4xNn0vM9avtS/xIK0xegT023QwIzrHLFNDQph1FlUcluqS1ovmWg2EklODYwnzofSNfFJb59wv+P+0OOpKwuWNyRnQXxWK1EhahfjPC+innDx48juw9Wp2455O0QT0FWxaqGOyR6JRbSz3DiGUXyhjeH6JeQ7mBQz6XQ7Gt8vNhG+M/x9cj3qT5P3XR6Fws+QETR4mQKzb3CKaNBVDJgjYC0GY0zM2dFLcZNCmuS/Ki8UCAX7EhIcToA5F67TpUMn3TAiIK2Eo0mE8bLBwJCDJiPG+NVloyJjBseB/sD54jfIBBabi0RXGCJ16nzgeVdkqt0jPuauxx3pGozeeZRhJBUyM9L6s6FQ9looMYNsjukXXBNhJsUsOgcQdF7W+4s0ZnXNW8V52w9TK5FFlxvvEZsIN7471GMoQr1in6tGs6kgq3prHSrB8zQ4E9eqt8mC/WIEbKow0pdpcsaW5oAIAF4iUgDlyvMTw8An7M7WcT/WgrR39YzGpoAWX205BVtITGeZ0SWHOv2CM4SMmacqlw/4A+ds333T/U2Pu+53PJ+KOFMPos+A1ciPWUWDl36ljBINp8Tql5iHwMhIm5Fp13yZVl82M18tm5hWoGhtROvAmfb5P/ffzsbGP4JNhBvfIyzWe+FfAHPbpxmTFkEzXdKc2Zzu6iqZDEL5mdPkhfZiKVpZpnE2TDDOjDEXOuvQZ3mBRAg4mVx4Nj17cCFSDhpz4Xz0D/ODkaZmWpNfcmH9l0oga4ZG1TiYA7DHXvSu55vub8inu56xFB2arkGgWNAuFR/GdahrslyNrsbBCkjD8YG3sEn0LNQNU8RKXAujocV7zYtgCmR4mQUjJSDOlBsbPwA2EW58p7B4JM/yQgFe1JgnQABgj5MYCJdrTYQS1VcfYTx3rDcw0aRsa6pT4jwihu/bAfOQkU4DUJAeAAAdmUlEQVS7PiG4g0PjyeddLU11OA7db+qdzRRHPnYhLmST6oIFxxLILBO91emOZYgc8iiaeOh5x+MNj9DLPPR44PnEiL7Dug4iJ8GqjrLFgpWmtiK2rWp1W1gjbryFZX6KRWcTb6We1lyYdN5niNq1yGl+upjpNzZ+CGwifE/40fI8DIZ0NUztjCQTXLS6CLYIEPXpiNBlEFyBMnFEXDTppZ1ZxsRJhwAibUbpzED2WoQTQ9E7f8KeeD7Q3vTo6If1G3r3PrvXCTaUFOdimc8QlrVUnDe2iB8DIMEdCO/gIygQjzfd73redUb3b/RLTMmrXRz05ZqPobBCXqbDga3VOnSeBm8X1/yRjbv9Ejo6ywVzOpxmiSryXT79zYIbPxY2EW581yDMlkxUWD0VBNHUZujoxVaf0SVJlDX/uUxsYcD3yYhoAhqUDRUzuU0SjITJFSmos+MJjC4k0zh5PvV8oD3Q39RvOCpyM/p7K1QzK+/TStHgH3j7pPuVBckQ6MyIcXfojL0ong/VE54nYik6llK0Yk6LBadu8+rnq+SzjNLOQoniwpfI7KykjysgKy9GbZ02i8JrKTpnUP7A5Uoq2yq2iPR9YRPhxneNeEz6zF84g0In50HyJRytETDloMF8MUS2EtdUbSGKNWuCbEkt4SQkQJ8a//UAr4g9GxpPng+cdzwO9U+4H+o98jbRGwxkFDBVr2FEukQs5+zqy6Uimc7FYLiB8cR44vnUM+JjHgqBzDVBZnkgJwv+RvU8XhwaXzolpkF+zX+ciTN2KZRIy/9U38Sna5c40x9GJrqxUdhEuPG9Iyp7SJrC5GeXZoncgjbiyHgZTn1pBFU73eViU3ntYy/a03o+j4jLTXE9FpJGuWU1hlbrxeRCjLQ34Hng8RZuioxcadQyRJoY4dpOr8yzjNuOHE4inX8D7jhjHHzgOZ+eiMbdc1xPg8mCVu++DoS1tMy5sF9itWsdertFrUQaHK8b0Rz7yke/9DJzkG2cG1GStB/ILLGxccEmwo0fAKH+cKJJ8aA/qNpdkRWrVhQoVYha7EuzxSnNEq2va+LUyFylpIpN6ZKtki4Y5LU0i5nR5U4b8BPnE+2h54OPu4pU2C9uwtVKYdX599/5z4QNjMzhJAD8O389+fgL/otLz9KLxlK0ZsFXpahCIjO5kNc0tZwFZ4RpqmNiBIxA7YgSPaZGtKOesx2w9Au+KGXyA2atRI2esRH9r+0v3+Dfx8bG78MmwneAL6LEfkTEuKM0USjOblP+E6qZGcmW/Bc7xtyLBmfk+W/pS8t/9yUXoiz8gIEeDU315eQx0uEDfmKcGE887+oHngceN/Q7js7eYID15EKGlYIY/93+pcEI/g/92xNneN4/4eP/sP/73/iv/4x/+d/G//HE+dTzqfOBfHpeQmRyC7yug3mfa4tuVxdSTHLHKpRYUdrH1VY/z4Svu9D5ZDTTtDyujt8yzv/A/8A23jM2EW78MCBINNCjNzeWpkFjrQwVIlzeIWfoSL2M9uBkR5qrOT0t9uGjwEpcq4Gy8mjk1Qk1zfULIZyJNeaTzwceD/UHng8+D/XKHmOxIBvoaDfIIZP9gtvAiO7ch73d+SYbn/TxxHnijHXoQ88nnieeQ2NoDMgzSg2VxZbdF6+uiZkmWtFuyYK3W1wHVwf99TRYI+BUh6b7frkPayO6xsE6n+696MYPiU2EGz8WWJ4Ki31oK3NhGCdaznaoXLTgzFRXOoMaL7tQNJWPQmwuN6jV1hSV3Vk7UoPcL3Gn61iocXI8fTztfPK847zpefBoehorLAYtAkgbTDBA4Z0vgYkefHvw7cR5g54YMQ4+dT7DNXjRyITAJyNJK0RtFS3pciAskWfdBW8fLhNhzwaJNo+CJY0J+myG1pjPZ9GuTfbFrBjc2PiBsYlw44dDjCBaoTOVSspajSY/CXOLeHlyv/6RcrR4e0fOhZAiePLEEpFmxBotDBUAaiZTLkjTTXE+8Lzx+cDz0LPTuqwzlopxCoy5MD9gRw8L/Ef++7/x/zt5Oofk5xTL8HnqHDpn+/yyj1CrendWPYhtsaD1Uu5Ms+AH3CJB7UA/qn1wWgbbRSZqiyBtrluNLNfgrpXY+EmwiXDjR0QYKuafpo0gZrswF2Y0qK56GcjhntrRlI2WBz8tglKPie+kmiRY/Xcj3ACRHp+SNRIy+HWcGE+dD9ZKE4+eHUze5I5sRAxPoTAE/cLjqdsT9zf7OCUwDp06n3EU1PnUODXt81fLRC1dQcJaWBVTIJrO/QwRxfFhTYGrg/7FL/EiFu1X47xhjoNmJW3lD2sX3Nj4DJsIN35UTHOhIJGSAbEaTXIColMiFqHBiO7sSh/h1ItKPJdShqPiZiSqKXqZpMx7c4cZkkeX1Z9xLBwnRnDYA+fB84HngePEGfnUKPlo7BUHB8FfeJz2ycuM0dD/Mv7bA7EUPU+ME+dJd7hrWSYqxqzKJWgxaNpFHROB2pEjOoNj5iEwaxSt4tPWXvTSsssZhRqRMdMscXFKbJXMxg+OTYQbPxrWHBImv2GgYKJDJqgjrBQdQAVzR5ODnD6k6wg4d6QeShk0rHjudnkDKxtitMane1+sqotcuvrgOJn1gQdagx18HJmp5tEhRcHITAKAgylwPTkA+1+e//vhv3zC24nz1BmzYObIKDuKr/1KBBuMyuTrthoh4i7Ybzw+4PYBx4EcCo9pk2DvynNghYjODLYVzDYbDRvMBCOp7Rjc+HmwiXDjB0bEtUAV/8JckjYgI9Ew9Z8e+dROvaZvl78+u+yjj3DyX1tVTRHDHdNhBNnE1zD7m/LQ6CGcOXk+cR7peQgXfMv8FzIKNQAqouAoUA3tX87/9YP/05vuJ89Qx5z0SN+efo/MF8gklyAnVi88Wxn++oyPiZbBa47avAiiNR5Xy/ylItGsxsG4C9ZGNH/Qewrc+GmwifBnwuePTNTP91j1+eNvPCwLZvFaWnruEc76YDIInhGjFc45hTMO9WmWmPMfrZalTVTLdocI73YnDNPKl4W/mWUDHxgjtpocwYJhNOwYFcaNMsHH95Ds9j/5X/7J/+cHHifGqRHvNTRc7ohAuCpjrLsglXvRuRTNBDUeN6RlsMQyra+74GpGnJ2CvTLYGlvDVXHTFgtiWSU2Nn4abCL8ORA7u+vR6h2hGu0tg9eqUl5Qy2Q1SYdjRczEmrSHglRZUrHqKTBTubPLF1QUQsUClgyrPsOnOFUjQgpzBrNH8EB/KiyGZ1QVElCMhnXLVIXOEDaPgk+FXyKmWC87R2iE8sRI2WcsODei0az0AbcbezQrXW0SL51KbCEuvXgEYxbMcXDpUcOz/xP+drXx3rGJcOOHR64KFZncVmHcSucDW0xcnsKZjOGW3OG9orpRHfcu+RLR1HWwYmuA9EuYTJDTkhlUPRMRbaOR98KcCM9T5zPLbI3zrZljKAhj696G/IQ/NQbyKU+DUEiDmONglN9G09Ma3TrakQkyt19w+8BbiGUuBomZI3OZC+c6NCyDqY5hyUQXC36rv+KNjT8Umwh/KoSO4h0iolVcSodDNutew+XkSzjjriE2r8WpJwt6V1MmzrhgiLgZ5p1R2VzohDk89CIeA2GtN2vcVNz2TvjJWHKeQ/2kN7ghS+xjTxtDYTs/uJ/3qFhiqGNGsnJ9lxbOwdLIzIQzuxREhF8wK5ZSJtoPtmO1Ly1SXLoYrn5BY3sVyGRyzZ//17qx8edgE+HGTwKCRlTiTPynipehpNYzg/QqnHGtDib0vCPG8+mmaNMyqFC6iISTqampWt/MiIkrnucBcoTg88R5cpwch4ajqZgTUaNIuWu4zuyymOOgVuMgaaBfvPOfNQ6WazBd87fZrzstg4v81gj4qo55qdudZgnuWXDjZ8cmwo2fB8WFUDgKigIFNMKlI02G7hzSEDxnQaBTFVLq1/LC2IvmqC0QGGmiIGdITR1nWdNhNUBJmcrtp/Jk2Ok96LgKBR063UeqbEa8/cDIXW7wLxgSWTJbJirnk8WC7WCP4JiQifarZZA9E0eTFFtf/Ur/wSy4una/7d/sxsYfik2EPyve6SNXLPEiXI1gq5BuAWGQIOmKfBl3ebQMlnY0robhJkxlaXUQ1tSXdzpn9vbGQfHlC0gdDOXQkA+OUUmhJ0aVKGHqVB05Cw6NpEAMLwsjAMAoRRFjBcoZ+WqfRztwfAgirKKlHAqXTLSvcZCtXV+4rkZfArU3C278/NhEuPGzgWAjKWPGbSMmQoS9EOjsHhc4eDjrHYgp0NXKa7iCuUtQGh89NSskKXqeF9N9UTXxcfqT050XZ6HOwRCCyqsWI7JDjTg9yTJmwaDqlMFC4d7Dq5X+WjQYZvlbBopeXPPXZG20SpZpNRRGs0T0FzZbfonU42wW3HgP2ES48ROCMMugmcw0Q/XON6HDHd0rJs2FQXU0h7eYCGVgQ7VSVNwa0qHIIKZ0TUiuOvgBWKFrsfaUO31wOMaAjzpPKu9/SYrpPqyNqFdE6qtMhvXpWS1LmR1TrvnbgXTNt6DAS9fgLNfNqvocB2dDxVyEXibC3zoNat8LN346bCLc+DlRXJirxNm1G1fDTBwFwlw41JzdM5vb/ToF1nMJpZQhyVEc5RXejXL7x/CmxYXpsj+ZQhjnl3Q4N6LxqvD+z2AAAFcWXErRI6fA2+2SIBMmihe/4Pzjb54GUXX21RgVaaLf4K9tY+NbYBPhxk8LgqSZAHi17zLWpIeE2m0OeIef8M4Rhb09ZaIreltqigNhxGxGYChWWWGW3ae6VMtWyDnwlYgUPuQe1cFyZw6Fp84TYy5m4xuoKBmEDOjaO9hoDX1aBssskbHa5ZHoV43oF6fBF9FpzYK7X2nj3WET4fvAO61OjYfz0pcQlFdTYQ8bfIcf8EG/LCoXj6U9oj4aMOKj9YyiAYmhMsUDntJRcVJiBNkk1aVwJs+TORQ6ajsqupR1UXWbZJnoIy6Al01mykRvOA4cvaQxcyO6hsKaBduK5E6DxCwatJLexNO3+Mva2Phm2ES48XODNdy4YCCalGtSNggHPYsdkIVNLhcFjTr8sbyGZ6hGSQ5ACMO+SE4TBZkkyvIVopK4He44R3gE6Y6RjBvTZ9o2VJmi05bI6wtMMmsd6zSYgyBfs2PQs1NwhovWLBjWCMtkUavGQZuN8+/zl6aN94xNhBs/PaK3DxaN9jQrDYqIrn7jLHaIXeWoxiUUs11HNFSQaasWJZ8mirBUqDwWkQNeZsExYI5RbgofOlEfXtKQi55f2IpsQ9BgRclYq06JiNU+2G+YYTFJeEcxYrxw3YjOYFL7DXVMthv++X9DGxvfFpsI3xveY2JyLkZTNYOWfRTogNOlniyYN7yzKpZWi0X5IzBN8zNPhoBn+Fo0GmJG3dUYt4bCET5C+l2P/9P/n39pfzlIASdGfQ7lKbLCSIOXpkCmwTr7kX7BW0er3vl+VHxoTo2lhVlPL4USbWpkVqz2ngY33iU2EW68EzDrmhDPkteigKKnvDOIsNfoN1SNvhkxQ0JjUhR0EhqAUQ5JPo+Fk8WKyIJEJbg4BP2KT590v5/3v7QPdz7+dfyKZZ+vDazmcImYBQ2WzRLoN1zr5leCdmO7LELnRbCtrl1b4+DVPrhZcOPdYhPhxrtAEBMZXb5UmORkQuup0tTgMXQ6DhHQKUbvg4kNchHQAEmNakOK8Y+Z2l17VADAnBctCHiaLMJo/6s+CXpi/F/j0+BQ1Q2i5td1JwTKO28Hew/jPI8jRsDZI7FWoLOMqXW1Fa69epquaaKpFN2XwY33jE2EG+8FBG3Gv6QG002tI90QA2PwGNmCG5JRlfKzheGCGqRB59yXkohk0jDs+xr+llzVyOHe6IRA/L/691/1VuSHeUec8tSpFGX+maF/iUKlaZM4kgWncf4y+a2XV09h/LHHCHgNVONOkNl419hE+G7xPo+FkcpNAWESaIx6pQ7i0OEYjqEMZtOAHHUdTBYk5akGpSAN0CoFRpitSdK6FILgG+5Pf5q1h//7Q6OxL9fE5Y0rr4aTBsM7GCx4NQvG8/ZqnG8ZGWN97kXXmLjs89M1wZ2pvbGxiXDjvaFc9gIcF21L7BKHjhvdBQedGvII4NbLAS+CY/I3CcqFiKSBsgWq3p4CYADFaJ//V/+18+g80oMfxoz1xTFqDat9d6WpHZg52lkxuM6BaC2N83Y9EHa2pqWUsctTQ7Ms6Niz4MbGJsJ3jXf6CGgg6JABLhA0CQ3qyOg1ZxjdfXBIEi26nIIFSUtzIRBFuYJcFvYJQdVo4evmxxBnThnptZJ3jpuI3sGSmy6TQ5tRaimQiSjR6yxoHZY5MpMFX8ollmWwZdGg7aLBjY3AJsKN9wjCSDflsVCMBt5+AKGBcbrrPNGcLjVE/S5J2Yj+JcZNUIbMS0s6hOJeaHlF1GxNKuNF4OUiOP9/zYK0WaIbh8BbrkOPpLprlCh6v7590V6vBJmpC63air+aqb2x8Q6xiXDjPSKmNAGSp8UwlDQ1IEZG9qGzSu7lFMVBUSQJCZk6WsFscudcosqRiTNh1/gtLsyvJMdAZb3ETPtsFRlaR8F+sHcePXsnWptT4DVWu9ak16Gww6y6JtI4v1lwY6OwiXDjnYIAaXmmg4WPvQmCwnhwoA8c2QcoCRj0oivEvjRUoyM7mmjJiDEIklW+a6TRorkCYWmcm9aoNsSaCI1mlZHdK0TmqLmwUkPX/rN/2bKLCNSe8tElkNml8xsbX2IT4cZ7Rd7mLAKyLUsk0ASHdx6HhvMIj0Q1QpD0EW5AGNiotBZmTGjsRSlJjvRUxOAYC8lWXgVGNnfIYWhQeu+Zd8HeYD3TRFdkTGd5JLJTwjpbDoi5CL36JWIp2i45avm0WXBj44pNhBvvGraWojMgDY52oDmP6ON1YaQu1AmAjijvhcKOEa+IWdArmNRkoZ0JImxohmE0S2chlGX3piq7rQNemCLWUvSGw2aV7vUQeDXLryiZGv5yFnyplSB2qvbGxufYRLjx3mEh0pSpmpUcUfUnRK0uo0HQQYzldWgECI0kNBngpZRRKkIvepmiJcLmTGYM5WqGsYWspqM3tYPHbJ8/cKR8dE2BUy9jhj7HxMZlKIxZsMGMs8t3C2Q2Nn4Dmwg3NkJEiiaPFWlj6wozYR9yx6hxkORgzG+cxocslHe4EQ5HzIjVRAGIUKcNtKw6koVdItsLQSPjgmjZIzjNgr2jzwLC6mCy8EvME2DyIsMgmEVL1+kwCXjX7W5s/BY2EW5sZBCa00wOWAOEFpPcoFw+4M4xLfWSGmY1BQmRHhnZ4ZowwmscjI/T1BtSoWokYaKyJVHBxGZiWAYjR62ME63nbNcm/6V3fg6CM1Pt0jVhK03Udun8xsZ/gE2EGxvArA/MHSkaGyQCB3xwHDodPQNIZzdhvGOFrlUHRaaGxqa0iDBTs1MjKiv7YBwaYTCqlWXiCI1Mi/gYtFeGC/7r7bVZN3ehl9L5yyzIfRjc2PgPsIlwYyMRe8usF0SMfMwSQR4eaaJlpahWQhBO0hRZNWEljLJdcgpngOCtitKeus2wWMBipVnV8zf2Gw572Yi+KGI6Jgu2KBe81g1Os+C1cfeb/Vg3Nr57bCLc2FiI4UkhfIl7YdY+eB0FKc7otMiaocGdsTEt8oPE2dar6lHqs00Cl5BREk1xCJxF833ZAVdxUnt9Hq5B1pvNENHXNJktkNnY+FvYRLix8QLCjK6Urlhj6+pVuQQJUdJEjbDDRzBpCE9FNyjfJkoKkxGts4/oaGKGjSK4kIi63a5Ijcm80I5ul4Pf64K0NV7GxJwFW6ts0ukaZCajbmxs/EfYRLix8TkIsxC+gA065iwIeLb1akQ2GjDiTAg3yUHBRRBygOteGHNbqw2lQi1aXnvr6gePD7g1dGMNdlfx55cVg1+wYDoluDaiRtvD4MbG38Qmwo2Nz0GgwQgH0GhCq9Z593zS7O4g6IADnhNjvE4GVh6NmCKXDgHw0JGi2igM7WC/RaA2evZClBd+Hf+WZX7dDjM4Jg6BzI3ofPfNghsb/xlsItzY+E1EbaEL1mL0kxz9gA96yGkyDkYzMtTjTOiIM6IMroqM6WwuR46RHmPibAeMut0wSxDG2aAb69kaCm3uSJPzpnGetQ6N9+WO1d7Y+M9jE+HGxm8jhTPIxBmxNXlHP+Lsl0oXnQwrYZbRizLIFY2DFnVLBDuaQ4i4GRFQZIpGre7yzqOF+T2bknDdjkaDRFsvF1k2zig1lnd+s+DGxn8Wmwg3Nv4qCDO4yn4QWWtHRmlDksN73guzbiKPglncG04KEHawC2G9GA6GHvXgMfkvIkYrC83CdJheQF4SRC8sOF3zq1aiyiW+8Q9uY+OHwibCjf8c3utDq8EgRnBagx8pgIlQGBf8lEIy4ykTLfar53EL7OojWulBxwDV0Q/2A7eunl54TCLMkopMzQ6vvZqBjW3eDj+jwMxv2yy4sfF3YhPhxsbfgJEQBTaY0Jwx2kUfr4MaiC6JXJhm+kx20Odq1GAdBsboaICiXKKjdx72BZkt5WeS37waVmrMi30+65w2C25s/APYRLix8bdBmgkNTdANnZDYXMNhQEOW67KuiTELKjWjEbFGGzATFBVMYkfvODqOzmaRxy0aSM5QmHUjNLSWVJez4MsutMQy3/rntLHxQ2IT4cbG3waBSJzpGZMmhw+Oocjm5sgeibBVXJuYpljGPJqbhBjgOnvHcfCI6LWqqqeBWNwGq+CYuBp2XHK0Uf1KrLpd/e3vZWNj4zNsItz4u/FeH2zZssKXgAZaPAEa+V+VWtIaBAV5ZHSDTa3LQ4lqMjO2S8tSGjBg9ULWFk5ThF08FdetabHgThPd2PjHsYlw4+/Gu33EncWByi6kHiIa0gkODS+n/GTBaudlg3kqYqzRmmLb2bNBMMK410RIA6n0EZZHfubF5CDI5R18t38nGxtfAZsINzb+s4jiJJINaBpNraPVOhTK1WTqRQURcgoSSUNrGeFtHa2zE2ZKO3z53ysgNF6oUa+9ECHLMhETJDcLbmz8Tmwi3Nj4OxBBMRnGDZe6AIRuFFBlqinviBm6BqTQpqEd6Ad6dO2CuQUlUXvR3I7OHiVehr8GI2mM7JhgwY2Njd+LTYQbG38nZjEFmujXEdAzUy34kBa9FADBASdwIcIevRDXhsI6E+Y4SMVQWFwII1BporM98b1ebDc2vh42EW78PrzHx+FonDexQRLhQngKBcsSe0bKTFYgGUzAQOuXJ2YoW8SzxQslHOWLcMZg9vJyaUQ3Nja+BjYRbvxOvNOHY0Prs6aeGnCTAa5oYpqFg8maDWAHrv3yKP4rLgTKRFicB9S9MDalZGTNoJJNNzY2vgI2EW5s/IMIF7yABm8Yg8zOwtXQBIEGdqRlvqFFx5PlsMh158t74ZTMAMl/+Ew780qBmw43Nn4vNhFubPzjIK0pagJbRx9whwug4joYo5419JYvTAlMnAYxr4S5IFVS4+VqmLxoMEzW3NjY+HrYRLix8TugrBXs6IKIMQBAg0h5i+K1DeWOZ1AdMct9f/tYOAfBy+0QCEWq9iC4sfEVsYlw42vhPcpmACDko4jKXYISXCn1zPrcjk6AYZyP/ymGu/yhTf67LEvTWR/pbt/uu9vY+PmxiXBj43eBEQea9YNyODFimKtO+eidp6VStN4NmcfG+jPKGjiXovk/4B3/nrGx8YdjE+HGxu9FxGQDcjTHGDDBZ2tERwvVaASkaVFaeg4B1GqUVrbCb/StbGy8R2wi3PiqeK8P4EaD5LABi9rCCBGtAnor/zsn9dWQlxPhJSxtFjptbGz8GdhEuLHxNSBkR6AiF1QNFmrS8A7Om5+S+VByGdaedI6GGxsbfyo2EW5sfB3Eba+RJqqWor0OhCjmA9bct69/GxvfAzYRbnx9vMd+WAJAdC11dmg0tgZrMi67w572Nja+R2wi3Nj4aghpaINAhkYmnA98f78YbGz8QNhEuLHxNdFgQIsQtZbqmI2Nje8amwg3Nr4m0i9IRUzovACmXXBjY+P7wybCjY2vDV6itPO/fKsvZWNj42+D0j5fbGxsbGy8X9i3/gI2NjY2Nja+JTYRbmxsbGy8a/z/yFBD/NiD8Og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Try again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2&quot; value=&quot;D:\Lam quen chu cai\nhac TC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30&quot;/&gt;&lt;object type=&quot;10062&quot; unique_id=&quot;10006&quot;&gt;&lt;object type=&quot;10050&quot; unique_id=&quot;10007&quot;&gt;&lt;property id=&quot;10020&quot; value=&quot;2&quot;/&gt;&lt;property id=&quot;10191&quot; value=&quot;-1&quot;/&gt;&lt;/object&gt;&lt;object type=&quot;10051&quot; unique_id=&quot;10008&quot;&gt;&lt;property id=&quot;10020&quot; value=&quot;2&quot;/&gt;&lt;property id=&quot;10191&quot; value=&quot;-1&quot;/&gt;&lt;/object&gt;&lt;/object&gt;&lt;object type=&quot;10061&quot; unique_id=&quot;20000&quot;/&gt;&lt;/object&gt;&lt;/object&gt;&lt;/object&gt;"/>
  <p:tag name="MMPROD_NEXTUNIQUEID" val="10090"/>
  <p:tag name="MMPROD_UIDATA" val="&lt;database version=&quot;7.0&quot;&gt;&lt;object type=&quot;1&quot; unique_id=&quot;10001&quot;&gt;&lt;property id=&quot;20141&quot; value=&quot;Presentation1&quot;/&gt;&lt;property id=&quot;20148&quot; value=&quot;5&quot;/&gt;&lt;property id=&quot;20184&quot; value=&quot;7&quot;/&gt;&lt;property id=&quot;20193&quot; value=&quot;-1&quot;/&gt;&lt;property id=&quot;20221&quot; value=&quot;D:\Lam quen chu cai\&quot;/&gt;&lt;property id=&quot;20224&quot; value=&quot;C:\Users\Dell\Documents\My Adobe Presentations\Presentation1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2&quot; value=&quot;0&quot;/&gt;&lt;property id=&quot;20303&quot; value=&quot;Vũ Bích Hạnh&quot;/&gt;&lt;property id=&quot;20307&quot; value=&quot;256&quot;/&gt;&lt;property id=&quot;20309&quot; value=&quot;10203&quot;/&gt;&lt;property id=&quot;20312&quot; value=&quot;0&quot;/&gt;&lt;/object&gt;&lt;object type=&quot;3&quot; unique_id=&quot;10014&quot;&gt;&lt;property id=&quot;20148&quot; value=&quot;5&quot;/&gt;&lt;property id=&quot;20300&quot; value=&quot;Slide 2 - &amp;quot;Bài giảng điện tử&amp;quot;&quot;/&gt;&lt;property id=&quot;20302&quot; value=&quot;0&quot;/&gt;&lt;property id=&quot;20303&quot; value=&quot;Vũ Bích Hạnh&quot;/&gt;&lt;property id=&quot;20307&quot; value=&quot;258&quot;/&gt;&lt;property id=&quot;20309&quot; value=&quot;10203&quot;/&gt;&lt;property id=&quot;20312&quot; value=&quot;0&quot;/&gt;&lt;/object&gt;&lt;object type=&quot;3&quot; unique_id=&quot;10015&quot;&gt;&lt;property id=&quot;20148&quot; value=&quot;5&quot;/&gt;&lt;property id=&quot;20300&quot; value=&quot;Slide 4 - &amp;quot;Câu đố&amp;quot;&quot;/&gt;&lt;property id=&quot;20302&quot; value=&quot;0&quot;/&gt;&lt;property id=&quot;20303&quot; value=&quot;Vũ Bích Hạnh&quot;/&gt;&lt;property id=&quot;20307&quot; value=&quot;257&quot;/&gt;&lt;property id=&quot;20309&quot; value=&quot;10203&quot;/&gt;&lt;property id=&quot;20312&quot; value=&quot;0&quot;/&gt;&lt;/object&gt;&lt;object type=&quot;3&quot; unique_id=&quot;10065&quot;&gt;&lt;property id=&quot;20148&quot; value=&quot;5&quot;/&gt;&lt;property id=&quot;20300&quot; value=&quot;Slide 5&quot;/&gt;&lt;property id=&quot;20302&quot; value=&quot;0&quot;/&gt;&lt;property id=&quot;20303&quot; value=&quot;Vũ Bích Hạnh&quot;/&gt;&lt;property id=&quot;20307&quot; value=&quot;260&quot;/&gt;&lt;property id=&quot;20309&quot; value=&quot;10203&quot;/&gt;&lt;property id=&quot;20312&quot; value=&quot;0&quot;/&gt;&lt;/object&gt;&lt;object type=&quot;3&quot; unique_id=&quot;10066&quot;&gt;&lt;property id=&quot;20148&quot; value=&quot;5&quot;/&gt;&lt;property id=&quot;20300&quot; value=&quot;Slide 8&quot;/&gt;&lt;property id=&quot;20302&quot; value=&quot;0&quot;/&gt;&lt;property id=&quot;20303&quot; value=&quot;Vũ Bích Hạnh&quot;/&gt;&lt;property id=&quot;20307&quot; value=&quot;261&quot;/&gt;&lt;property id=&quot;20309&quot; value=&quot;10203&quot;/&gt;&lt;property id=&quot;20312&quot; value=&quot;0&quot;/&gt;&lt;/object&gt;&lt;object type=&quot;3&quot; unique_id=&quot;10067&quot;&gt;&lt;property id=&quot;20148&quot; value=&quot;5&quot;/&gt;&lt;property id=&quot;20300&quot; value=&quot;Slide 9&quot;/&gt;&lt;property id=&quot;20302&quot; value=&quot;0&quot;/&gt;&lt;property id=&quot;20303&quot; value=&quot;Vũ Bích Hạnh&quot;/&gt;&lt;property id=&quot;20307&quot; value=&quot;262&quot;/&gt;&lt;property id=&quot;20309&quot; value=&quot;10203&quot;/&gt;&lt;property id=&quot;20312&quot; value=&quot;0&quot;/&gt;&lt;/object&gt;&lt;object type=&quot;3&quot; unique_id=&quot;10068&quot;&gt;&lt;property id=&quot;20148&quot; value=&quot;5&quot;/&gt;&lt;property id=&quot;20300&quot; value=&quot;Slide 10&quot;/&gt;&lt;property id=&quot;20302&quot; value=&quot;0&quot;/&gt;&lt;property id=&quot;20303&quot; value=&quot;Vũ Bích Hạnh&quot;/&gt;&lt;property id=&quot;20307&quot; value=&quot;263&quot;/&gt;&lt;property id=&quot;20309&quot; value=&quot;10203&quot;/&gt;&lt;property id=&quot;20312&quot; value=&quot;0&quot;/&gt;&lt;/object&gt;&lt;object type=&quot;3&quot; unique_id=&quot;10069&quot;&gt;&lt;property id=&quot;20148&quot; value=&quot;5&quot;/&gt;&lt;property id=&quot;20300&quot; value=&quot;Slide 11&quot;/&gt;&lt;property id=&quot;20302&quot; value=&quot;0&quot;/&gt;&lt;property id=&quot;20303&quot; value=&quot;Vũ Bích Hạnh&quot;/&gt;&lt;property id=&quot;20307&quot; value=&quot;265&quot;/&gt;&lt;property id=&quot;20309&quot; value=&quot;10203&quot;/&gt;&lt;property id=&quot;20312&quot; value=&quot;0&quot;/&gt;&lt;/object&gt;&lt;object type=&quot;3&quot; unique_id=&quot;10070&quot;&gt;&lt;property id=&quot;20148&quot; value=&quot;5&quot;/&gt;&lt;property id=&quot;20300&quot; value=&quot;Slide 12&quot;/&gt;&lt;property id=&quot;20302&quot; value=&quot;0&quot;/&gt;&lt;property id=&quot;20303&quot; value=&quot;Vũ Bích Hạnh&quot;/&gt;&lt;property id=&quot;20307&quot; value=&quot;264&quot;/&gt;&lt;property id=&quot;20309&quot; value=&quot;10203&quot;/&gt;&lt;property id=&quot;20312&quot; value=&quot;0&quot;/&gt;&lt;/object&gt;&lt;object type=&quot;3&quot; unique_id=&quot;10071&quot;&gt;&lt;property id=&quot;20148&quot; value=&quot;5&quot;/&gt;&lt;property id=&quot;20300&quot; value=&quot;Slide 13&quot;/&gt;&lt;property id=&quot;20302&quot; value=&quot;0&quot;/&gt;&lt;property id=&quot;20303&quot; value=&quot;Vũ Bích Hạnh&quot;/&gt;&lt;property id=&quot;20307&quot; value=&quot;266&quot;/&gt;&lt;property id=&quot;20309&quot; value=&quot;10203&quot;/&gt;&lt;property id=&quot;20312&quot; value=&quot;0&quot;/&gt;&lt;/object&gt;&lt;object type=&quot;3&quot; unique_id=&quot;10072&quot;&gt;&lt;property id=&quot;20148&quot; value=&quot;5&quot;/&gt;&lt;property id=&quot;20300&quot; value=&quot;Slide 14 - &amp;quot;So sánh chữ u - ư&amp;quot;&quot;/&gt;&lt;property id=&quot;20302&quot; value=&quot;0&quot;/&gt;&lt;property id=&quot;20303&quot; value=&quot;Vũ Bích Hạnh&quot;/&gt;&lt;property id=&quot;20307&quot; value=&quot;267&quot;/&gt;&lt;property id=&quot;20309&quot; value=&quot;10203&quot;/&gt;&lt;property id=&quot;20312&quot; value=&quot;0&quot;/&gt;&lt;/object&gt;&lt;object type=&quot;3&quot; unique_id=&quot;10073&quot;&gt;&lt;property id=&quot;20148&quot; value=&quot;5&quot;/&gt;&lt;property id=&quot;20300&quot; value=&quot;Slide 15&quot;/&gt;&lt;property id=&quot;20302&quot; value=&quot;0&quot;/&gt;&lt;property id=&quot;20303&quot; value=&quot;Vũ Bích Hạnh&quot;/&gt;&lt;property id=&quot;20307&quot; value=&quot;268&quot;/&gt;&lt;property id=&quot;20309&quot; value=&quot;10203&quot;/&gt;&lt;property id=&quot;20312&quot; value=&quot;0&quot;/&gt;&lt;/object&gt;&lt;object type=&quot;3&quot; unique_id=&quot;10104&quot;&gt;&lt;property id=&quot;20148&quot; value=&quot;5&quot;/&gt;&lt;property id=&quot;20300&quot; value=&quot;Slide 7&quot;/&gt;&lt;property id=&quot;20302&quot; value=&quot;0&quot;/&gt;&lt;property id=&quot;20303&quot; value=&quot;Vũ Bích Hạnh&quot;/&gt;&lt;property id=&quot;20307&quot; value=&quot;270&quot;/&gt;&lt;property id=&quot;20309&quot; value=&quot;10203&quot;/&gt;&lt;property id=&quot;20312&quot; value=&quot;0&quot;/&gt;&lt;/object&gt;&lt;object type=&quot;3&quot; unique_id=&quot;10557&quot;&gt;&lt;property id=&quot;20148&quot; value=&quot;5&quot;/&gt;&lt;property id=&quot;20300&quot; value=&quot;Slide 16 - &amp;quot;Trò chơi&amp;quot;&quot;/&gt;&lt;property id=&quot;20307&quot; value=&quot;271&quot;/&gt;&lt;/object&gt;&lt;object type=&quot;3&quot; unique_id=&quot;10646&quot;&gt;&lt;property id=&quot;20148&quot; value=&quot;5&quot;/&gt;&lt;property id=&quot;20300&quot; value=&quot;Slide 17&quot;/&gt;&lt;property id=&quot;20307&quot; value=&quot;272&quot;/&gt;&lt;/object&gt;&lt;object type=&quot;3&quot; unique_id=&quot;10647&quot;&gt;&lt;property id=&quot;20148&quot; value=&quot;5&quot;/&gt;&lt;property id=&quot;20300&quot; value=&quot;Slide 18&quot;/&gt;&lt;property id=&quot;20307&quot; value=&quot;273&quot;/&gt;&lt;/object&gt;&lt;object type=&quot;3&quot; unique_id=&quot;10648&quot;&gt;&lt;property id=&quot;20148&quot; value=&quot;5&quot;/&gt;&lt;property id=&quot;20300&quot; value=&quot;Slide 19&quot;/&gt;&lt;property id=&quot;20307&quot; value=&quot;274&quot;/&gt;&lt;/object&gt;&lt;object type=&quot;3&quot; unique_id=&quot;10649&quot;&gt;&lt;property id=&quot;20148&quot; value=&quot;5&quot;/&gt;&lt;property id=&quot;20300&quot; value=&quot;Slide 20 - &amp;quot;Quiz&amp;quot;&quot;/&gt;&lt;property id=&quot;20307&quot; value=&quot;275&quot;/&gt;&lt;/object&gt;&lt;object type=&quot;3&quot; unique_id=&quot;10875&quot;&gt;&lt;property id=&quot;20148&quot; value=&quot;5&quot;/&gt;&lt;property id=&quot;20300&quot; value=&quot;Slide 1 - &amp;quot;BỘ GIÁO DỤC VÀ ĐÀO TẠO           QUỸ LAWRENCE S.TING&amp;quot;&quot;/&gt;&lt;property id=&quot;20307&quot; value=&quot;278&quot;/&gt;&lt;/object&gt;&lt;object type=&quot;3&quot; unique_id=&quot;10876&quot;&gt;&lt;property id=&quot;20148&quot; value=&quot;5&quot;/&gt;&lt;property id=&quot;20300&quot; value=&quot;Slide 3&quot;/&gt;&lt;property id=&quot;20307&quot; value=&quot;276&quot;/&gt;&lt;/object&gt;&lt;/object&gt;&lt;object type=&quot;4&quot; unique_id=&quot;10174&quot;&gt;&lt;object type=&quot;5&quot; unique_id=&quot;10203&quot;&gt;&lt;property id=&quot;20000&quot; value=&quot;0&quot;/&gt;&lt;property id=&quot;20149&quot; value=&quot;Vũ Bích Hạnh&quot;/&gt;&lt;property id=&quot;20150&quot; value=&quot;Giáo viên - Trường Mầm Non Thạch Bàn&quot;/&gt;&lt;property id=&quot;20151&quot; value=&quot;han.jpg&quot;/&gt;&lt;property id=&quot;20153&quot; value=&quot;bichhanhvu1982@gmail.com&quot;/&gt;&lt;property id=&quot;20159&quot; value=&quot;logo truong.png&quot;/&gt;&lt;/object&gt;&lt;/object&gt;&lt;object type=&quot;10&quot; unique_id=&quot;10271&quot;&gt;&lt;object type=&quot;11&quot; unique_id=&quot;10272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65"/>
  <p:tag name="MMPROD_TYPE" val="10028"/>
  <p:tag name="MMPROD_COLLECTIONCONTAINERID" val="10060"/>
  <p:tag name="MMPROD_PARENTID" val="1005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66"/>
  <p:tag name="MMPROD_TYPE" val="10028"/>
  <p:tag name="MMPROD_COLLECTIONCONTAINERID" val="10060"/>
  <p:tag name="MMPROD_PARENTID" val="100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999]]&gt;&lt;/Left&gt;&lt;Top&gt;&lt;![CDATA[452.3013]]&gt;&lt;/Top&gt;&lt;/ChangeDat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5999]]&gt;&lt;/Left&gt;&lt;Top&gt;&lt;![CDATA[452.3013]]&gt;&lt;/Top&gt;&lt;/ChangeDat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2]]&gt;&lt;/SlideID&gt;&lt;/ChangeData&gt;"/>
  <p:tag name="MMPROD_ID" val="10056"/>
  <p:tag name="MMPROD_TYPE" val="10016"/>
  <p:tag name="MMPROD_DATA" val="&lt;property id=&quot;10026&quot; value=&quot;10&quot;/&gt;&lt;property id=&quot;10027&quot; value=&quot;Interaction10056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58&quot;&gt;&lt;property id=&quot;10020&quot; value=&quot;2&quot;/&gt;&lt;property id=&quot;10191&quot; value=&quot;1&quot;/&gt;&lt;/object&gt;"/>
  <p:tag name="MMPROD_FAILDATA" val="&lt;object type=&quot;10051&quot; unique_id=&quot;10059&quot;&gt;&lt;property id=&quot;10020&quot; value=&quot;2&quot;/&gt;&lt;property id=&quot;10191&quot; value=&quot;2&quot;/&gt;&lt;/object&gt;"/>
  <p:tag name="QUIZCLIPSSOURCE" val="1821894734,D:\Lam quen chu cai\Presentation1_pptx\Media.ppcx"/>
  <p:tag name="MMPROD_ANSWERCOUNT" val="3"/>
  <p:tag name="MMPROD_ITEMCOUNT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3]]&gt;&lt;/SlideID&gt;&lt;/ChangeData&gt;"/>
  <p:tag name="MMPROD_ID" val="10067"/>
  <p:tag name="MMPROD_TYPE" val="10016"/>
  <p:tag name="MMPROD_DATA" val="&lt;property id=&quot;10026&quot; value=&quot;10&quot;/&gt;&lt;property id=&quot;10027&quot; value=&quot;Interaction1006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69&quot;&gt;&lt;property id=&quot;10020&quot; value=&quot;2&quot;/&gt;&lt;property id=&quot;10191&quot; value=&quot;3&quot;/&gt;&lt;/object&gt;"/>
  <p:tag name="MMPROD_FAILDATA" val="&lt;object type=&quot;10051&quot; unique_id=&quot;10070&quot;&gt;&lt;property id=&quot;10020&quot; value=&quot;2&quot;/&gt;&lt;property id=&quot;10191&quot; value=&quot;4&quot;/&gt;&lt;/object&gt;"/>
  <p:tag name="QUIZCLIPSSOURCE" val="1821894734,D:\Lam quen chu cai\Presentation1_pptx\Media.ppcx"/>
  <p:tag name="MMPROD_ANSWERCOUNT" val="3"/>
  <p:tag name="MMPROD_ITEMCOUNT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question here]]&gt;&lt;/Text&gt;&lt;FontSize&gt;&lt;![CDATA[44]]&gt;&lt;/FontSize&gt;&lt;Left&gt;&lt;![CDATA[0]]&gt;&lt;/Left&gt;&lt;Top&gt;&lt;![CDATA[0]]&gt;&lt;/Top&gt;&lt;/ChangeData&gt;"/>
  <p:tag name="MMPROD_ID" val="10067"/>
  <p:tag name="MMPROD_ABSOLUTEPOSITIONID" val="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question here]]&gt;&lt;/Text&gt;&lt;FontSize&gt;&lt;![CDATA[44]]&gt;&lt;/FontSize&gt;&lt;Left&gt;&lt;![CDATA[0]]&gt;&lt;/Left&gt;&lt;Top&gt;&lt;![CDATA[0]]&gt;&lt;/Top&gt;&lt;/ChangeData&gt;"/>
  <p:tag name="MMPROD_ID" val="10056"/>
  <p:tag name="MMPROD_ABSOLUTEPOSITIONID" val="10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72"/>
  <p:tag name="MMPROD_TYPE" val="10023"/>
  <p:tag name="MMPROD_DATA" val="&lt;property id=&quot;10193&quot; value=&quot;A&quot;/&gt;&lt;property id=&quot;10199&quot; value=&quot;0&quot;/&gt;"/>
  <p:tag name="MMPROD_COLLECTIONCONTAINERID" val="10068"/>
  <p:tag name="MMPROD_PARENTID" val="100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73"/>
  <p:tag name="MMPROD_TYPE" val="10023"/>
  <p:tag name="MMPROD_DATA" val="&lt;property id=&quot;10193&quot; value=&quot;B&quot;/&gt;&lt;property id=&quot;10199&quot; value=&quot;0&quot;/&gt;"/>
  <p:tag name="MMPROD_COLLECTIONCONTAINERID" val="10068"/>
  <p:tag name="MMPROD_PARENTID" val="100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74"/>
  <p:tag name="MMPROD_TYPE" val="10023"/>
  <p:tag name="MMPROD_DATA" val="&lt;property id=&quot;10193&quot; value=&quot;C&quot;/&gt;&lt;property id=&quot;10199&quot; value=&quot;0&quot;/&gt;"/>
  <p:tag name="MMPROD_COLLECTIONCONTAINERID" val="10068"/>
  <p:tag name="MMPROD_PARENTID" val="100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75"/>
  <p:tag name="MMPROD_TYPE" val="10028"/>
  <p:tag name="MMPROD_COLLECTIONCONTAINERID" val="10071"/>
  <p:tag name="MMPROD_PARENTID" val="1006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76"/>
  <p:tag name="MMPROD_TYPE" val="10028"/>
  <p:tag name="MMPROD_COLLECTIONCONTAINERID" val="10071"/>
  <p:tag name="MMPROD_PARENTID" val="100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77"/>
  <p:tag name="MMPROD_TYPE" val="10028"/>
  <p:tag name="MMPROD_COLLECTIONCONTAINERID" val="10071"/>
  <p:tag name="MMPROD_PARENTID" val="1006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999]]&gt;&lt;/Left&gt;&lt;Top&gt;&lt;![CDATA[452.3013]]&gt;&lt;/Top&gt;&lt;/ChangeData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5999]]&gt;&lt;/Left&gt;&lt;Top&gt;&lt;![CDATA[452.3013]]&gt;&lt;/Top&gt;&lt;/ChangeData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74]]&gt;&lt;/SlideID&gt;&lt;/ChangeData&gt;"/>
  <p:tag name="MMPROD_ID" val="10078"/>
  <p:tag name="MMPROD_TYPE" val="10016"/>
  <p:tag name="MMPROD_DATA" val="&lt;property id=&quot;10026&quot; value=&quot;10&quot;/&gt;&lt;property id=&quot;10027&quot; value=&quot;Interaction1007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MMPROD_PASSDATA" val="&lt;object type=&quot;10050&quot; unique_id=&quot;10080&quot;&gt;&lt;property id=&quot;10020&quot; value=&quot;2&quot;/&gt;&lt;property id=&quot;10191&quot; value=&quot;5&quot;/&gt;&lt;/object&gt;"/>
  <p:tag name="MMPROD_FAILDATA" val="&lt;object type=&quot;10051&quot; unique_id=&quot;10081&quot;&gt;&lt;property id=&quot;10020&quot; value=&quot;2&quot;/&gt;&lt;property id=&quot;10191&quot; value=&quot;6&quot;/&gt;&lt;/object&gt;"/>
  <p:tag name="QUIZCLIPSSOURCE" val="1821894734,D:\Lam quen chu cai\Presentation1_pptx\Media.ppcx"/>
  <p:tag name="MMPROD_ANSWERCOUNT" val="3"/>
  <p:tag name="MMPROD_ITEMCOUNT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question here]]&gt;&lt;/Text&gt;&lt;FontSize&gt;&lt;![CDATA[44]]&gt;&lt;/FontSize&gt;&lt;Left&gt;&lt;![CDATA[0]]&gt;&lt;/Left&gt;&lt;Top&gt;&lt;![CDATA[0]]&gt;&lt;/Top&gt;&lt;/ChangeData&gt;"/>
  <p:tag name="MMPROD_ID" val="10078"/>
  <p:tag name="MMPROD_ABSOLUTEPOSITIONID" val="10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1]]&gt;&lt;/Text&gt;&lt;FontSize&gt;&lt;![CDATA[24]]&gt;&lt;/FontSize&gt;&lt;Left&gt;&lt;![CDATA[0]]&gt;&lt;/Left&gt;&lt;Top&gt;&lt;![CDATA[0]]&gt;&lt;/Top&gt;&lt;/ChangeData&gt;"/>
  <p:tag name="MMPROD_ABSOLUTEPOSITIONID" val="309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olumn 2]]&gt;&lt;/Text&gt;&lt;FontSize&gt;&lt;![CDATA[24]]&gt;&lt;/FontSize&gt;&lt;Left&gt;&lt;![CDATA[0]]&gt;&lt;/Left&gt;&lt;Top&gt;&lt;![CDATA[0]]&gt;&lt;/Top&gt;&lt;/ChangeData&gt;"/>
  <p:tag name="MMPROD_ABSOLUTEPOSITIONID" val="309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83"/>
  <p:tag name="MMPROD_TYPE" val="10023"/>
  <p:tag name="MMPROD_DATA" val="&lt;property id=&quot;10193&quot; value=&quot;A&quot;/&gt;&lt;property id=&quot;10199&quot; value=&quot;0&quot;/&gt;"/>
  <p:tag name="MMPROD_COLLECTIONCONTAINERID" val="10079"/>
  <p:tag name="MMPROD_PARENTID" val="1007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84"/>
  <p:tag name="MMPROD_TYPE" val="10023"/>
  <p:tag name="MMPROD_DATA" val="&lt;property id=&quot;10193&quot; value=&quot;B&quot;/&gt;&lt;property id=&quot;10199&quot; value=&quot;0&quot;/&gt;"/>
  <p:tag name="MMPROD_COLLECTIONCONTAINERID" val="10079"/>
  <p:tag name="MMPROD_PARENTID" val="100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1"/>
  <p:tag name="MMPROD_LASTVALUES" val="&lt;ChangeData&gt;&lt;Left&gt;&lt;![CDATA[379.44]]&gt;&lt;/Left&gt;&lt;Top&gt;&lt;![CDATA[165.2376]]&gt;&lt;/Top&gt;&lt;/ChangeData&gt;"/>
  <p:tag name="MMPROD_ID" val="10061"/>
  <p:tag name="MMPROD_TYPE" val="10023"/>
  <p:tag name="MMPROD_DATA" val="&lt;property id=&quot;10193&quot; value=&quot;A&quot;/&gt;&lt;property id=&quot;10199&quot; value=&quot;0&quot;/&gt;"/>
  <p:tag name="MMPROD_COLLECTIONCONTAINERID" val="10057"/>
  <p:tag name="MMPROD_PARENTID" val="1005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85"/>
  <p:tag name="MMPROD_TYPE" val="10023"/>
  <p:tag name="MMPROD_DATA" val="&lt;property id=&quot;10193&quot; value=&quot;C&quot;/&gt;&lt;property id=&quot;10199&quot; value=&quot;0&quot;/&gt;"/>
  <p:tag name="MMPROD_COLLECTIONCONTAINERID" val="10079"/>
  <p:tag name="MMPROD_PARENTID" val="1007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86"/>
  <p:tag name="MMPROD_TYPE" val="10028"/>
  <p:tag name="MMPROD_COLLECTIONCONTAINERID" val="10082"/>
  <p:tag name="MMPROD_PARENTID" val="1007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2"/>
  <p:tag name="MMPROD_CONTROLTYPE" val="5"/>
  <p:tag name="MMPROD_LASTVALUES" val="&lt;ChangeData&gt;&lt;Left&gt;&lt;![CDATA[36]]&gt;&lt;/Left&gt;&lt;Top&gt;&lt;![CDATA[212.8375]]&gt;&lt;/Top&gt;&lt;/ChangeData&gt;"/>
  <p:tag name="MMPROD_ID" val="10087"/>
  <p:tag name="MMPROD_TYPE" val="10028"/>
  <p:tag name="MMPROD_COLLECTIONCONTAINERID" val="10082"/>
  <p:tag name="MMPROD_PARENTID" val="1007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3"/>
  <p:tag name="MMPROD_CONTROLTYPE" val="5"/>
  <p:tag name="MMPROD_LASTVALUES" val="&lt;ChangeData&gt;&lt;Left&gt;&lt;![CDATA[36]]&gt;&lt;/Left&gt;&lt;Top&gt;&lt;![CDATA[260.4374]]&gt;&lt;/Top&gt;&lt;/ChangeData&gt;"/>
  <p:tag name="MMPROD_ID" val="10088"/>
  <p:tag name="MMPROD_TYPE" val="10028"/>
  <p:tag name="MMPROD_COLLECTIONCONTAINERID" val="10082"/>
  <p:tag name="MMPROD_PARENTID" val="1007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5999]]&gt;&lt;/Left&gt;&lt;Top&gt;&lt;![CDATA[450.3013]]&gt;&lt;/Top&gt;&lt;/ChangeData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7999]]&gt;&lt;/Left&gt;&lt;Top&gt;&lt;![CDATA[450.3013]]&gt;&lt;/Top&gt;&lt;/ChangeData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]]&gt;&lt;/Text&gt;&lt;FontSize&gt;&lt;![CDATA[14]]&gt;&lt;/FontSize&gt;&lt;Left&gt;&lt;![CDATA[595.7999]]&gt;&lt;/Left&gt;&lt;Top&gt;&lt;![CDATA[452.3013]]&gt;&lt;/Top&gt;&lt;/ChangeData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5999]]&gt;&lt;/Left&gt;&lt;Top&gt;&lt;![CDATA[452.3013]]&gt;&lt;/Top&gt;&lt;/ChangeData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3"/>
  <p:tag name="MMPROD_SCALEOPERATION" val="2"/>
  <p:tag name="MMPROD_TEXTSHAPE" val="3013"/>
  <p:tag name="MMPROD_LASTVALUES" val="&lt;ChangeData&gt;&lt;Text&gt;&lt;![CDATA[B]]&gt;&lt;/Text&gt;&lt;FontSize&gt;&lt;![CDATA[28]]&gt;&lt;/FontSize&gt;&lt;Left&gt;&lt;![CDATA[0]]&gt;&lt;/Left&gt;&lt;Top&gt;&lt;![CDATA[0]]&gt;&lt;/Top&gt;&lt;/ChangeData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3"/>
  <p:tag name="MMPROD_LASTVALUES" val="&lt;ChangeData&gt;&lt;Text&gt;&lt;![CDATA[type the item here]]&gt;&lt;/Text&gt;&lt;FontSize&gt;&lt;![CDATA[28]]&gt;&lt;/FontSize&gt;&lt;Left&gt;&lt;![CDATA[80.19992]]&gt;&lt;/Left&gt;&lt;Top&gt;&lt;![CDATA[260.4375]]&gt;&lt;/Top&gt;&lt;/ChangeDat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2"/>
  <p:tag name="MMPROD_LASTVALUES" val="&lt;ChangeData&gt;&lt;Left&gt;&lt;![CDATA[379.44]]&gt;&lt;/Left&gt;&lt;Top&gt;&lt;![CDATA[212.4376]]&gt;&lt;/Top&gt;&lt;/ChangeData&gt;"/>
  <p:tag name="MMPROD_ID" val="10062"/>
  <p:tag name="MMPROD_TYPE" val="10023"/>
  <p:tag name="MMPROD_DATA" val="&lt;property id=&quot;10193&quot; value=&quot;B&quot;/&gt;&lt;property id=&quot;10199&quot; value=&quot;0&quot;/&gt;"/>
  <p:tag name="MMPROD_COLLECTIONCONTAINERID" val="10057"/>
  <p:tag name="MMPROD_PARENTID" val="1005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2"/>
  <p:tag name="MMPROD_SCALEOPERATION" val="2"/>
  <p:tag name="MMPROD_TEXTSHAPE" val="3012"/>
  <p:tag name="MMPROD_LASTVALUES" val="&lt;ChangeData&gt;&lt;Text&gt;&lt;![CDATA[C]]&gt;&lt;/Text&gt;&lt;FontSize&gt;&lt;![CDATA[28]]&gt;&lt;/FontSize&gt;&lt;Left&gt;&lt;![CDATA[0]]&gt;&lt;/Left&gt;&lt;Top&gt;&lt;![CDATA[0]]&gt;&lt;/Top&gt;&lt;/ChangeData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2"/>
  <p:tag name="MMPROD_LASTVALUES" val="&lt;ChangeData&gt;&lt;Text&gt;&lt;![CDATA[type the item here]]&gt;&lt;/Text&gt;&lt;FontSize&gt;&lt;![CDATA[28]]&gt;&lt;/FontSize&gt;&lt;Left&gt;&lt;![CDATA[80.19992]]&gt;&lt;/Left&gt;&lt;Top&gt;&lt;![CDATA[212.8376]]&gt;&lt;/Top&gt;&lt;/ChangeData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21"/>
  <p:tag name="MMPROD_SCALEOPERATION" val="2"/>
  <p:tag name="MMPROD_TEXTSHAPE" val="3011"/>
  <p:tag name="MMPROD_LASTVALUES" val="&lt;ChangeData&gt;&lt;Text&gt;&lt;![CDATA[A]]&gt;&lt;/Text&gt;&lt;FontSize&gt;&lt;![CDATA[28]]&gt;&lt;/FontSize&gt;&lt;Left&gt;&lt;![CDATA[0]]&gt;&lt;/Left&gt;&lt;Top&gt;&lt;![CDATA[0]]&gt;&lt;/Top&gt;&lt;/ChangeData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11"/>
  <p:tag name="MMPROD_LASTVALUES" val="&lt;ChangeData&gt;&lt;Text&gt;&lt;![CDATA[type the item here]]&gt;&lt;/Text&gt;&lt;FontSize&gt;&lt;![CDATA[28]]&gt;&lt;/FontSize&gt;&lt;Left&gt;&lt;![CDATA[80.19992]]&gt;&lt;/Left&gt;&lt;Top&gt;&lt;![CDATA[165.2376]]&gt;&lt;/Top&gt;&lt;/ChangeData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.]]&gt;&lt;/Text&gt;&lt;FontSize&gt;&lt;![CDATA[28]]&gt;&lt;/FontSize&gt;&lt;Left&gt;&lt;![CDATA[0]]&gt;&lt;/Left&gt;&lt;Top&gt;&lt;![CDATA[0]]&gt;&lt;/Top&gt;&lt;/ChangeData&gt;"/>
  <p:tag name="MMPROD_ABSOLUTEPOSITIONID" val="4023"/>
  <p:tag name="MMPROD_SCALEOPERATION" val="3"/>
  <p:tag name="MMPROD_TEXTSHAPE" val="401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.]]&gt;&lt;/Text&gt;&lt;FontSize&gt;&lt;![CDATA[28]]&gt;&lt;/FontSize&gt;&lt;Left&gt;&lt;![CDATA[0]]&gt;&lt;/Left&gt;&lt;Top&gt;&lt;![CDATA[0]]&gt;&lt;/Top&gt;&lt;/ChangeData&gt;"/>
  <p:tag name="MMPROD_ABSOLUTEPOSITIONID" val="4022"/>
  <p:tag name="MMPROD_SCALEOPERATION" val="3"/>
  <p:tag name="MMPROD_TEXTSHAPE" val="40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.]]&gt;&lt;/Text&gt;&lt;FontSize&gt;&lt;![CDATA[28]]&gt;&lt;/FontSize&gt;&lt;Left&gt;&lt;![CDATA[0]]&gt;&lt;/Left&gt;&lt;Top&gt;&lt;![CDATA[0]]&gt;&lt;/Top&gt;&lt;/ChangeData&gt;"/>
  <p:tag name="MMPROD_ABSOLUTEPOSITIONID" val="4021"/>
  <p:tag name="MMPROD_SCALEOPERATION" val="3"/>
  <p:tag name="MMPROD_TEXTSHAPE" val="40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ype the answer here]]&gt;&lt;/Text&gt;&lt;FontSize&gt;&lt;![CDATA[28]]&gt;&lt;/FontSize&gt;&lt;Left&gt;&lt;![CDATA[0]]&gt;&lt;/Left&gt;&lt;Top&gt;&lt;![CDATA[0]]&gt;&lt;/Top&gt;&lt;/ChangeData&gt;"/>
  <p:tag name="MMPROD_ABSOLUTEPOSITIONID" val="40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4003"/>
  <p:tag name="MMPROD_LASTVALUES" val="&lt;ChangeData&gt;&lt;Left&gt;&lt;![CDATA[379.44]]&gt;&lt;/Left&gt;&lt;Top&gt;&lt;![CDATA[259.6376]]&gt;&lt;/Top&gt;&lt;/ChangeData&gt;"/>
  <p:tag name="MMPROD_ID" val="10063"/>
  <p:tag name="MMPROD_TYPE" val="10023"/>
  <p:tag name="MMPROD_DATA" val="&lt;property id=&quot;10193&quot; value=&quot;C&quot;/&gt;&lt;property id=&quot;10199&quot; value=&quot;0&quot;/&gt;"/>
  <p:tag name="MMPROD_COLLECTIONCONTAINERID" val="10057"/>
  <p:tag name="MMPROD_PARENTID" val="1005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ORING" val="10004"/>
  <p:tag name="MMPROD_TYPE" val="10007"/>
  <p:tag name="MMPROD_LASTVALUES" val="&lt;ChangeData&gt;&lt;SlideID&gt;&lt;![CDATA[275]]&gt;&lt;/SlideID&gt;&lt;/ChangeData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iz]]&gt;&lt;/Text&gt;&lt;FontSize&gt;&lt;![CDATA[44]]&gt;&lt;/FontSize&gt;&lt;Left&gt;&lt;![CDATA[0]]&gt;&lt;/Left&gt;&lt;Top&gt;&lt;![CDATA[0]]&gt;&lt;/Top&gt;&lt;/ChangeData&gt;"/>
  <p:tag name="MMPROD_ABSOLUTEPOSITIONID" val="10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_{SCORE}" val="9001"/>
  <p:tag name="MMPROD_ABSOLUTEPOSITIONID_{MAX-SCORE}" val="9002"/>
  <p:tag name="MMPROD_ABSOLUTEPOSITIONID_{TOTAL-ATTEMPTS}" val="900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Question Feedback/Review Information Will Appear Here]]&gt;&lt;/Text&gt;&lt;FontSize&gt;&lt;![CDATA[18]]&gt;&lt;/FontSize&gt;&lt;Left&gt;&lt;![CDATA[0]]&gt;&lt;/Left&gt;&lt;Top&gt;&lt;![CDATA[0]]&gt;&lt;/Top&gt;&lt;/ChangeData&gt;"/>
  <p:tag name="MMPROD_ABSOLUTEPOSITIONID" val="700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7"/>
  <p:tag name="MMPROD_LASTVALUES" val="&lt;ChangeData&gt;&lt;Left&gt;&lt;![CDATA[586.7999]]&gt;&lt;/Left&gt;&lt;Top&gt;&lt;![CDATA[450.3013]]&gt;&lt;/Top&gt;&lt;/ChangeData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9"/>
  <p:tag name="MMPROD_LASTVALUES" val="&lt;ChangeData&gt;&lt;Left&gt;&lt;![CDATA[482.5999]]&gt;&lt;/Left&gt;&lt;Top&gt;&lt;![CDATA[450.3013]]&gt;&lt;/Top&gt;&lt;/ChangeData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10"/>
  <p:tag name="MMPROD_LASTVALUES" val="&lt;ChangeData&gt;&lt;Text&gt;&lt;![CDATA[Continue]]&gt;&lt;/Text&gt;&lt;FontSize&gt;&lt;![CDATA[13]]&gt;&lt;/FontSize&gt;&lt;Left&gt;&lt;![CDATA[484.5999]]&gt;&lt;/Left&gt;&lt;Top&gt;&lt;![CDATA[452.3013]]&gt;&lt;/Top&gt;&lt;/ChangeData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9008"/>
  <p:tag name="MMPROD_LASTVALUES" val="&lt;ChangeData&gt;&lt;Text&gt;&lt;![CDATA[Review Quiz]]&gt;&lt;/Text&gt;&lt;FontSize&gt;&lt;![CDATA[14]]&gt;&lt;/FontSize&gt;&lt;Left&gt;&lt;![CDATA[588.7999]]&gt;&lt;/Left&gt;&lt;Top&gt;&lt;![CDATA[452.3013]]&gt;&lt;/Top&gt;&lt;/ChangeDat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01"/>
  <p:tag name="MMPROD_CONTROLTYPE" val="5"/>
  <p:tag name="MMPROD_LASTVALUES" val="&lt;ChangeData&gt;&lt;Left&gt;&lt;![CDATA[36]]&gt;&lt;/Left&gt;&lt;Top&gt;&lt;![CDATA[165.2375]]&gt;&lt;/Top&gt;&lt;/ChangeData&gt;"/>
  <p:tag name="MMPROD_ID" val="10064"/>
  <p:tag name="MMPROD_TYPE" val="10028"/>
  <p:tag name="MMPROD_COLLECTIONCONTAINERID" val="10060"/>
  <p:tag name="MMPROD_PARENTID" val="100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173</Words>
  <Application>Microsoft Office PowerPoint</Application>
  <PresentationFormat>On-screen Show (4:3)</PresentationFormat>
  <Paragraphs>88</Paragraphs>
  <Slides>20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 Bài giảng điện tử</vt:lpstr>
      <vt:lpstr>                            MỤC ĐÍCH - YÊU CẦU  1. Kiến thức - Trẻ nhận biết và phát âm đúng chữ cái u, ư.  -Nhận biết được điểm giống và khác nhau giữa 2 chữ cái u, ư - Trẻ nhận biết được  chữ cái u, ư trong các từ  -Trẻ biết chơi các trò chơi:Tìm bóng của các con vật,Thi xem ai nhanh… 2.Kỹ năng - Phát âm chuẩn đúng chữ cái u, ư. - Rèn kỹ năng so sánh, nhận biết, phân biệt sự giống và khác nhau giữa 2 chữ cái:u,ư - Phát triển ngôn ngữ mạch lạc cho trẻ,kỹ năng chơi trò chơi 3. Thái độ - Trẻ có ý thức tổ chức kỷ luật và biết thực hiện đúng yêu cầu của cô. - Trẻ  biết cất và lấy đồ dung đúng nơi quy định . </vt:lpstr>
      <vt:lpstr>PowerPoint Presentation</vt:lpstr>
      <vt:lpstr>Câu đố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chữ u - ư</vt:lpstr>
      <vt:lpstr>PowerPoint Presentation</vt:lpstr>
      <vt:lpstr>Trò chơi</vt:lpstr>
      <vt:lpstr>PowerPoint Presentation</vt:lpstr>
      <vt:lpstr>PowerPoint Presentation</vt:lpstr>
      <vt:lpstr>PowerPoint Presentation</vt:lpstr>
      <vt:lpstr>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Administrator</cp:lastModifiedBy>
  <cp:revision>21</cp:revision>
  <dcterms:created xsi:type="dcterms:W3CDTF">2016-10-22T03:22:12Z</dcterms:created>
  <dcterms:modified xsi:type="dcterms:W3CDTF">2022-01-09T14:16:39Z</dcterms:modified>
</cp:coreProperties>
</file>