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66" r:id="rId4"/>
    <p:sldId id="261" r:id="rId5"/>
    <p:sldId id="259" r:id="rId6"/>
    <p:sldId id="270" r:id="rId7"/>
    <p:sldId id="273" r:id="rId8"/>
    <p:sldId id="272" r:id="rId9"/>
    <p:sldId id="267" r:id="rId10"/>
    <p:sldId id="271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152" d="100"/>
          <a:sy n="152" d="100"/>
        </p:scale>
        <p:origin x="4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6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09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1325-F480-40B3-9708-8F0D711CD81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2679752-F5B5-4F5F-B131-F128002D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08"/>
            <a:ext cx="9144000" cy="558495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32212"/>
            <a:ext cx="9144000" cy="76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TRƯỜNG MẦM NON NGUYỆT QUẾ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7012" y="2239926"/>
            <a:ext cx="8689976" cy="1512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THUYẾT TRÌNH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30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BIỆN PHÁP CẢI TIẾN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30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CÔNG ĐOÀN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2662" y="4463400"/>
            <a:ext cx="436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92125"/>
            <a:ext cx="1447800" cy="1447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6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6494"/>
            <a:ext cx="914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22500"/>
              </p:ext>
            </p:extLst>
          </p:nvPr>
        </p:nvGraphicFramePr>
        <p:xfrm>
          <a:off x="800099" y="740759"/>
          <a:ext cx="7543801" cy="416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39">
                  <a:extLst>
                    <a:ext uri="{9D8B030D-6E8A-4147-A177-3AD203B41FA5}">
                      <a16:colId xmlns:a16="http://schemas.microsoft.com/office/drawing/2014/main" val="3426012564"/>
                    </a:ext>
                  </a:extLst>
                </a:gridCol>
                <a:gridCol w="2839065">
                  <a:extLst>
                    <a:ext uri="{9D8B030D-6E8A-4147-A177-3AD203B41FA5}">
                      <a16:colId xmlns:a16="http://schemas.microsoft.com/office/drawing/2014/main" val="2626861346"/>
                    </a:ext>
                  </a:extLst>
                </a:gridCol>
                <a:gridCol w="3001297">
                  <a:extLst>
                    <a:ext uri="{9D8B030D-6E8A-4147-A177-3AD203B41FA5}">
                      <a16:colId xmlns:a16="http://schemas.microsoft.com/office/drawing/2014/main" val="2325930921"/>
                    </a:ext>
                  </a:extLst>
                </a:gridCol>
              </a:tblGrid>
              <a:tr h="506737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1+3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2+4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205468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thịt kho tàu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 quả luộc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đồng rang thịt ba chỉ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bí ngòi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089155"/>
                  </a:ext>
                </a:extLst>
              </a:tr>
              <a:tr h="76717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Đùi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gà rang mắm gừng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cải mào gà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đùi gà chiên giòn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giá nấu chua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932640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ba chỉ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 chua ngọt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rau cải cúc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 giềng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cải ngồng luộc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280258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rô phi chiên xù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dưa lạc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ba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quay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ngao nấu dứa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394248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chân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giò luộc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bí ngô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chân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giò luộc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bí xanh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60292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 lá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lốt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bắp cải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rang cháy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cạnh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 chip luộc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269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75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6FCF9F-65D7-4730-A620-9A9DF3D5C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-3362"/>
            <a:ext cx="9251742" cy="51435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D22E34-17B9-4115-8BE8-188D8B04932D}"/>
              </a:ext>
            </a:extLst>
          </p:cNvPr>
          <p:cNvSpPr txBox="1"/>
          <p:nvPr/>
        </p:nvSpPr>
        <p:spPr>
          <a:xfrm>
            <a:off x="914400" y="1657350"/>
            <a:ext cx="7924800" cy="10668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.VnAvant" panose="020B7200000000000000" pitchFamily="34" charset="0"/>
              </a:rPr>
              <a:t>Xin </a:t>
            </a:r>
            <a:r>
              <a:rPr lang="en-US" sz="5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ch©n</a:t>
            </a:r>
            <a:r>
              <a:rPr lang="en-US" sz="54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thµnh</a:t>
            </a:r>
            <a:r>
              <a:rPr lang="en-US" sz="54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c¶m</a:t>
            </a:r>
            <a:r>
              <a:rPr lang="en-US" sz="5400" b="1" dirty="0">
                <a:solidFill>
                  <a:srgbClr val="0000CC"/>
                </a:solidFill>
                <a:latin typeface=".VnAvant" panose="020B7200000000000000" pitchFamily="34" charset="0"/>
              </a:rPr>
              <a:t> ¬n!</a:t>
            </a:r>
          </a:p>
        </p:txBody>
      </p:sp>
    </p:spTree>
    <p:extLst>
      <p:ext uri="{BB962C8B-B14F-4D97-AF65-F5344CB8AC3E}">
        <p14:creationId xmlns:p14="http://schemas.microsoft.com/office/powerpoint/2010/main" val="214270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1880" y="209550"/>
            <a:ext cx="4070442" cy="50647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CHỌN ĐỀ TÀI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9037" y="1315485"/>
            <a:ext cx="2322763" cy="3542265"/>
          </a:xfrm>
          <a:prstGeom prst="roundRect">
            <a:avLst/>
          </a:prstGeom>
          <a:solidFill>
            <a:srgbClr val="99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bữa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đóng vai trò quyết định trong việc bảo đảm dinh dưỡng, sức khỏe và năng suất làm việc của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5534" y="1313752"/>
            <a:ext cx="2365611" cy="3543997"/>
          </a:xfrm>
          <a:prstGeom prst="roundRect">
            <a:avLst/>
          </a:prstGeom>
          <a:solidFill>
            <a:srgbClr val="99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CBGVNV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CBGVNV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4879" y="1313752"/>
            <a:ext cx="2349732" cy="3543997"/>
          </a:xfrm>
          <a:prstGeom prst="roundRect">
            <a:avLst/>
          </a:prstGeom>
          <a:solidFill>
            <a:srgbClr val="99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</a:t>
            </a:r>
          </a:p>
          <a:p>
            <a:pPr algn="just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4864" y="3486150"/>
            <a:ext cx="279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1810419" y="716020"/>
            <a:ext cx="2886682" cy="599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 flipH="1">
            <a:off x="4608340" y="716020"/>
            <a:ext cx="88761" cy="597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7" idx="0"/>
          </p:cNvCxnSpPr>
          <p:nvPr/>
        </p:nvCxnSpPr>
        <p:spPr>
          <a:xfrm>
            <a:off x="4697101" y="716020"/>
            <a:ext cx="2722644" cy="597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248400" y="209550"/>
            <a:ext cx="26670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khi làm đề tài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97155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38350"/>
            <a:ext cx="37338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203835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248400" y="209550"/>
            <a:ext cx="26670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khi làm đề tài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12395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2150"/>
            <a:ext cx="4211620" cy="2802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80" y="1962150"/>
            <a:ext cx="4211620" cy="28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772150"/>
          </a:xfrm>
        </p:spPr>
      </p:pic>
      <p:sp>
        <p:nvSpPr>
          <p:cNvPr id="6" name="Cloud Callout 5"/>
          <p:cNvSpPr/>
          <p:nvPr/>
        </p:nvSpPr>
        <p:spPr>
          <a:xfrm flipH="1">
            <a:off x="381000" y="361950"/>
            <a:ext cx="31242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</a:t>
            </a:r>
          </a:p>
        </p:txBody>
      </p:sp>
      <p:sp>
        <p:nvSpPr>
          <p:cNvPr id="2" name="Flowchart: Stored Data 1"/>
          <p:cNvSpPr/>
          <p:nvPr/>
        </p:nvSpPr>
        <p:spPr>
          <a:xfrm>
            <a:off x="3617767" y="2910320"/>
            <a:ext cx="4395355" cy="1033029"/>
          </a:xfrm>
          <a:prstGeom prst="flowChartOnline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3617767" y="1581150"/>
            <a:ext cx="4419600" cy="1066800"/>
          </a:xfrm>
          <a:prstGeom prst="flowChartOnline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chế biến không đa dạng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7" y="2277407"/>
            <a:ext cx="3028083" cy="15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36" y="438150"/>
            <a:ext cx="6447501" cy="59055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h làm chả thịt cuốn lá lốt thơm ngon nức mũi cho cả gia đì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5623"/>
            <a:ext cx="2746374" cy="15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ắm tép chưng thịt | Thịt chưng mắm t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52551"/>
            <a:ext cx="2746374" cy="15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ịt viên sốt cà chua | MN Hoa M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16" y="1352551"/>
            <a:ext cx="2770135" cy="15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ịt heo chiên xù | Món Ngon Mỗi Ngà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10620"/>
            <a:ext cx="2741458" cy="18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ớp Thịt Xiên Nướng - Cao Giang - Dạy Nấu Chè &amp; Đồ Ăn Vặ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978051"/>
            <a:ext cx="2317750" cy="19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ZaloPC\264552533244215204\ZaloDownloads\picture\8707864671996966871\z4877247559624_c629d73002240e9aa14e1c0d0123b1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9100" y="2411851"/>
            <a:ext cx="1890002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AppData\Local\ZaloPC\264552533244215204\ZaloDownloads\picture\8707864671996966871\z4877248534152_52e2e071ab36bbe60064fa06c06ce5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7" y="867930"/>
            <a:ext cx="2971800" cy="39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AppData\Local\ZaloPC\264552533244215204\ZaloDownloads\picture\8707864671996966871\z4877248237453_d33b4a867db2bceebd62c1572a838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867930"/>
            <a:ext cx="2971800" cy="18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47800" y="167114"/>
            <a:ext cx="6248400" cy="57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5728" y="167114"/>
            <a:ext cx="6248400" cy="57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28" y="968792"/>
            <a:ext cx="3048000" cy="3699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02" y="971550"/>
            <a:ext cx="2818102" cy="175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02" y="2952751"/>
            <a:ext cx="2818101" cy="17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6494"/>
            <a:ext cx="914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55290"/>
              </p:ext>
            </p:extLst>
          </p:nvPr>
        </p:nvGraphicFramePr>
        <p:xfrm>
          <a:off x="800099" y="740759"/>
          <a:ext cx="7543801" cy="4225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39">
                  <a:extLst>
                    <a:ext uri="{9D8B030D-6E8A-4147-A177-3AD203B41FA5}">
                      <a16:colId xmlns:a16="http://schemas.microsoft.com/office/drawing/2014/main" val="3426012564"/>
                    </a:ext>
                  </a:extLst>
                </a:gridCol>
                <a:gridCol w="2839065">
                  <a:extLst>
                    <a:ext uri="{9D8B030D-6E8A-4147-A177-3AD203B41FA5}">
                      <a16:colId xmlns:a16="http://schemas.microsoft.com/office/drawing/2014/main" val="2626861346"/>
                    </a:ext>
                  </a:extLst>
                </a:gridCol>
                <a:gridCol w="3001297">
                  <a:extLst>
                    <a:ext uri="{9D8B030D-6E8A-4147-A177-3AD203B41FA5}">
                      <a16:colId xmlns:a16="http://schemas.microsoft.com/office/drawing/2014/main" val="2325930921"/>
                    </a:ext>
                  </a:extLst>
                </a:gridCol>
              </a:tblGrid>
              <a:tr h="506737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1+3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2+4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205468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thịt kho tàu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mướp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sốt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cà chua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muống luộc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089155"/>
                  </a:ext>
                </a:extLst>
              </a:tr>
              <a:tr h="76717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gà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 luộc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giò nấu giả cầy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cải luộc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 rang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932640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ba chỉ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muống luộc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rang mắm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tỏi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bí xanh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280258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rô phi rán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chua giá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gà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 (rán)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muống luộc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394248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chân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giò luộc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bí ngô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sốt cà chua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luộc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60292"/>
                  </a:ext>
                </a:extLst>
              </a:tr>
              <a:tr h="54444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ba chỉ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 chua ngọt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mống tơi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viên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sốt cà chua</a:t>
                      </a:r>
                    </a:p>
                    <a:p>
                      <a:pPr algn="ctr"/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rau mùng tơi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269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21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573</TotalTime>
  <Words>514</Words>
  <Application>Microsoft Office PowerPoint</Application>
  <PresentationFormat>On-screen Show (16:9)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Cải tiến một số món ăn từ thịt lợn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MsrLy</dc:creator>
  <cp:lastModifiedBy>Admin</cp:lastModifiedBy>
  <cp:revision>73</cp:revision>
  <dcterms:created xsi:type="dcterms:W3CDTF">2020-11-01T17:35:49Z</dcterms:created>
  <dcterms:modified xsi:type="dcterms:W3CDTF">2023-11-13T13:48:08Z</dcterms:modified>
</cp:coreProperties>
</file>